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1" r:id="rId3"/>
    <p:sldId id="263" r:id="rId4"/>
    <p:sldId id="256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7CA0979-F579-4E9B-A675-1F5ABBFF00DB}" type="datetimeFigureOut">
              <a:rPr lang="en-US" dirty="0"/>
            </a:fld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C057153-B650-4DEB-B370-79DDCFDCE93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7E76D0F-5A12-4D0A-80B0-1A6122B61E7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057153-B650-4DEB-B370-79DDCFDCE93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9E8C84-89CA-44AB-B0BE-5C91BAF7547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057153-B650-4DEB-B370-79DDCFDCE93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3E7156E-175E-4DBA-9D21-B772C320F34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057153-B650-4DEB-B370-79DDCFDCE93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895F6E-3D02-4292-95D1-C62B3126321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057153-B650-4DEB-B370-79DDCFDCE93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CB5ACB-D10C-44A8-9570-124370F4CB3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057153-B650-4DEB-B370-79DDCFDCE93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B8D84F4-0E7A-4BDE-98C6-AE68FB97464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057153-B650-4DEB-B370-79DDCFDCE93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EFF1D8-9801-4C4B-92F3-66C9A863BD74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057153-B650-4DEB-B370-79DDCFDCE93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1FE8FD-B23E-4E1A-83EF-0847EBEA0105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057153-B650-4DEB-B370-79DDCFDCE93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DDF891E-A7C2-465C-AD39-8EDCB0F58E3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057153-B650-4DEB-B370-79DDCFDCE93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9F93E5-AFB6-485C-8E3C-32F92A07875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C057153-B650-4DEB-B370-79DDCFDCE93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3A332BE1-279E-4118-9FE3-7952B079A510}" type="datetimeFigureOut">
              <a:rPr lang="en-US" dirty="0"/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C057153-B650-4DEB-B370-79DDCFDCE934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71" y="534263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INPUT, OUTPUT, MEMORY AND OTHER DEVICES: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973" y="1724984"/>
            <a:ext cx="10371827" cy="641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An overview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0056" y="3053134"/>
            <a:ext cx="44268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b="1" i="1" dirty="0">
                <a:latin typeface="Calisto MT"/>
              </a:rPr>
              <a:t>NAME: R.KISHORE</a:t>
            </a:r>
            <a:endParaRPr lang="en-US" sz="3200" b="1" i="1" dirty="0">
              <a:latin typeface="Calisto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805" y="4613275"/>
            <a:ext cx="4609465" cy="7480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sz="3200" b="1" dirty="0">
                <a:latin typeface="Calisto MT"/>
                <a:sym typeface="+mn-ea"/>
              </a:rPr>
              <a:t>DATE: 29.07.2024</a:t>
            </a:r>
            <a:endParaRPr lang="en-US" sz="3200" b="1" dirty="0">
              <a:latin typeface="Calisto MT"/>
            </a:endParaRPr>
          </a:p>
          <a:p>
            <a:endParaRPr lang="en-US" sz="3200" b="1" dirty="0">
              <a:latin typeface="Calisto M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79805" y="3830955"/>
            <a:ext cx="5116195" cy="589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b="1">
                <a:latin typeface="Calisto MT" charset="0"/>
                <a:cs typeface="Calisto MT" charset="0"/>
              </a:rPr>
              <a:t>CLASS: 2ND BSC CS</a:t>
            </a:r>
            <a:r>
              <a:rPr lang="en-US" sz="2000" b="1">
                <a:latin typeface="Calisto MT" charset="0"/>
                <a:cs typeface="Calisto MT" charset="0"/>
              </a:rPr>
              <a:t> </a:t>
            </a:r>
            <a:endParaRPr lang="en-US" sz="2000" b="1">
              <a:latin typeface="Calisto MT" charset="0"/>
              <a:cs typeface="Calisto M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edge/>
      </p:transition>
    </mc:Choice>
    <mc:Fallback>
      <p:transition spd="slow" advTm="3000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17" y="275471"/>
            <a:ext cx="12321351" cy="1434181"/>
          </a:xfrm>
        </p:spPr>
        <p:txBody>
          <a:bodyPr>
            <a:normAutofit/>
          </a:bodyPr>
          <a:lstStyle/>
          <a:p>
            <a:r>
              <a:rPr lang="en-US" u="sng" dirty="0"/>
              <a:t>Brief overview of what will be covered in the presentation: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17" y="1859306"/>
            <a:ext cx="10653579" cy="2034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What are input devices?</a:t>
            </a:r>
            <a:endParaRPr lang="en-US" dirty="0"/>
          </a:p>
          <a:p>
            <a:pPr>
              <a:buChar char="•"/>
            </a:pPr>
            <a:r>
              <a:rPr lang="en-US" dirty="0"/>
              <a:t>What are output devices?</a:t>
            </a:r>
            <a:endParaRPr lang="en-US" dirty="0"/>
          </a:p>
          <a:p>
            <a:pPr>
              <a:buChar char="•"/>
            </a:pPr>
            <a:r>
              <a:rPr lang="en-US" dirty="0"/>
              <a:t>What are memory devices?</a:t>
            </a:r>
            <a:endParaRPr lang="en-US" dirty="0"/>
          </a:p>
          <a:p>
            <a:pPr>
              <a:buChar char="•"/>
            </a:pPr>
            <a:r>
              <a:rPr lang="en-US" dirty="0"/>
              <a:t>What are other devices?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EA47-37BC-4845-B9D0-7C914DE9BDEA}" type="datetime1">
              <a:rPr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3000">
        <p:dissolve/>
      </p:transition>
    </mc:Choice>
    <mc:Fallback>
      <p:transition spd="slow" advTm="3000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4147" y="480615"/>
            <a:ext cx="8236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/>
              <a:t>INPUT DEVICES: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45179" y="5021806"/>
            <a:ext cx="874314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buChar char="•"/>
            </a:pPr>
            <a:r>
              <a:rPr lang="en-US" dirty="0"/>
              <a:t> </a:t>
            </a:r>
            <a:r>
              <a:rPr lang="en-US" sz="2400" dirty="0"/>
              <a:t>   </a:t>
            </a:r>
            <a:r>
              <a:rPr lang="en-US" sz="2400" b="1" dirty="0"/>
              <a:t>Definition</a:t>
            </a:r>
            <a:r>
              <a:rPr lang="en-US" sz="2400" dirty="0"/>
              <a:t>: Devices used to input data into a computer.</a:t>
            </a:r>
            <a:endParaRPr lang="en-US" sz="2400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49630" y="5854324"/>
            <a:ext cx="788871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buChar char="•"/>
            </a:pPr>
            <a:r>
              <a:rPr lang="en-US" dirty="0"/>
              <a:t>  </a:t>
            </a:r>
            <a:r>
              <a:rPr lang="en-US" sz="2000" dirty="0"/>
              <a:t>   </a:t>
            </a:r>
            <a:r>
              <a:rPr lang="en-US" sz="2000" b="1" dirty="0"/>
              <a:t>Examples</a:t>
            </a:r>
            <a:r>
              <a:rPr lang="en-US" sz="2000" dirty="0"/>
              <a:t>: Keyboard, Mouse, Scanner, Microphone, Webcam.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7063" y="1191345"/>
            <a:ext cx="6557873" cy="3353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9477" y="525800"/>
            <a:ext cx="9307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/>
              <a:t>OUTPUT DEVICES: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1598" y="5153256"/>
            <a:ext cx="94993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sz="2400" b="1" dirty="0">
                <a:ea typeface="+mn-lt"/>
                <a:cs typeface="+mn-lt"/>
              </a:rPr>
              <a:t>Definition</a:t>
            </a:r>
            <a:r>
              <a:rPr lang="en-US" sz="2400" dirty="0">
                <a:ea typeface="+mn-lt"/>
                <a:cs typeface="+mn-lt"/>
              </a:rPr>
              <a:t>: Devices used to output data from a computer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47491" y="5845423"/>
            <a:ext cx="74091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buChar char="•"/>
            </a:pPr>
            <a:r>
              <a:rPr lang="en-US" dirty="0"/>
              <a:t>  </a:t>
            </a:r>
            <a:r>
              <a:rPr lang="en-US" sz="2000" dirty="0"/>
              <a:t>  </a:t>
            </a:r>
            <a:r>
              <a:rPr lang="en-US" sz="2000" b="1" dirty="0"/>
              <a:t>Examples</a:t>
            </a:r>
            <a:r>
              <a:rPr lang="en-US" sz="2000" dirty="0"/>
              <a:t>: Monitor, Printer, Speakers, Projector.</a:t>
            </a:r>
            <a:endParaRPr lang="en-US" sz="2000" dirty="0"/>
          </a:p>
        </p:txBody>
      </p:sp>
      <p:pic>
        <p:nvPicPr>
          <p:cNvPr id="11" name="Picture 10" descr="A group of devices with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980" y="1162770"/>
            <a:ext cx="6453097" cy="34685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3000">
        <p:checker/>
      </p:transition>
    </mc:Choice>
    <mc:Fallback>
      <p:transition spd="slow" advTm="300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239" y="418313"/>
            <a:ext cx="5751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b="1" dirty="0"/>
              <a:t>MEMORY DEVICES: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5054" y="5132717"/>
            <a:ext cx="926928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buChar char="•"/>
            </a:pPr>
            <a:r>
              <a:rPr lang="en-US" dirty="0"/>
              <a:t>    </a:t>
            </a:r>
            <a:r>
              <a:rPr lang="en-US" sz="2400" b="1" dirty="0"/>
              <a:t>Definition</a:t>
            </a:r>
            <a:r>
              <a:rPr lang="en-US" sz="2400" dirty="0"/>
              <a:t>: Devices used to store data.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9505" y="5778329"/>
            <a:ext cx="1089461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sz="2000" b="1" dirty="0">
                <a:ea typeface="+mn-lt"/>
                <a:cs typeface="+mn-lt"/>
              </a:rPr>
              <a:t>Types</a:t>
            </a:r>
            <a:r>
              <a:rPr lang="en-US" sz="2000" dirty="0">
                <a:ea typeface="+mn-lt"/>
                <a:cs typeface="+mn-lt"/>
              </a:rPr>
              <a:t>: Primary Memory (RAM, ROM), Secondary Memory (Hard Disk, SSD, USB Drive).</a:t>
            </a:r>
            <a:endParaRPr lang="en-US" sz="2000"/>
          </a:p>
          <a:p>
            <a:pPr algn="l"/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0696" y="995632"/>
            <a:ext cx="6349401" cy="3745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715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OTHER DEVICES: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E15FD-7CDE-4865-8058-44316AB9DE9A}" type="datetime1">
              <a:rPr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pic>
        <p:nvPicPr>
          <p:cNvPr id="7" name="Picture 6" descr="A black fan with wires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715" y="5109845"/>
            <a:ext cx="2102485" cy="1343660"/>
          </a:xfrm>
          <a:prstGeom prst="rect">
            <a:avLst/>
          </a:prstGeom>
        </p:spPr>
      </p:pic>
      <p:pic>
        <p:nvPicPr>
          <p:cNvPr id="8" name="Picture 7" descr="A white electronic device with buttons and a black panel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" y="3994785"/>
            <a:ext cx="2095500" cy="1115060"/>
          </a:xfrm>
          <a:prstGeom prst="rect">
            <a:avLst/>
          </a:prstGeom>
        </p:spPr>
      </p:pic>
      <p:pic>
        <p:nvPicPr>
          <p:cNvPr id="9" name="Picture 8" descr="A black rectangular device with a usb por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" y="2769870"/>
            <a:ext cx="2102485" cy="1224915"/>
          </a:xfrm>
          <a:prstGeom prst="rect">
            <a:avLst/>
          </a:prstGeom>
        </p:spPr>
      </p:pic>
      <p:pic>
        <p:nvPicPr>
          <p:cNvPr id="10" name="Picture 9" descr="A black router with blue lights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15" y="1546860"/>
            <a:ext cx="2102485" cy="122301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196590" y="1638300"/>
            <a:ext cx="8311515" cy="4815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Definition: Devices that do not fall strictly into input, output, or memory categories but are essential for the functioning and enhancement of computer systems.</a:t>
            </a:r>
            <a:endParaRPr lang="en-US" sz="2400"/>
          </a:p>
          <a:p>
            <a:endParaRPr lang="en-US" sz="2800"/>
          </a:p>
          <a:p>
            <a:endParaRPr lang="en-US" sz="2400"/>
          </a:p>
          <a:p>
            <a:r>
              <a:rPr lang="en-US" sz="2400"/>
              <a:t>Examples:</a:t>
            </a:r>
            <a:endParaRPr lang="en-US" sz="2400"/>
          </a:p>
          <a:p>
            <a:r>
              <a:rPr lang="en-US" sz="2400"/>
              <a:t>Network Devices: Routers, Modems, Network Cards.</a:t>
            </a:r>
            <a:endParaRPr lang="en-US" sz="2400"/>
          </a:p>
          <a:p>
            <a:r>
              <a:rPr lang="en-US" sz="2400"/>
              <a:t>Peripheral Devices: External Hard Drives, USB Hubs, Docking Stations.</a:t>
            </a:r>
            <a:endParaRPr lang="en-US" sz="2400"/>
          </a:p>
          <a:p>
            <a:r>
              <a:rPr lang="en-US" sz="2400"/>
              <a:t>Power Supply Units: UPS (Uninterruptible Power Supply), Surge Protectors.</a:t>
            </a:r>
            <a:endParaRPr lang="en-US" sz="2400"/>
          </a:p>
          <a:p>
            <a:r>
              <a:rPr lang="en-US" sz="2400"/>
              <a:t>Cooling Devices: Fans, Heat Sinks, Liquid Cooling Systems.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 dir="in"/>
      </p:transition>
    </mc:Choice>
    <mc:Fallback>
      <p:transition spd="slow" advTm="3000">
        <p:split orient="vert" dir="in"/>
      </p:transition>
    </mc:Fallback>
  </mc:AlternateContent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1113</Words>
  <Application>WPS Presentation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7" baseType="lpstr">
      <vt:lpstr>Arial</vt:lpstr>
      <vt:lpstr>SimSun</vt:lpstr>
      <vt:lpstr>Wingdings</vt:lpstr>
      <vt:lpstr>Calisto MT</vt:lpstr>
      <vt:lpstr>Segoe Print</vt:lpstr>
      <vt:lpstr>Arial</vt:lpstr>
      <vt:lpstr>Microsoft YaHei</vt:lpstr>
      <vt:lpstr>Arial Unicode MS</vt:lpstr>
      <vt:lpstr>Calibri</vt:lpstr>
      <vt:lpstr>Bahnschrift Condensed</vt:lpstr>
      <vt:lpstr>Bahnschrift Light</vt:lpstr>
      <vt:lpstr>Calibri Light</vt:lpstr>
      <vt:lpstr>Cambria</vt:lpstr>
      <vt:lpstr>Cambria Math</vt:lpstr>
      <vt:lpstr>Candara Light</vt:lpstr>
      <vt:lpstr>Consolas</vt:lpstr>
      <vt:lpstr>Constantia</vt:lpstr>
      <vt:lpstr>Corbel</vt:lpstr>
      <vt:lpstr>Corbel Light</vt:lpstr>
      <vt:lpstr>Courier New</vt:lpstr>
      <vt:lpstr>Ebrima</vt:lpstr>
      <vt:lpstr>Franklin Gothic Medium</vt:lpstr>
      <vt:lpstr>Bahnschrift SemiLight Condensed</vt:lpstr>
      <vt:lpstr>Bahnschrift SemiLight SemiConde</vt:lpstr>
      <vt:lpstr>Bahnschrift</vt:lpstr>
      <vt:lpstr>Candara</vt:lpstr>
      <vt:lpstr>Comic Sans MS</vt:lpstr>
      <vt:lpstr>Gabriola</vt:lpstr>
      <vt:lpstr>Arial Black</vt:lpstr>
      <vt:lpstr>Calisto MT</vt:lpstr>
      <vt:lpstr>Business Cooperate</vt:lpstr>
      <vt:lpstr>INPUT, OUTPUT, MEMORY AND OTHER DEVICES: </vt:lpstr>
      <vt:lpstr>Brief overview of what will be covered in the presentation:</vt:lpstr>
      <vt:lpstr>PowerPoint 演示文稿</vt:lpstr>
      <vt:lpstr>PowerPoint 演示文稿</vt:lpstr>
      <vt:lpstr>PowerPoint 演示文稿</vt:lpstr>
      <vt:lpstr>OTHER DEVICES: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welcome</cp:lastModifiedBy>
  <cp:revision>340</cp:revision>
  <dcterms:created xsi:type="dcterms:W3CDTF">2024-07-27T12:34:00Z</dcterms:created>
  <dcterms:modified xsi:type="dcterms:W3CDTF">2024-07-28T16:34:19Z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A3CB98425E7248E4B274B077F64C9100_12</vt:lpwstr>
  </property>
  <property fmtid="{D5CDD505-2E9C-101B-9397-08002B2CF9AE}" pid="3" name="KSOProductBuildVer">
    <vt:lpwstr>1033-12.2.0.17545</vt:lpwstr>
  </property>
</Properties>
</file>