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3"/>
  </p:notesMasterIdLst>
  <p:handoutMasterIdLst>
    <p:handoutMasterId r:id="rId14"/>
  </p:handoutMasterIdLst>
  <p:sldIdLst>
    <p:sldId id="267" r:id="rId5"/>
    <p:sldId id="257" r:id="rId6"/>
    <p:sldId id="260" r:id="rId7"/>
    <p:sldId id="262" r:id="rId8"/>
    <p:sldId id="261" r:id="rId9"/>
    <p:sldId id="264" r:id="rId10"/>
    <p:sldId id="263" r:id="rId11"/>
    <p:sldId id="265" r:id="rId12"/>
  </p:sldIdLst>
  <p:sldSz cx="12192000" cy="6858000"/>
  <p:notesSz cx="6858000" cy="9144000"/>
  <p:defaultTextStyle>
    <a:defPPr rtl="0">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4633171-3020-4A22-8514-2ABB7B3538C6}" v="258" dt="2022-12-13T22:19:37.500"/>
    <p1510:client id="{8520D55F-3BAB-4F44-BB32-A994C29B3D21}" v="105" dt="2022-12-13T19:38:34.957"/>
    <p1510:client id="{A5EC15A5-3E05-405D-80BD-AFE90C3AB725}" v="30" dt="2022-12-13T20:38:40.890"/>
    <p1510:client id="{B816AA78-5591-4347-91AC-C55EEC45F48D}" v="35" dt="2022-12-13T21:31:23.19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7" d="100"/>
          <a:sy n="117" d="100"/>
        </p:scale>
        <p:origin x="643" y="91"/>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19"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EE18FA9B-3E06-41AF-BDF7-6710797097D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zh-CN" altLang="en-US"/>
          </a:p>
        </p:txBody>
      </p:sp>
      <p:sp>
        <p:nvSpPr>
          <p:cNvPr id="3" name="日期占位符 2">
            <a:extLst>
              <a:ext uri="{FF2B5EF4-FFF2-40B4-BE49-F238E27FC236}">
                <a16:creationId xmlns:a16="http://schemas.microsoft.com/office/drawing/2014/main" id="{40F9B942-99CF-4AC4-9F77-E625D2C71C6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2C09D7E7-83EF-4D9F-9B92-C302DC3EBE85}" type="datetime1">
              <a:rPr lang="zh-CN" altLang="en-US" smtClean="0"/>
              <a:t>2022/12/15</a:t>
            </a:fld>
            <a:endParaRPr lang="zh-CN" altLang="en-US"/>
          </a:p>
        </p:txBody>
      </p:sp>
      <p:sp>
        <p:nvSpPr>
          <p:cNvPr id="4" name="页脚占位符 3">
            <a:extLst>
              <a:ext uri="{FF2B5EF4-FFF2-40B4-BE49-F238E27FC236}">
                <a16:creationId xmlns:a16="http://schemas.microsoft.com/office/drawing/2014/main" id="{3CAD4C1D-64AA-4DA1-8A75-FCF5ECA4501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zh-CN" altLang="en-US"/>
          </a:p>
        </p:txBody>
      </p:sp>
      <p:sp>
        <p:nvSpPr>
          <p:cNvPr id="5" name="灯片编号占位符 4">
            <a:extLst>
              <a:ext uri="{FF2B5EF4-FFF2-40B4-BE49-F238E27FC236}">
                <a16:creationId xmlns:a16="http://schemas.microsoft.com/office/drawing/2014/main" id="{8D886DA9-2A38-4F39-B33B-4F7B5E44448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4775EF03-110B-4710-A708-FEF1927612B9}" type="slidenum">
              <a:rPr lang="en-US" altLang="zh-CN" smtClean="0"/>
              <a:t>‹#›</a:t>
            </a:fld>
            <a:endParaRPr lang="zh-CN" altLang="en-US"/>
          </a:p>
        </p:txBody>
      </p:sp>
    </p:spTree>
    <p:extLst>
      <p:ext uri="{BB962C8B-B14F-4D97-AF65-F5344CB8AC3E}">
        <p14:creationId xmlns:p14="http://schemas.microsoft.com/office/powerpoint/2010/main" val="163232140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zh-CN" altLang="en-US" noProof="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D59A8500-B379-4A68-8FBC-65A37EB2C07B}" type="datetime1">
              <a:rPr lang="zh-CN" altLang="en-US" noProof="0" smtClean="0"/>
              <a:t>2022/12/15</a:t>
            </a:fld>
            <a:endParaRPr lang="zh-CN" altLang="en-US" noProof="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zh-CN" altLang="en-US" noProof="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zh-CN" altLang="en-US" noProof="0"/>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918CCA95-4F40-4CDD-BF1E-B8C9EB86EE73}" type="slidenum">
              <a:rPr lang="en-US" altLang="zh-CN" noProof="0" smtClean="0"/>
              <a:t>‹#›</a:t>
            </a:fld>
            <a:endParaRPr lang="zh-CN" altLang="en-US" noProof="0"/>
          </a:p>
        </p:txBody>
      </p:sp>
    </p:spTree>
    <p:extLst>
      <p:ext uri="{BB962C8B-B14F-4D97-AF65-F5344CB8AC3E}">
        <p14:creationId xmlns:p14="http://schemas.microsoft.com/office/powerpoint/2010/main" val="256629591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7" name="长方形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长方形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标题 1"/>
          <p:cNvSpPr>
            <a:spLocks noGrp="1"/>
          </p:cNvSpPr>
          <p:nvPr>
            <p:ph type="ctrTitle"/>
          </p:nvPr>
        </p:nvSpPr>
        <p:spPr>
          <a:xfrm>
            <a:off x="2611808" y="3428998"/>
            <a:ext cx="5518066" cy="2268559"/>
          </a:xfrm>
        </p:spPr>
        <p:txBody>
          <a:bodyPr rtlCol="0" anchor="t">
            <a:normAutofit/>
          </a:bodyPr>
          <a:lstStyle>
            <a:lvl1pPr algn="r">
              <a:defRPr sz="6000" baseline="0">
                <a:latin typeface="Microsoft YaHei UI" panose="020B0503020204020204" pitchFamily="34" charset="-122"/>
              </a:defRPr>
            </a:lvl1pPr>
          </a:lstStyle>
          <a:p>
            <a:pPr rtl="0"/>
            <a:r>
              <a:rPr lang="zh-CN" altLang="en-US" noProof="0"/>
              <a:t>单击此处编辑母版标题样式</a:t>
            </a:r>
          </a:p>
        </p:txBody>
      </p:sp>
      <p:sp>
        <p:nvSpPr>
          <p:cNvPr id="3" name="副标题 2"/>
          <p:cNvSpPr>
            <a:spLocks noGrp="1"/>
          </p:cNvSpPr>
          <p:nvPr>
            <p:ph type="subTitle" idx="1"/>
          </p:nvPr>
        </p:nvSpPr>
        <p:spPr>
          <a:xfrm>
            <a:off x="2772274" y="2268786"/>
            <a:ext cx="5357600" cy="1160213"/>
          </a:xfrm>
        </p:spPr>
        <p:txBody>
          <a:bodyPr tIns="0" rtlCol="0" anchor="b">
            <a:normAutofit/>
          </a:bodyPr>
          <a:lstStyle>
            <a:lvl1pPr marL="0" indent="0" algn="r">
              <a:buNone/>
              <a:defRPr sz="1800" b="0" baseline="0">
                <a:solidFill>
                  <a:schemeClr val="tx1"/>
                </a:solidFill>
                <a:latin typeface="Microsoft YaHei UI" panose="020B0503020204020204" pitchFamily="34" charset="-122"/>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zh-CN" altLang="en-US" noProof="0"/>
              <a:t>单击此处编辑母版副标题样式</a:t>
            </a:r>
          </a:p>
        </p:txBody>
      </p:sp>
      <p:sp>
        <p:nvSpPr>
          <p:cNvPr id="4" name="日期占位符 3"/>
          <p:cNvSpPr>
            <a:spLocks noGrp="1"/>
          </p:cNvSpPr>
          <p:nvPr>
            <p:ph type="dt" sz="half" idx="10"/>
          </p:nvPr>
        </p:nvSpPr>
        <p:spPr/>
        <p:txBody>
          <a:bodyPr rtlCol="0"/>
          <a:lstStyle>
            <a:lvl1pPr>
              <a:defRPr baseline="0">
                <a:latin typeface="Microsoft YaHei UI" panose="020B0503020204020204" pitchFamily="34" charset="-122"/>
              </a:defRPr>
            </a:lvl1pPr>
          </a:lstStyle>
          <a:p>
            <a:fld id="{49C2900B-E492-4870-BA3A-A8986257E897}" type="datetime1">
              <a:rPr lang="zh-CN" altLang="en-US" smtClean="0"/>
              <a:t>2022/12/15</a:t>
            </a:fld>
            <a:endParaRPr lang="zh-CN" altLang="en-US"/>
          </a:p>
        </p:txBody>
      </p:sp>
      <p:sp>
        <p:nvSpPr>
          <p:cNvPr id="5" name="页脚占位符 4"/>
          <p:cNvSpPr>
            <a:spLocks noGrp="1"/>
          </p:cNvSpPr>
          <p:nvPr>
            <p:ph type="ftr" sz="quarter" idx="11"/>
          </p:nvPr>
        </p:nvSpPr>
        <p:spPr/>
        <p:txBody>
          <a:bodyPr rtlCol="0"/>
          <a:lstStyle>
            <a:lvl1pPr>
              <a:defRPr baseline="0">
                <a:latin typeface="Microsoft YaHei UI" panose="020B0503020204020204" pitchFamily="34" charset="-122"/>
              </a:defRPr>
            </a:lvl1pPr>
          </a:lstStyle>
          <a:p>
            <a:endParaRPr lang="zh-CN" altLang="en-US"/>
          </a:p>
        </p:txBody>
      </p:sp>
      <p:sp>
        <p:nvSpPr>
          <p:cNvPr id="6" name="灯片编号占位符 5"/>
          <p:cNvSpPr>
            <a:spLocks noGrp="1"/>
          </p:cNvSpPr>
          <p:nvPr>
            <p:ph type="sldNum" sz="quarter" idx="12"/>
          </p:nvPr>
        </p:nvSpPr>
        <p:spPr/>
        <p:txBody>
          <a:bodyPr rIns="45720" rtlCol="0"/>
          <a:lstStyle>
            <a:lvl1pPr>
              <a:defRPr baseline="0">
                <a:latin typeface="Microsoft YaHei UI" panose="020B0503020204020204" pitchFamily="34" charset="-122"/>
              </a:defRPr>
            </a:lvl1pPr>
          </a:lstStyle>
          <a:p>
            <a:fld id="{600CBFCC-E1FF-473E-BF42-70E7405CF173}" type="slidenum">
              <a:rPr lang="en-US" altLang="zh-CN" smtClean="0"/>
              <a:pPr/>
              <a:t>‹#›</a:t>
            </a:fld>
            <a:endParaRPr lang="zh-CN" altLang="en-US"/>
          </a:p>
        </p:txBody>
      </p:sp>
      <p:sp>
        <p:nvSpPr>
          <p:cNvPr id="13" name="文本框 12"/>
          <p:cNvSpPr txBox="1"/>
          <p:nvPr/>
        </p:nvSpPr>
        <p:spPr>
          <a:xfrm>
            <a:off x="2191282" y="3262852"/>
            <a:ext cx="415636" cy="461665"/>
          </a:xfrm>
          <a:prstGeom prst="rect">
            <a:avLst/>
          </a:prstGeom>
          <a:noFill/>
        </p:spPr>
        <p:txBody>
          <a:bodyPr wrap="square" rtlCol="0">
            <a:spAutoFit/>
          </a:bodyPr>
          <a:lstStyle/>
          <a:p>
            <a:pPr algn="r" rtl="0"/>
            <a:r>
              <a:rPr lang="en-US" altLang="zh-CN" sz="2400" noProof="0">
                <a:solidFill>
                  <a:schemeClr val="accent6"/>
                </a:solidFill>
                <a:latin typeface="Wingdings 3" panose="05040102010807070707" pitchFamily="18" charset="2"/>
              </a:rPr>
              <a:t>z</a:t>
            </a:r>
            <a:endParaRPr lang="zh-CN" altLang="en-US" sz="2400" noProof="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31298782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14" name="长方形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长方形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文本框 8"/>
          <p:cNvSpPr txBox="1"/>
          <p:nvPr/>
        </p:nvSpPr>
        <p:spPr>
          <a:xfrm>
            <a:off x="2194236" y="641225"/>
            <a:ext cx="415636" cy="369332"/>
          </a:xfrm>
          <a:prstGeom prst="rect">
            <a:avLst/>
          </a:prstGeom>
          <a:noFill/>
        </p:spPr>
        <p:txBody>
          <a:bodyPr wrap="square" rtlCol="0">
            <a:spAutoFit/>
          </a:bodyPr>
          <a:lstStyle/>
          <a:p>
            <a:pPr algn="r" rtl="0"/>
            <a:r>
              <a:rPr lang="en-US" altLang="zh-CN" sz="1800" noProof="0">
                <a:solidFill>
                  <a:schemeClr val="accent6"/>
                </a:solidFill>
                <a:latin typeface="Wingdings 3" panose="05040102010807070707" pitchFamily="18" charset="2"/>
              </a:rPr>
              <a:t>z</a:t>
            </a:r>
            <a:endParaRPr lang="zh-CN" altLang="en-US" sz="1000" noProof="0">
              <a:solidFill>
                <a:schemeClr val="accent6"/>
              </a:solidFill>
              <a:latin typeface="MS Shell Dlg 2" panose="020B0604030504040204" pitchFamily="34" charset="0"/>
            </a:endParaRPr>
          </a:p>
        </p:txBody>
      </p:sp>
      <p:sp>
        <p:nvSpPr>
          <p:cNvPr id="2" name="标题 1"/>
          <p:cNvSpPr>
            <a:spLocks noGrp="1"/>
          </p:cNvSpPr>
          <p:nvPr>
            <p:ph type="title"/>
          </p:nvPr>
        </p:nvSpPr>
        <p:spPr>
          <a:xfrm>
            <a:off x="2611808" y="808056"/>
            <a:ext cx="7954091" cy="1077229"/>
          </a:xfrm>
        </p:spPr>
        <p:txBody>
          <a:bodyPr rtlCol="0"/>
          <a:lstStyle/>
          <a:p>
            <a:pPr rtl="0"/>
            <a:r>
              <a:rPr lang="zh-CN" altLang="en-US" noProof="0"/>
              <a:t>单击此处编辑母版标题样式</a:t>
            </a:r>
          </a:p>
        </p:txBody>
      </p:sp>
      <p:sp>
        <p:nvSpPr>
          <p:cNvPr id="3" name="垂直文本占位符 2"/>
          <p:cNvSpPr>
            <a:spLocks noGrp="1"/>
          </p:cNvSpPr>
          <p:nvPr>
            <p:ph type="body" orient="vert" idx="1" hasCustomPrompt="1"/>
          </p:nvPr>
        </p:nvSpPr>
        <p:spPr/>
        <p:txBody>
          <a:bodyPr vert="eaVert" rtlCol="0"/>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p>
        </p:txBody>
      </p:sp>
      <p:sp>
        <p:nvSpPr>
          <p:cNvPr id="4" name="日期占位符 3"/>
          <p:cNvSpPr>
            <a:spLocks noGrp="1"/>
          </p:cNvSpPr>
          <p:nvPr>
            <p:ph type="dt" sz="half" idx="10"/>
          </p:nvPr>
        </p:nvSpPr>
        <p:spPr/>
        <p:txBody>
          <a:bodyPr rtlCol="0"/>
          <a:lstStyle/>
          <a:p>
            <a:pPr rtl="0"/>
            <a:fld id="{C7E867EF-D7D1-4EFE-B55C-E94ED30E7100}" type="datetime1">
              <a:rPr lang="zh-CN" altLang="en-US" noProof="0" smtClean="0"/>
              <a:t>2022/12/15</a:t>
            </a:fld>
            <a:endParaRPr lang="zh-CN" altLang="en-US" noProof="0"/>
          </a:p>
        </p:txBody>
      </p:sp>
      <p:sp>
        <p:nvSpPr>
          <p:cNvPr id="5" name="页脚占位符 4"/>
          <p:cNvSpPr>
            <a:spLocks noGrp="1"/>
          </p:cNvSpPr>
          <p:nvPr>
            <p:ph type="ftr" sz="quarter" idx="11"/>
          </p:nvPr>
        </p:nvSpPr>
        <p:spPr/>
        <p:txBody>
          <a:bodyPr rtlCol="0"/>
          <a:lstStyle/>
          <a:p>
            <a:pPr rtl="0"/>
            <a:endParaRPr lang="zh-CN" altLang="en-US" noProof="0"/>
          </a:p>
        </p:txBody>
      </p:sp>
      <p:sp>
        <p:nvSpPr>
          <p:cNvPr id="6" name="灯片编号占位符 5"/>
          <p:cNvSpPr>
            <a:spLocks noGrp="1"/>
          </p:cNvSpPr>
          <p:nvPr>
            <p:ph type="sldNum" sz="quarter" idx="12"/>
          </p:nvPr>
        </p:nvSpPr>
        <p:spPr/>
        <p:txBody>
          <a:bodyPr rtlCol="0"/>
          <a:lstStyle/>
          <a:p>
            <a:pPr rtl="0"/>
            <a:fld id="{600CBFCC-E1FF-473E-BF42-70E7405CF173}" type="slidenum">
              <a:rPr lang="en-US" altLang="zh-CN" noProof="0" smtClean="0"/>
              <a:t>‹#›</a:t>
            </a:fld>
            <a:endParaRPr lang="zh-CN" altLang="en-US" noProof="0"/>
          </a:p>
        </p:txBody>
      </p:sp>
    </p:spTree>
    <p:extLst>
      <p:ext uri="{BB962C8B-B14F-4D97-AF65-F5344CB8AC3E}">
        <p14:creationId xmlns:p14="http://schemas.microsoft.com/office/powerpoint/2010/main" val="617845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标题与文本">
    <p:spTree>
      <p:nvGrpSpPr>
        <p:cNvPr id="1" name=""/>
        <p:cNvGrpSpPr/>
        <p:nvPr/>
      </p:nvGrpSpPr>
      <p:grpSpPr>
        <a:xfrm>
          <a:off x="0" y="0"/>
          <a:ext cx="0" cy="0"/>
          <a:chOff x="0" y="0"/>
          <a:chExt cx="0" cy="0"/>
        </a:xfrm>
      </p:grpSpPr>
      <p:sp>
        <p:nvSpPr>
          <p:cNvPr id="15" name="长方形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长方形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文本框 8"/>
          <p:cNvSpPr txBox="1"/>
          <p:nvPr/>
        </p:nvSpPr>
        <p:spPr>
          <a:xfrm rot="5400000">
            <a:off x="10337141" y="416061"/>
            <a:ext cx="415636" cy="369332"/>
          </a:xfrm>
          <a:prstGeom prst="rect">
            <a:avLst/>
          </a:prstGeom>
          <a:noFill/>
        </p:spPr>
        <p:txBody>
          <a:bodyPr wrap="square" rtlCol="0">
            <a:spAutoFit/>
          </a:bodyPr>
          <a:lstStyle/>
          <a:p>
            <a:pPr algn="r" rtl="0"/>
            <a:r>
              <a:rPr lang="en-US" altLang="zh-CN" sz="1800" noProof="0">
                <a:solidFill>
                  <a:schemeClr val="accent6"/>
                </a:solidFill>
                <a:latin typeface="Wingdings 3" panose="05040102010807070707" pitchFamily="18" charset="2"/>
              </a:rPr>
              <a:t>z</a:t>
            </a:r>
            <a:endParaRPr lang="zh-CN" altLang="en-US" sz="1000" noProof="0">
              <a:solidFill>
                <a:schemeClr val="accent6"/>
              </a:solidFill>
              <a:latin typeface="MS Shell Dlg 2" panose="020B0604030504040204" pitchFamily="34" charset="0"/>
            </a:endParaRPr>
          </a:p>
        </p:txBody>
      </p:sp>
      <p:sp>
        <p:nvSpPr>
          <p:cNvPr id="2" name="垂直标题 1"/>
          <p:cNvSpPr>
            <a:spLocks noGrp="1"/>
          </p:cNvSpPr>
          <p:nvPr>
            <p:ph type="title" orient="vert"/>
          </p:nvPr>
        </p:nvSpPr>
        <p:spPr>
          <a:xfrm>
            <a:off x="9239380" y="805818"/>
            <a:ext cx="1326519" cy="5244126"/>
          </a:xfrm>
        </p:spPr>
        <p:txBody>
          <a:bodyPr vert="eaVert" rtlCol="0"/>
          <a:lstStyle>
            <a:lvl1pPr algn="l">
              <a:defRPr/>
            </a:lvl1pPr>
          </a:lstStyle>
          <a:p>
            <a:pPr rtl="0"/>
            <a:r>
              <a:rPr lang="zh-CN" altLang="en-US" noProof="0"/>
              <a:t>单击此处编辑母版标题样式</a:t>
            </a:r>
          </a:p>
        </p:txBody>
      </p:sp>
      <p:sp>
        <p:nvSpPr>
          <p:cNvPr id="3" name="垂直文本占位符 2"/>
          <p:cNvSpPr>
            <a:spLocks noGrp="1"/>
          </p:cNvSpPr>
          <p:nvPr>
            <p:ph type="body" orient="vert" idx="1" hasCustomPrompt="1"/>
          </p:nvPr>
        </p:nvSpPr>
        <p:spPr>
          <a:xfrm>
            <a:off x="2608751" y="970410"/>
            <a:ext cx="6466903" cy="5079534"/>
          </a:xfrm>
        </p:spPr>
        <p:txBody>
          <a:bodyPr vert="eaVert" rtlCol="0"/>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p>
        </p:txBody>
      </p:sp>
      <p:sp>
        <p:nvSpPr>
          <p:cNvPr id="4" name="日期占位符 3"/>
          <p:cNvSpPr>
            <a:spLocks noGrp="1"/>
          </p:cNvSpPr>
          <p:nvPr>
            <p:ph type="dt" sz="half" idx="10"/>
          </p:nvPr>
        </p:nvSpPr>
        <p:spPr/>
        <p:txBody>
          <a:bodyPr rtlCol="0"/>
          <a:lstStyle/>
          <a:p>
            <a:pPr rtl="0"/>
            <a:fld id="{DBD397B8-C02D-4194-A00B-F2ABCC3A8293}" type="datetime1">
              <a:rPr lang="zh-CN" altLang="en-US" noProof="0" smtClean="0"/>
              <a:t>2022/12/15</a:t>
            </a:fld>
            <a:endParaRPr lang="zh-CN" altLang="en-US" noProof="0"/>
          </a:p>
        </p:txBody>
      </p:sp>
      <p:sp>
        <p:nvSpPr>
          <p:cNvPr id="5" name="页脚占位符 4"/>
          <p:cNvSpPr>
            <a:spLocks noGrp="1"/>
          </p:cNvSpPr>
          <p:nvPr>
            <p:ph type="ftr" sz="quarter" idx="11"/>
          </p:nvPr>
        </p:nvSpPr>
        <p:spPr/>
        <p:txBody>
          <a:bodyPr rtlCol="0"/>
          <a:lstStyle/>
          <a:p>
            <a:pPr rtl="0"/>
            <a:endParaRPr lang="zh-CN" altLang="en-US" noProof="0"/>
          </a:p>
        </p:txBody>
      </p:sp>
      <p:sp>
        <p:nvSpPr>
          <p:cNvPr id="6" name="灯片编号占位符 5"/>
          <p:cNvSpPr>
            <a:spLocks noGrp="1"/>
          </p:cNvSpPr>
          <p:nvPr>
            <p:ph type="sldNum" sz="quarter" idx="12"/>
          </p:nvPr>
        </p:nvSpPr>
        <p:spPr/>
        <p:txBody>
          <a:bodyPr rtlCol="0"/>
          <a:lstStyle/>
          <a:p>
            <a:pPr rtl="0"/>
            <a:fld id="{600CBFCC-E1FF-473E-BF42-70E7405CF173}" type="slidenum">
              <a:rPr lang="en-US" altLang="zh-CN" noProof="0" smtClean="0"/>
              <a:t>‹#›</a:t>
            </a:fld>
            <a:endParaRPr lang="zh-CN" altLang="en-US" noProof="0"/>
          </a:p>
        </p:txBody>
      </p:sp>
    </p:spTree>
    <p:extLst>
      <p:ext uri="{BB962C8B-B14F-4D97-AF65-F5344CB8AC3E}">
        <p14:creationId xmlns:p14="http://schemas.microsoft.com/office/powerpoint/2010/main" val="11642362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9" name="长方形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长方形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标题 1"/>
          <p:cNvSpPr>
            <a:spLocks noGrp="1"/>
          </p:cNvSpPr>
          <p:nvPr>
            <p:ph type="title"/>
          </p:nvPr>
        </p:nvSpPr>
        <p:spPr/>
        <p:txBody>
          <a:bodyPr rtlCol="0"/>
          <a:lstStyle/>
          <a:p>
            <a:pPr rtl="0"/>
            <a:r>
              <a:rPr lang="zh-CN" altLang="en-US" noProof="0"/>
              <a:t>单击此处编辑母版标题样式</a:t>
            </a:r>
          </a:p>
        </p:txBody>
      </p:sp>
      <p:sp>
        <p:nvSpPr>
          <p:cNvPr id="3" name="内容占位符 2"/>
          <p:cNvSpPr>
            <a:spLocks noGrp="1"/>
          </p:cNvSpPr>
          <p:nvPr>
            <p:ph idx="1" hasCustomPrompt="1"/>
          </p:nvPr>
        </p:nvSpPr>
        <p:spPr/>
        <p:txBody>
          <a:bodyPr rtlCol="0" anchor="ct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p>
        </p:txBody>
      </p:sp>
      <p:sp>
        <p:nvSpPr>
          <p:cNvPr id="4" name="日期占位符 3"/>
          <p:cNvSpPr>
            <a:spLocks noGrp="1"/>
          </p:cNvSpPr>
          <p:nvPr>
            <p:ph type="dt" sz="half" idx="10"/>
          </p:nvPr>
        </p:nvSpPr>
        <p:spPr/>
        <p:txBody>
          <a:bodyPr rtlCol="0"/>
          <a:lstStyle/>
          <a:p>
            <a:pPr rtl="0"/>
            <a:fld id="{19ACB557-89BC-41EA-BBB5-19E15EE410FF}" type="datetime1">
              <a:rPr lang="zh-CN" altLang="en-US" noProof="0" smtClean="0"/>
              <a:t>2022/12/15</a:t>
            </a:fld>
            <a:endParaRPr lang="zh-CN" altLang="en-US" noProof="0"/>
          </a:p>
        </p:txBody>
      </p:sp>
      <p:sp>
        <p:nvSpPr>
          <p:cNvPr id="5" name="页脚占位符 4"/>
          <p:cNvSpPr>
            <a:spLocks noGrp="1"/>
          </p:cNvSpPr>
          <p:nvPr>
            <p:ph type="ftr" sz="quarter" idx="11"/>
          </p:nvPr>
        </p:nvSpPr>
        <p:spPr/>
        <p:txBody>
          <a:bodyPr rtlCol="0"/>
          <a:lstStyle/>
          <a:p>
            <a:pPr rtl="0"/>
            <a:endParaRPr lang="zh-CN" altLang="en-US" noProof="0"/>
          </a:p>
        </p:txBody>
      </p:sp>
      <p:sp>
        <p:nvSpPr>
          <p:cNvPr id="6" name="灯片编号占位符 5"/>
          <p:cNvSpPr>
            <a:spLocks noGrp="1"/>
          </p:cNvSpPr>
          <p:nvPr>
            <p:ph type="sldNum" sz="quarter" idx="12"/>
          </p:nvPr>
        </p:nvSpPr>
        <p:spPr/>
        <p:txBody>
          <a:bodyPr rtlCol="0"/>
          <a:lstStyle/>
          <a:p>
            <a:pPr rtl="0"/>
            <a:fld id="{600CBFCC-E1FF-473E-BF42-70E7405CF173}" type="slidenum">
              <a:rPr lang="en-US" altLang="zh-CN" noProof="0" smtClean="0"/>
              <a:t>‹#›</a:t>
            </a:fld>
            <a:endParaRPr lang="zh-CN" altLang="en-US" noProof="0"/>
          </a:p>
        </p:txBody>
      </p:sp>
      <p:sp>
        <p:nvSpPr>
          <p:cNvPr id="7" name="文本框 6"/>
          <p:cNvSpPr txBox="1"/>
          <p:nvPr/>
        </p:nvSpPr>
        <p:spPr>
          <a:xfrm>
            <a:off x="2194943" y="641225"/>
            <a:ext cx="415636" cy="369332"/>
          </a:xfrm>
          <a:prstGeom prst="rect">
            <a:avLst/>
          </a:prstGeom>
          <a:noFill/>
        </p:spPr>
        <p:txBody>
          <a:bodyPr wrap="square" rtlCol="0">
            <a:spAutoFit/>
          </a:bodyPr>
          <a:lstStyle/>
          <a:p>
            <a:pPr algn="r" rtl="0"/>
            <a:r>
              <a:rPr lang="en-US" altLang="zh-CN" sz="1800" noProof="0">
                <a:solidFill>
                  <a:schemeClr val="accent6"/>
                </a:solidFill>
                <a:latin typeface="Wingdings 3" panose="05040102010807070707" pitchFamily="18" charset="2"/>
              </a:rPr>
              <a:t>z</a:t>
            </a:r>
            <a:endParaRPr lang="zh-CN" altLang="en-US" sz="1000" noProof="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5720294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4" name="长方形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长方形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文本框 10"/>
          <p:cNvSpPr txBox="1"/>
          <p:nvPr/>
        </p:nvSpPr>
        <p:spPr>
          <a:xfrm>
            <a:off x="2191843" y="2962586"/>
            <a:ext cx="415636" cy="369332"/>
          </a:xfrm>
          <a:prstGeom prst="rect">
            <a:avLst/>
          </a:prstGeom>
          <a:noFill/>
        </p:spPr>
        <p:txBody>
          <a:bodyPr wrap="square" rtlCol="0">
            <a:spAutoFit/>
          </a:bodyPr>
          <a:lstStyle/>
          <a:p>
            <a:pPr algn="r" rtl="0"/>
            <a:r>
              <a:rPr lang="en-US" altLang="zh-CN" sz="1800" noProof="0">
                <a:solidFill>
                  <a:schemeClr val="accent6"/>
                </a:solidFill>
                <a:latin typeface="Wingdings 3" panose="05040102010807070707" pitchFamily="18" charset="2"/>
              </a:rPr>
              <a:t>z</a:t>
            </a:r>
            <a:endParaRPr lang="zh-CN" altLang="en-US" sz="1000" noProof="0">
              <a:solidFill>
                <a:schemeClr val="accent6"/>
              </a:solidFill>
              <a:latin typeface="MS Shell Dlg 2" panose="020B0604030504040204" pitchFamily="34" charset="0"/>
            </a:endParaRPr>
          </a:p>
        </p:txBody>
      </p:sp>
      <p:sp>
        <p:nvSpPr>
          <p:cNvPr id="2" name="标题 1"/>
          <p:cNvSpPr>
            <a:spLocks noGrp="1"/>
          </p:cNvSpPr>
          <p:nvPr>
            <p:ph type="title"/>
          </p:nvPr>
        </p:nvSpPr>
        <p:spPr>
          <a:xfrm>
            <a:off x="2609873" y="3147254"/>
            <a:ext cx="7956560" cy="1424746"/>
          </a:xfrm>
        </p:spPr>
        <p:txBody>
          <a:bodyPr rtlCol="0" anchor="t">
            <a:normAutofit/>
          </a:bodyPr>
          <a:lstStyle>
            <a:lvl1pPr algn="r">
              <a:defRPr sz="3200"/>
            </a:lvl1pPr>
          </a:lstStyle>
          <a:p>
            <a:pPr rtl="0"/>
            <a:r>
              <a:rPr lang="zh-CN" altLang="en-US" noProof="0"/>
              <a:t>单击此处编辑母版标题样式</a:t>
            </a:r>
          </a:p>
        </p:txBody>
      </p:sp>
      <p:sp>
        <p:nvSpPr>
          <p:cNvPr id="3" name="文本占位符 2"/>
          <p:cNvSpPr>
            <a:spLocks noGrp="1"/>
          </p:cNvSpPr>
          <p:nvPr>
            <p:ph type="body" idx="1" hasCustomPrompt="1"/>
          </p:nvPr>
        </p:nvSpPr>
        <p:spPr>
          <a:xfrm>
            <a:off x="2773968" y="2268786"/>
            <a:ext cx="7791931" cy="878468"/>
          </a:xfrm>
        </p:spPr>
        <p:txBody>
          <a:bodyPr tIns="0" rtlCol="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zh-CN" altLang="en-US" noProof="0"/>
              <a:t>编辑母版文本样式</a:t>
            </a:r>
          </a:p>
        </p:txBody>
      </p:sp>
      <p:sp>
        <p:nvSpPr>
          <p:cNvPr id="4" name="日期占位符 3"/>
          <p:cNvSpPr>
            <a:spLocks noGrp="1"/>
          </p:cNvSpPr>
          <p:nvPr>
            <p:ph type="dt" sz="half" idx="10"/>
          </p:nvPr>
        </p:nvSpPr>
        <p:spPr/>
        <p:txBody>
          <a:bodyPr rtlCol="0"/>
          <a:lstStyle/>
          <a:p>
            <a:pPr rtl="0"/>
            <a:fld id="{DF5F7E78-FCC8-4B0B-AD96-6720AB65326A}" type="datetime1">
              <a:rPr lang="zh-CN" altLang="en-US" noProof="0" smtClean="0"/>
              <a:t>2022/12/15</a:t>
            </a:fld>
            <a:endParaRPr lang="zh-CN" altLang="en-US" noProof="0"/>
          </a:p>
        </p:txBody>
      </p:sp>
      <p:sp>
        <p:nvSpPr>
          <p:cNvPr id="5" name="页脚占位符 4"/>
          <p:cNvSpPr>
            <a:spLocks noGrp="1"/>
          </p:cNvSpPr>
          <p:nvPr>
            <p:ph type="ftr" sz="quarter" idx="11"/>
          </p:nvPr>
        </p:nvSpPr>
        <p:spPr/>
        <p:txBody>
          <a:bodyPr rtlCol="0"/>
          <a:lstStyle/>
          <a:p>
            <a:pPr rtl="0"/>
            <a:endParaRPr lang="zh-CN" altLang="en-US" noProof="0"/>
          </a:p>
        </p:txBody>
      </p:sp>
      <p:sp>
        <p:nvSpPr>
          <p:cNvPr id="6" name="灯片编号占位符 5"/>
          <p:cNvSpPr>
            <a:spLocks noGrp="1"/>
          </p:cNvSpPr>
          <p:nvPr>
            <p:ph type="sldNum" sz="quarter" idx="12"/>
          </p:nvPr>
        </p:nvSpPr>
        <p:spPr/>
        <p:txBody>
          <a:bodyPr rtlCol="0"/>
          <a:lstStyle/>
          <a:p>
            <a:pPr rtl="0"/>
            <a:fld id="{600CBFCC-E1FF-473E-BF42-70E7405CF173}" type="slidenum">
              <a:rPr lang="tr-TR" altLang="zh-CN" noProof="0" smtClean="0"/>
              <a:t>‹#›</a:t>
            </a:fld>
            <a:endParaRPr lang="zh-CN" altLang="en-US" noProof="0"/>
          </a:p>
        </p:txBody>
      </p:sp>
    </p:spTree>
    <p:extLst>
      <p:ext uri="{BB962C8B-B14F-4D97-AF65-F5344CB8AC3E}">
        <p14:creationId xmlns:p14="http://schemas.microsoft.com/office/powerpoint/2010/main" val="36364613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6" name="长方形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长方形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标题 1"/>
          <p:cNvSpPr>
            <a:spLocks noGrp="1"/>
          </p:cNvSpPr>
          <p:nvPr>
            <p:ph type="title"/>
          </p:nvPr>
        </p:nvSpPr>
        <p:spPr>
          <a:xfrm>
            <a:off x="2609873" y="805817"/>
            <a:ext cx="7950984" cy="1081705"/>
          </a:xfrm>
        </p:spPr>
        <p:txBody>
          <a:bodyPr rtlCol="0"/>
          <a:lstStyle/>
          <a:p>
            <a:pPr rtl="0"/>
            <a:r>
              <a:rPr lang="zh-CN" altLang="en-US" noProof="0"/>
              <a:t>单击此处编辑母版标题样式</a:t>
            </a:r>
          </a:p>
        </p:txBody>
      </p:sp>
      <p:sp>
        <p:nvSpPr>
          <p:cNvPr id="3" name="内容占位符 2"/>
          <p:cNvSpPr>
            <a:spLocks noGrp="1"/>
          </p:cNvSpPr>
          <p:nvPr>
            <p:ph sz="half" idx="1" hasCustomPrompt="1"/>
          </p:nvPr>
        </p:nvSpPr>
        <p:spPr>
          <a:xfrm>
            <a:off x="2605374" y="2052116"/>
            <a:ext cx="3891960" cy="3997828"/>
          </a:xfrm>
        </p:spPr>
        <p:txBody>
          <a:bodyPr rtlCol="0"/>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p>
        </p:txBody>
      </p:sp>
      <p:sp>
        <p:nvSpPr>
          <p:cNvPr id="4" name="内容占位符 3"/>
          <p:cNvSpPr>
            <a:spLocks noGrp="1"/>
          </p:cNvSpPr>
          <p:nvPr>
            <p:ph sz="half" idx="2" hasCustomPrompt="1"/>
          </p:nvPr>
        </p:nvSpPr>
        <p:spPr>
          <a:xfrm>
            <a:off x="6666636" y="2052114"/>
            <a:ext cx="3894222" cy="3997829"/>
          </a:xfrm>
        </p:spPr>
        <p:txBody>
          <a:bodyPr rtlCol="0"/>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p>
        </p:txBody>
      </p:sp>
      <p:sp>
        <p:nvSpPr>
          <p:cNvPr id="5" name="日期占位符 4"/>
          <p:cNvSpPr>
            <a:spLocks noGrp="1"/>
          </p:cNvSpPr>
          <p:nvPr>
            <p:ph type="dt" sz="half" idx="10"/>
          </p:nvPr>
        </p:nvSpPr>
        <p:spPr/>
        <p:txBody>
          <a:bodyPr rtlCol="0"/>
          <a:lstStyle/>
          <a:p>
            <a:pPr rtl="0"/>
            <a:fld id="{10FAEE49-9726-4EF9-8090-CF194B1D0E07}" type="datetime1">
              <a:rPr lang="zh-CN" altLang="en-US" noProof="0" smtClean="0"/>
              <a:t>2022/12/15</a:t>
            </a:fld>
            <a:endParaRPr lang="zh-CN" altLang="en-US" noProof="0"/>
          </a:p>
        </p:txBody>
      </p:sp>
      <p:sp>
        <p:nvSpPr>
          <p:cNvPr id="6" name="页脚占位符 5"/>
          <p:cNvSpPr>
            <a:spLocks noGrp="1"/>
          </p:cNvSpPr>
          <p:nvPr>
            <p:ph type="ftr" sz="quarter" idx="11"/>
          </p:nvPr>
        </p:nvSpPr>
        <p:spPr/>
        <p:txBody>
          <a:bodyPr rtlCol="0"/>
          <a:lstStyle/>
          <a:p>
            <a:pPr rtl="0"/>
            <a:endParaRPr lang="zh-CN" altLang="en-US" noProof="0"/>
          </a:p>
        </p:txBody>
      </p:sp>
      <p:sp>
        <p:nvSpPr>
          <p:cNvPr id="7" name="灯片编号占位符 6"/>
          <p:cNvSpPr>
            <a:spLocks noGrp="1"/>
          </p:cNvSpPr>
          <p:nvPr>
            <p:ph type="sldNum" sz="quarter" idx="12"/>
          </p:nvPr>
        </p:nvSpPr>
        <p:spPr/>
        <p:txBody>
          <a:bodyPr rtlCol="0"/>
          <a:lstStyle/>
          <a:p>
            <a:pPr rtl="0"/>
            <a:fld id="{600CBFCC-E1FF-473E-BF42-70E7405CF173}" type="slidenum">
              <a:rPr lang="en-US" altLang="zh-CN" noProof="0" smtClean="0"/>
              <a:t>‹#›</a:t>
            </a:fld>
            <a:endParaRPr lang="zh-CN" altLang="en-US" noProof="0"/>
          </a:p>
        </p:txBody>
      </p:sp>
      <p:sp>
        <p:nvSpPr>
          <p:cNvPr id="10" name="文本框 9"/>
          <p:cNvSpPr txBox="1"/>
          <p:nvPr/>
        </p:nvSpPr>
        <p:spPr>
          <a:xfrm>
            <a:off x="2196172" y="641223"/>
            <a:ext cx="415636" cy="369332"/>
          </a:xfrm>
          <a:prstGeom prst="rect">
            <a:avLst/>
          </a:prstGeom>
          <a:noFill/>
        </p:spPr>
        <p:txBody>
          <a:bodyPr wrap="square" rtlCol="0">
            <a:spAutoFit/>
          </a:bodyPr>
          <a:lstStyle/>
          <a:p>
            <a:pPr algn="r" rtl="0"/>
            <a:r>
              <a:rPr lang="en-US" altLang="zh-CN" sz="1800" noProof="0">
                <a:solidFill>
                  <a:schemeClr val="accent6"/>
                </a:solidFill>
                <a:latin typeface="Wingdings 3" panose="05040102010807070707" pitchFamily="18" charset="2"/>
              </a:rPr>
              <a:t>z</a:t>
            </a:r>
            <a:endParaRPr lang="zh-CN" altLang="en-US" sz="1000" noProof="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36260500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0" name="长方形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长方形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文本框 11"/>
          <p:cNvSpPr txBox="1"/>
          <p:nvPr/>
        </p:nvSpPr>
        <p:spPr>
          <a:xfrm>
            <a:off x="2193650" y="636424"/>
            <a:ext cx="415636" cy="369332"/>
          </a:xfrm>
          <a:prstGeom prst="rect">
            <a:avLst/>
          </a:prstGeom>
          <a:noFill/>
        </p:spPr>
        <p:txBody>
          <a:bodyPr wrap="square" rtlCol="0">
            <a:spAutoFit/>
          </a:bodyPr>
          <a:lstStyle/>
          <a:p>
            <a:pPr algn="r" rtl="0"/>
            <a:r>
              <a:rPr lang="en-US" altLang="zh-CN" sz="1800" noProof="0">
                <a:solidFill>
                  <a:schemeClr val="accent6"/>
                </a:solidFill>
                <a:latin typeface="Wingdings 3" panose="05040102010807070707" pitchFamily="18" charset="2"/>
              </a:rPr>
              <a:t>z</a:t>
            </a:r>
            <a:endParaRPr lang="zh-CN" altLang="en-US" sz="1000" noProof="0">
              <a:solidFill>
                <a:schemeClr val="accent6"/>
              </a:solidFill>
              <a:latin typeface="MS Shell Dlg 2" panose="020B0604030504040204" pitchFamily="34" charset="0"/>
            </a:endParaRPr>
          </a:p>
        </p:txBody>
      </p:sp>
      <p:sp>
        <p:nvSpPr>
          <p:cNvPr id="2" name="标题 1"/>
          <p:cNvSpPr>
            <a:spLocks noGrp="1"/>
          </p:cNvSpPr>
          <p:nvPr>
            <p:ph type="title"/>
          </p:nvPr>
        </p:nvSpPr>
        <p:spPr>
          <a:xfrm>
            <a:off x="2609873" y="805818"/>
            <a:ext cx="7956560" cy="1078348"/>
          </a:xfrm>
        </p:spPr>
        <p:txBody>
          <a:bodyPr rtlCol="0"/>
          <a:lstStyle/>
          <a:p>
            <a:pPr rtl="0"/>
            <a:r>
              <a:rPr lang="zh-CN" altLang="en-US" noProof="0"/>
              <a:t>单击此处编辑母版标题样式</a:t>
            </a:r>
          </a:p>
        </p:txBody>
      </p:sp>
      <p:sp>
        <p:nvSpPr>
          <p:cNvPr id="3" name="文本占位符 2"/>
          <p:cNvSpPr>
            <a:spLocks noGrp="1"/>
          </p:cNvSpPr>
          <p:nvPr>
            <p:ph type="body" idx="1" hasCustomPrompt="1"/>
          </p:nvPr>
        </p:nvSpPr>
        <p:spPr>
          <a:xfrm>
            <a:off x="2609285" y="2052115"/>
            <a:ext cx="3896467" cy="713818"/>
          </a:xfrm>
        </p:spPr>
        <p:txBody>
          <a:bodyPr rtlCol="0"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编辑母版文本样式</a:t>
            </a:r>
          </a:p>
        </p:txBody>
      </p:sp>
      <p:sp>
        <p:nvSpPr>
          <p:cNvPr id="4" name="内容占位符 3"/>
          <p:cNvSpPr>
            <a:spLocks noGrp="1"/>
          </p:cNvSpPr>
          <p:nvPr>
            <p:ph sz="half" idx="2" hasCustomPrompt="1"/>
          </p:nvPr>
        </p:nvSpPr>
        <p:spPr>
          <a:xfrm>
            <a:off x="2609285" y="2851331"/>
            <a:ext cx="3893623" cy="3071434"/>
          </a:xfrm>
        </p:spPr>
        <p:txBody>
          <a:bodyPr rtlCol="0"/>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p>
        </p:txBody>
      </p:sp>
      <p:sp>
        <p:nvSpPr>
          <p:cNvPr id="5" name="文本占位符 4"/>
          <p:cNvSpPr>
            <a:spLocks noGrp="1"/>
          </p:cNvSpPr>
          <p:nvPr>
            <p:ph type="body" sz="quarter" idx="3" hasCustomPrompt="1"/>
          </p:nvPr>
        </p:nvSpPr>
        <p:spPr>
          <a:xfrm>
            <a:off x="6666634" y="2052115"/>
            <a:ext cx="3899798" cy="713818"/>
          </a:xfrm>
        </p:spPr>
        <p:txBody>
          <a:bodyPr rtlCol="0"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编辑母版文本样式</a:t>
            </a:r>
          </a:p>
        </p:txBody>
      </p:sp>
      <p:sp>
        <p:nvSpPr>
          <p:cNvPr id="6" name="内容占位符 5"/>
          <p:cNvSpPr>
            <a:spLocks noGrp="1"/>
          </p:cNvSpPr>
          <p:nvPr>
            <p:ph sz="quarter" idx="4" hasCustomPrompt="1"/>
          </p:nvPr>
        </p:nvSpPr>
        <p:spPr>
          <a:xfrm>
            <a:off x="6666635" y="2851331"/>
            <a:ext cx="3899798" cy="3071434"/>
          </a:xfrm>
        </p:spPr>
        <p:txBody>
          <a:bodyPr rtlCol="0"/>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p>
        </p:txBody>
      </p:sp>
      <p:sp>
        <p:nvSpPr>
          <p:cNvPr id="7" name="日期占位符 6"/>
          <p:cNvSpPr>
            <a:spLocks noGrp="1"/>
          </p:cNvSpPr>
          <p:nvPr>
            <p:ph type="dt" sz="half" idx="10"/>
          </p:nvPr>
        </p:nvSpPr>
        <p:spPr/>
        <p:txBody>
          <a:bodyPr rtlCol="0"/>
          <a:lstStyle/>
          <a:p>
            <a:pPr rtl="0"/>
            <a:fld id="{B07FB762-F6EC-4FEF-8E22-5709E1EC8EE5}" type="datetime1">
              <a:rPr lang="zh-CN" altLang="en-US" noProof="0" smtClean="0"/>
              <a:t>2022/12/15</a:t>
            </a:fld>
            <a:endParaRPr lang="zh-CN" altLang="en-US" noProof="0"/>
          </a:p>
        </p:txBody>
      </p:sp>
      <p:sp>
        <p:nvSpPr>
          <p:cNvPr id="8" name="页脚占位符 7"/>
          <p:cNvSpPr>
            <a:spLocks noGrp="1"/>
          </p:cNvSpPr>
          <p:nvPr>
            <p:ph type="ftr" sz="quarter" idx="11"/>
          </p:nvPr>
        </p:nvSpPr>
        <p:spPr/>
        <p:txBody>
          <a:bodyPr rtlCol="0"/>
          <a:lstStyle/>
          <a:p>
            <a:pPr rtl="0"/>
            <a:endParaRPr lang="zh-CN" altLang="en-US" noProof="0"/>
          </a:p>
        </p:txBody>
      </p:sp>
      <p:sp>
        <p:nvSpPr>
          <p:cNvPr id="9" name="灯片编号占位符 8"/>
          <p:cNvSpPr>
            <a:spLocks noGrp="1"/>
          </p:cNvSpPr>
          <p:nvPr>
            <p:ph type="sldNum" sz="quarter" idx="12"/>
          </p:nvPr>
        </p:nvSpPr>
        <p:spPr/>
        <p:txBody>
          <a:bodyPr rtlCol="0"/>
          <a:lstStyle/>
          <a:p>
            <a:pPr rtl="0"/>
            <a:fld id="{600CBFCC-E1FF-473E-BF42-70E7405CF173}" type="slidenum">
              <a:rPr lang="en-US" altLang="zh-CN" noProof="0" smtClean="0"/>
              <a:t>‹#›</a:t>
            </a:fld>
            <a:endParaRPr lang="zh-CN" altLang="en-US" noProof="0"/>
          </a:p>
        </p:txBody>
      </p:sp>
    </p:spTree>
    <p:extLst>
      <p:ext uri="{BB962C8B-B14F-4D97-AF65-F5344CB8AC3E}">
        <p14:creationId xmlns:p14="http://schemas.microsoft.com/office/powerpoint/2010/main" val="42236136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13" name="长方形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长方形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标题 1"/>
          <p:cNvSpPr>
            <a:spLocks noGrp="1"/>
          </p:cNvSpPr>
          <p:nvPr>
            <p:ph type="title"/>
          </p:nvPr>
        </p:nvSpPr>
        <p:spPr/>
        <p:txBody>
          <a:bodyPr rtlCol="0"/>
          <a:lstStyle/>
          <a:p>
            <a:pPr rtl="0"/>
            <a:r>
              <a:rPr lang="zh-CN" altLang="en-US" noProof="0"/>
              <a:t>单击此处编辑母版标题样式</a:t>
            </a:r>
          </a:p>
        </p:txBody>
      </p:sp>
      <p:sp>
        <p:nvSpPr>
          <p:cNvPr id="3" name="日期占位符 2"/>
          <p:cNvSpPr>
            <a:spLocks noGrp="1"/>
          </p:cNvSpPr>
          <p:nvPr>
            <p:ph type="dt" sz="half" idx="10"/>
          </p:nvPr>
        </p:nvSpPr>
        <p:spPr/>
        <p:txBody>
          <a:bodyPr rtlCol="0"/>
          <a:lstStyle/>
          <a:p>
            <a:pPr rtl="0"/>
            <a:fld id="{C45ECA48-CBF0-4682-9D92-F9886AA055E1}" type="datetime1">
              <a:rPr lang="zh-CN" altLang="en-US" noProof="0" smtClean="0"/>
              <a:t>2022/12/15</a:t>
            </a:fld>
            <a:endParaRPr lang="zh-CN" altLang="en-US" noProof="0"/>
          </a:p>
        </p:txBody>
      </p:sp>
      <p:sp>
        <p:nvSpPr>
          <p:cNvPr id="4" name="页脚占位符 3"/>
          <p:cNvSpPr>
            <a:spLocks noGrp="1"/>
          </p:cNvSpPr>
          <p:nvPr>
            <p:ph type="ftr" sz="quarter" idx="11"/>
          </p:nvPr>
        </p:nvSpPr>
        <p:spPr/>
        <p:txBody>
          <a:bodyPr rtlCol="0"/>
          <a:lstStyle/>
          <a:p>
            <a:pPr rtl="0"/>
            <a:endParaRPr lang="zh-CN" altLang="en-US" noProof="0"/>
          </a:p>
        </p:txBody>
      </p:sp>
      <p:sp>
        <p:nvSpPr>
          <p:cNvPr id="5" name="灯片编号占位符 4"/>
          <p:cNvSpPr>
            <a:spLocks noGrp="1"/>
          </p:cNvSpPr>
          <p:nvPr>
            <p:ph type="sldNum" sz="quarter" idx="12"/>
          </p:nvPr>
        </p:nvSpPr>
        <p:spPr/>
        <p:txBody>
          <a:bodyPr rtlCol="0"/>
          <a:lstStyle/>
          <a:p>
            <a:pPr rtl="0"/>
            <a:fld id="{600CBFCC-E1FF-473E-BF42-70E7405CF173}" type="slidenum">
              <a:rPr lang="en-US" altLang="zh-CN" noProof="0" smtClean="0"/>
              <a:t>‹#›</a:t>
            </a:fld>
            <a:endParaRPr lang="zh-CN" altLang="en-US" noProof="0"/>
          </a:p>
        </p:txBody>
      </p:sp>
      <p:sp>
        <p:nvSpPr>
          <p:cNvPr id="8" name="文本框 7"/>
          <p:cNvSpPr txBox="1"/>
          <p:nvPr/>
        </p:nvSpPr>
        <p:spPr>
          <a:xfrm>
            <a:off x="2196172" y="641226"/>
            <a:ext cx="415636" cy="369332"/>
          </a:xfrm>
          <a:prstGeom prst="rect">
            <a:avLst/>
          </a:prstGeom>
          <a:noFill/>
        </p:spPr>
        <p:txBody>
          <a:bodyPr wrap="square" rtlCol="0">
            <a:spAutoFit/>
          </a:bodyPr>
          <a:lstStyle/>
          <a:p>
            <a:pPr algn="r" rtl="0"/>
            <a:r>
              <a:rPr lang="en-US" altLang="zh-CN" sz="1800" noProof="0">
                <a:solidFill>
                  <a:schemeClr val="accent6"/>
                </a:solidFill>
                <a:latin typeface="Wingdings 3" panose="05040102010807070707" pitchFamily="18" charset="2"/>
              </a:rPr>
              <a:t>z</a:t>
            </a:r>
            <a:endParaRPr lang="zh-CN" altLang="en-US" sz="1000" noProof="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9866656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12" name="长方形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长方形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日期占位符 1"/>
          <p:cNvSpPr>
            <a:spLocks noGrp="1"/>
          </p:cNvSpPr>
          <p:nvPr>
            <p:ph type="dt" sz="half" idx="10"/>
          </p:nvPr>
        </p:nvSpPr>
        <p:spPr/>
        <p:txBody>
          <a:bodyPr rtlCol="0"/>
          <a:lstStyle/>
          <a:p>
            <a:pPr rtl="0"/>
            <a:fld id="{F1E66E11-9C5F-46DB-B990-A24C39FCCA55}" type="datetime1">
              <a:rPr lang="zh-CN" altLang="en-US" noProof="0" smtClean="0"/>
              <a:t>2022/12/15</a:t>
            </a:fld>
            <a:endParaRPr lang="zh-CN" altLang="en-US" noProof="0"/>
          </a:p>
        </p:txBody>
      </p:sp>
      <p:sp>
        <p:nvSpPr>
          <p:cNvPr id="3" name="页脚占位符 2"/>
          <p:cNvSpPr>
            <a:spLocks noGrp="1"/>
          </p:cNvSpPr>
          <p:nvPr>
            <p:ph type="ftr" sz="quarter" idx="11"/>
          </p:nvPr>
        </p:nvSpPr>
        <p:spPr/>
        <p:txBody>
          <a:bodyPr rtlCol="0"/>
          <a:lstStyle/>
          <a:p>
            <a:pPr rtl="0"/>
            <a:endParaRPr lang="zh-CN" altLang="en-US" noProof="0"/>
          </a:p>
        </p:txBody>
      </p:sp>
      <p:sp>
        <p:nvSpPr>
          <p:cNvPr id="4" name="灯片编号占位符 3"/>
          <p:cNvSpPr>
            <a:spLocks noGrp="1"/>
          </p:cNvSpPr>
          <p:nvPr>
            <p:ph type="sldNum" sz="quarter" idx="12"/>
          </p:nvPr>
        </p:nvSpPr>
        <p:spPr/>
        <p:txBody>
          <a:bodyPr rtlCol="0"/>
          <a:lstStyle/>
          <a:p>
            <a:pPr rtl="0"/>
            <a:fld id="{600CBFCC-E1FF-473E-BF42-70E7405CF173}" type="slidenum">
              <a:rPr lang="en-US" altLang="zh-CN" noProof="0" smtClean="0"/>
              <a:t>‹#›</a:t>
            </a:fld>
            <a:endParaRPr lang="zh-CN" altLang="en-US" noProof="0"/>
          </a:p>
        </p:txBody>
      </p:sp>
    </p:spTree>
    <p:extLst>
      <p:ext uri="{BB962C8B-B14F-4D97-AF65-F5344CB8AC3E}">
        <p14:creationId xmlns:p14="http://schemas.microsoft.com/office/powerpoint/2010/main" val="29246724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带标题的内容">
    <p:spTree>
      <p:nvGrpSpPr>
        <p:cNvPr id="1" name=""/>
        <p:cNvGrpSpPr/>
        <p:nvPr/>
      </p:nvGrpSpPr>
      <p:grpSpPr>
        <a:xfrm>
          <a:off x="0" y="0"/>
          <a:ext cx="0" cy="0"/>
          <a:chOff x="0" y="0"/>
          <a:chExt cx="0" cy="0"/>
        </a:xfrm>
      </p:grpSpPr>
      <p:sp>
        <p:nvSpPr>
          <p:cNvPr id="25" name="长方形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长方形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文本框 9"/>
          <p:cNvSpPr txBox="1"/>
          <p:nvPr/>
        </p:nvSpPr>
        <p:spPr>
          <a:xfrm>
            <a:off x="1554154" y="1127550"/>
            <a:ext cx="415636" cy="369332"/>
          </a:xfrm>
          <a:prstGeom prst="rect">
            <a:avLst/>
          </a:prstGeom>
          <a:noFill/>
        </p:spPr>
        <p:txBody>
          <a:bodyPr wrap="square" rtlCol="0">
            <a:spAutoFit/>
          </a:bodyPr>
          <a:lstStyle/>
          <a:p>
            <a:pPr algn="r" rtl="0"/>
            <a:r>
              <a:rPr lang="en-US" altLang="zh-CN" sz="1800" noProof="0">
                <a:solidFill>
                  <a:schemeClr val="accent6"/>
                </a:solidFill>
                <a:latin typeface="Wingdings 3" panose="05040102010807070707" pitchFamily="18" charset="2"/>
              </a:rPr>
              <a:t>z</a:t>
            </a:r>
            <a:endParaRPr lang="zh-CN" altLang="en-US" sz="1000" noProof="0">
              <a:solidFill>
                <a:schemeClr val="accent6"/>
              </a:solidFill>
              <a:latin typeface="MS Shell Dlg 2" panose="020B0604030504040204" pitchFamily="34" charset="0"/>
            </a:endParaRPr>
          </a:p>
        </p:txBody>
      </p:sp>
      <p:sp>
        <p:nvSpPr>
          <p:cNvPr id="2" name="标题 1"/>
          <p:cNvSpPr>
            <a:spLocks noGrp="1"/>
          </p:cNvSpPr>
          <p:nvPr>
            <p:ph type="title"/>
          </p:nvPr>
        </p:nvSpPr>
        <p:spPr>
          <a:xfrm>
            <a:off x="1970323" y="1282451"/>
            <a:ext cx="2664361" cy="1903241"/>
          </a:xfrm>
        </p:spPr>
        <p:txBody>
          <a:bodyPr rtlCol="0" anchor="b">
            <a:normAutofit/>
          </a:bodyPr>
          <a:lstStyle>
            <a:lvl1pPr algn="l">
              <a:defRPr sz="2400"/>
            </a:lvl1pPr>
          </a:lstStyle>
          <a:p>
            <a:pPr rtl="0"/>
            <a:r>
              <a:rPr lang="zh-CN" altLang="en-US" noProof="0"/>
              <a:t>单击此处编辑母版标题样式</a:t>
            </a:r>
          </a:p>
        </p:txBody>
      </p:sp>
      <p:sp>
        <p:nvSpPr>
          <p:cNvPr id="3" name="内容占位符 2"/>
          <p:cNvSpPr>
            <a:spLocks noGrp="1"/>
          </p:cNvSpPr>
          <p:nvPr>
            <p:ph idx="1" hasCustomPrompt="1"/>
          </p:nvPr>
        </p:nvSpPr>
        <p:spPr>
          <a:xfrm>
            <a:off x="5120154" y="805818"/>
            <a:ext cx="5446278" cy="5244126"/>
          </a:xfrm>
        </p:spPr>
        <p:txBody>
          <a:bodyPr rtlCol="0" anchor="ct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p>
        </p:txBody>
      </p:sp>
      <p:sp>
        <p:nvSpPr>
          <p:cNvPr id="4" name="文本占位符 3"/>
          <p:cNvSpPr>
            <a:spLocks noGrp="1"/>
          </p:cNvSpPr>
          <p:nvPr>
            <p:ph type="body" sz="half" idx="2" hasCustomPrompt="1"/>
          </p:nvPr>
        </p:nvSpPr>
        <p:spPr>
          <a:xfrm>
            <a:off x="1970322" y="3186154"/>
            <a:ext cx="2664361" cy="2386397"/>
          </a:xfrm>
        </p:spPr>
        <p:txBody>
          <a:bodyPr rtlCol="0"/>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zh-CN" altLang="en-US" noProof="0"/>
              <a:t>编辑母版文本样式</a:t>
            </a:r>
          </a:p>
        </p:txBody>
      </p:sp>
      <p:sp>
        <p:nvSpPr>
          <p:cNvPr id="5" name="日期占位符 4"/>
          <p:cNvSpPr>
            <a:spLocks noGrp="1"/>
          </p:cNvSpPr>
          <p:nvPr>
            <p:ph type="dt" sz="half" idx="10"/>
          </p:nvPr>
        </p:nvSpPr>
        <p:spPr/>
        <p:txBody>
          <a:bodyPr rtlCol="0"/>
          <a:lstStyle/>
          <a:p>
            <a:pPr rtl="0"/>
            <a:fld id="{1BF61284-D216-405B-8601-B3F5143209D5}" type="datetime1">
              <a:rPr lang="zh-CN" altLang="en-US" noProof="0" smtClean="0"/>
              <a:t>2022/12/15</a:t>
            </a:fld>
            <a:endParaRPr lang="zh-CN" altLang="en-US" noProof="0"/>
          </a:p>
        </p:txBody>
      </p:sp>
      <p:sp>
        <p:nvSpPr>
          <p:cNvPr id="6" name="页脚占位符 5"/>
          <p:cNvSpPr>
            <a:spLocks noGrp="1"/>
          </p:cNvSpPr>
          <p:nvPr>
            <p:ph type="ftr" sz="quarter" idx="11"/>
          </p:nvPr>
        </p:nvSpPr>
        <p:spPr/>
        <p:txBody>
          <a:bodyPr rtlCol="0"/>
          <a:lstStyle/>
          <a:p>
            <a:pPr rtl="0"/>
            <a:endParaRPr lang="zh-CN" altLang="en-US" noProof="0"/>
          </a:p>
        </p:txBody>
      </p:sp>
      <p:sp>
        <p:nvSpPr>
          <p:cNvPr id="7" name="灯片编号占位符 6"/>
          <p:cNvSpPr>
            <a:spLocks noGrp="1"/>
          </p:cNvSpPr>
          <p:nvPr>
            <p:ph type="sldNum" sz="quarter" idx="12"/>
          </p:nvPr>
        </p:nvSpPr>
        <p:spPr/>
        <p:txBody>
          <a:bodyPr rtlCol="0"/>
          <a:lstStyle/>
          <a:p>
            <a:pPr rtl="0"/>
            <a:fld id="{600CBFCC-E1FF-473E-BF42-70E7405CF173}" type="slidenum">
              <a:rPr lang="en-US" altLang="zh-CN" noProof="0" smtClean="0"/>
              <a:t>‹#›</a:t>
            </a:fld>
            <a:endParaRPr lang="zh-CN" altLang="en-US" noProof="0"/>
          </a:p>
        </p:txBody>
      </p:sp>
    </p:spTree>
    <p:extLst>
      <p:ext uri="{BB962C8B-B14F-4D97-AF65-F5344CB8AC3E}">
        <p14:creationId xmlns:p14="http://schemas.microsoft.com/office/powerpoint/2010/main" val="16503655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带标题的图片">
    <p:spTree>
      <p:nvGrpSpPr>
        <p:cNvPr id="1" name=""/>
        <p:cNvGrpSpPr/>
        <p:nvPr/>
      </p:nvGrpSpPr>
      <p:grpSpPr>
        <a:xfrm>
          <a:off x="0" y="0"/>
          <a:ext cx="0" cy="0"/>
          <a:chOff x="0" y="0"/>
          <a:chExt cx="0" cy="0"/>
        </a:xfrm>
      </p:grpSpPr>
      <p:sp>
        <p:nvSpPr>
          <p:cNvPr id="19" name="长方形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长方形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图片占位符 2"/>
          <p:cNvSpPr>
            <a:spLocks noGrp="1" noChangeAspect="1"/>
          </p:cNvSpPr>
          <p:nvPr>
            <p:ph type="pic" idx="1" hasCustomPrompt="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rtlCol="0"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zh-CN" altLang="en-US" noProof="0"/>
              <a:t>单击图标以添加图片</a:t>
            </a:r>
          </a:p>
        </p:txBody>
      </p:sp>
      <p:sp>
        <p:nvSpPr>
          <p:cNvPr id="10" name="文本框 9"/>
          <p:cNvSpPr txBox="1"/>
          <p:nvPr/>
        </p:nvSpPr>
        <p:spPr>
          <a:xfrm>
            <a:off x="1554686" y="1127550"/>
            <a:ext cx="415636" cy="369332"/>
          </a:xfrm>
          <a:prstGeom prst="rect">
            <a:avLst/>
          </a:prstGeom>
          <a:noFill/>
        </p:spPr>
        <p:txBody>
          <a:bodyPr wrap="square" rtlCol="0">
            <a:spAutoFit/>
          </a:bodyPr>
          <a:lstStyle/>
          <a:p>
            <a:pPr algn="r" rtl="0"/>
            <a:r>
              <a:rPr lang="en-US" altLang="zh-CN" sz="1800" noProof="0">
                <a:solidFill>
                  <a:schemeClr val="accent6"/>
                </a:solidFill>
                <a:latin typeface="Wingdings 3" panose="05040102010807070707" pitchFamily="18" charset="2"/>
              </a:rPr>
              <a:t>z</a:t>
            </a:r>
            <a:endParaRPr lang="zh-CN" altLang="en-US" sz="1000" noProof="0">
              <a:solidFill>
                <a:schemeClr val="accent6"/>
              </a:solidFill>
              <a:latin typeface="MS Shell Dlg 2" panose="020B0604030504040204" pitchFamily="34" charset="0"/>
            </a:endParaRPr>
          </a:p>
        </p:txBody>
      </p:sp>
      <p:sp>
        <p:nvSpPr>
          <p:cNvPr id="2" name="标题 1"/>
          <p:cNvSpPr>
            <a:spLocks noGrp="1"/>
          </p:cNvSpPr>
          <p:nvPr>
            <p:ph type="title"/>
          </p:nvPr>
        </p:nvSpPr>
        <p:spPr>
          <a:xfrm>
            <a:off x="1971241" y="1282452"/>
            <a:ext cx="3970986" cy="1900473"/>
          </a:xfrm>
        </p:spPr>
        <p:txBody>
          <a:bodyPr rtlCol="0" anchor="b">
            <a:normAutofit/>
          </a:bodyPr>
          <a:lstStyle>
            <a:lvl1pPr algn="l">
              <a:defRPr sz="3200"/>
            </a:lvl1pPr>
          </a:lstStyle>
          <a:p>
            <a:pPr rtl="0"/>
            <a:r>
              <a:rPr lang="zh-CN" altLang="en-US" noProof="0"/>
              <a:t>单击此处编辑母版标题样式</a:t>
            </a:r>
          </a:p>
        </p:txBody>
      </p:sp>
      <p:sp>
        <p:nvSpPr>
          <p:cNvPr id="4" name="文本占位符 3"/>
          <p:cNvSpPr>
            <a:spLocks noGrp="1"/>
          </p:cNvSpPr>
          <p:nvPr>
            <p:ph type="body" sz="half" idx="2" hasCustomPrompt="1"/>
          </p:nvPr>
        </p:nvSpPr>
        <p:spPr>
          <a:xfrm>
            <a:off x="1970322" y="3182928"/>
            <a:ext cx="3971874" cy="2386394"/>
          </a:xfrm>
        </p:spPr>
        <p:txBody>
          <a:bodyPr rtlCol="0">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zh-CN" altLang="en-US" noProof="0"/>
              <a:t>编辑母版文本样式</a:t>
            </a:r>
          </a:p>
        </p:txBody>
      </p:sp>
      <p:sp>
        <p:nvSpPr>
          <p:cNvPr id="5" name="日期占位符 4"/>
          <p:cNvSpPr>
            <a:spLocks noGrp="1"/>
          </p:cNvSpPr>
          <p:nvPr>
            <p:ph type="dt" sz="half" idx="10"/>
          </p:nvPr>
        </p:nvSpPr>
        <p:spPr/>
        <p:txBody>
          <a:bodyPr rtlCol="0"/>
          <a:lstStyle/>
          <a:p>
            <a:pPr rtl="0"/>
            <a:fld id="{5FAFABCB-08BE-4ED8-844F-054745820801}" type="datetime1">
              <a:rPr lang="zh-CN" altLang="en-US" noProof="0" smtClean="0"/>
              <a:t>2022/12/15</a:t>
            </a:fld>
            <a:endParaRPr lang="zh-CN" altLang="en-US" noProof="0"/>
          </a:p>
        </p:txBody>
      </p:sp>
      <p:sp>
        <p:nvSpPr>
          <p:cNvPr id="6" name="页脚占位符 5"/>
          <p:cNvSpPr>
            <a:spLocks noGrp="1"/>
          </p:cNvSpPr>
          <p:nvPr>
            <p:ph type="ftr" sz="quarter" idx="11"/>
          </p:nvPr>
        </p:nvSpPr>
        <p:spPr/>
        <p:txBody>
          <a:bodyPr rtlCol="0"/>
          <a:lstStyle/>
          <a:p>
            <a:pPr rtl="0"/>
            <a:endParaRPr lang="zh-CN" altLang="en-US" noProof="0"/>
          </a:p>
        </p:txBody>
      </p:sp>
      <p:sp>
        <p:nvSpPr>
          <p:cNvPr id="7" name="灯片编号占位符 6"/>
          <p:cNvSpPr>
            <a:spLocks noGrp="1"/>
          </p:cNvSpPr>
          <p:nvPr>
            <p:ph type="sldNum" sz="quarter" idx="12"/>
          </p:nvPr>
        </p:nvSpPr>
        <p:spPr/>
        <p:txBody>
          <a:bodyPr rtlCol="0"/>
          <a:lstStyle/>
          <a:p>
            <a:pPr rtl="0"/>
            <a:fld id="{600CBFCC-E1FF-473E-BF42-70E7405CF173}" type="slidenum">
              <a:rPr lang="en-US" altLang="zh-CN" noProof="0" smtClean="0"/>
              <a:t>‹#›</a:t>
            </a:fld>
            <a:endParaRPr lang="zh-CN" altLang="en-US" noProof="0"/>
          </a:p>
        </p:txBody>
      </p:sp>
    </p:spTree>
    <p:extLst>
      <p:ext uri="{BB962C8B-B14F-4D97-AF65-F5344CB8AC3E}">
        <p14:creationId xmlns:p14="http://schemas.microsoft.com/office/powerpoint/2010/main" val="7467021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图片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图片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长方形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标题占位符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pPr rtl="0"/>
            <a:r>
              <a:rPr lang="zh-CN" altLang="en-US" noProof="0"/>
              <a:t>单击此处编辑母版标题样式</a:t>
            </a:r>
          </a:p>
        </p:txBody>
      </p:sp>
      <p:sp>
        <p:nvSpPr>
          <p:cNvPr id="3" name="文本占位符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p>
          <a:p>
            <a:pPr lvl="5" rtl="0"/>
            <a:r>
              <a:rPr lang="zh-CN" altLang="en-US" noProof="0"/>
              <a:t>第六级</a:t>
            </a:r>
          </a:p>
          <a:p>
            <a:pPr lvl="6" rtl="0"/>
            <a:r>
              <a:rPr lang="zh-CN" altLang="en-US" noProof="0"/>
              <a:t>第七级</a:t>
            </a:r>
          </a:p>
          <a:p>
            <a:pPr lvl="7" rtl="0"/>
            <a:r>
              <a:rPr lang="zh-CN" altLang="en-US" noProof="0"/>
              <a:t>第八级</a:t>
            </a:r>
          </a:p>
          <a:p>
            <a:pPr lvl="8" rtl="0"/>
            <a:r>
              <a:rPr lang="zh-CN" altLang="en-US" noProof="0"/>
              <a:t>第九级</a:t>
            </a:r>
          </a:p>
        </p:txBody>
      </p:sp>
      <p:sp>
        <p:nvSpPr>
          <p:cNvPr id="4" name="日期占位符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icrosoft YaHei UI" panose="020B0503020204020204" pitchFamily="34" charset="-122"/>
                <a:ea typeface="Microsoft YaHei UI" panose="020B0503020204020204" pitchFamily="34" charset="-122"/>
              </a:defRPr>
            </a:lvl1pPr>
          </a:lstStyle>
          <a:p>
            <a:fld id="{CDC5BAD2-BA6D-4B3C-9829-AF84B4696727}" type="datetime1">
              <a:rPr lang="zh-CN" altLang="en-US" smtClean="0"/>
              <a:t>2022/12/15</a:t>
            </a:fld>
            <a:endParaRPr lang="zh-CN" altLang="en-US">
              <a:latin typeface="Microsoft YaHei UI" panose="020B0503020204020204" pitchFamily="34" charset="-122"/>
              <a:ea typeface="Microsoft YaHei UI" panose="020B0503020204020204" pitchFamily="34" charset="-122"/>
            </a:endParaRPr>
          </a:p>
        </p:txBody>
      </p:sp>
      <p:sp>
        <p:nvSpPr>
          <p:cNvPr id="5" name="页脚占位符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latin typeface="Microsoft YaHei UI" panose="020B0503020204020204" pitchFamily="34" charset="-122"/>
                <a:ea typeface="Microsoft YaHei UI" panose="020B0503020204020204" pitchFamily="34" charset="-122"/>
              </a:defRPr>
            </a:lvl1pPr>
          </a:lstStyle>
          <a:p>
            <a:endParaRPr lang="zh-CN" altLang="en-US">
              <a:latin typeface="Microsoft YaHei UI" panose="020B0503020204020204" pitchFamily="34" charset="-122"/>
              <a:ea typeface="Microsoft YaHei UI" panose="020B0503020204020204" pitchFamily="34" charset="-122"/>
            </a:endParaRPr>
          </a:p>
        </p:txBody>
      </p:sp>
      <p:sp>
        <p:nvSpPr>
          <p:cNvPr id="6" name="幻灯片编号占位符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latin typeface="Microsoft YaHei UI" panose="020B0503020204020204" pitchFamily="34" charset="-122"/>
                <a:ea typeface="Microsoft YaHei UI" panose="020B0503020204020204" pitchFamily="34" charset="-122"/>
              </a:defRPr>
            </a:lvl1pPr>
          </a:lstStyle>
          <a:p>
            <a:fld id="{600CBFCC-E1FF-473E-BF42-70E7405CF173}" type="slidenum">
              <a:rPr lang="tr-TR" altLang="zh-CN" smtClean="0"/>
              <a:pPr/>
              <a:t>‹#›</a:t>
            </a:fld>
            <a:endParaRPr lang="zh-CN" altLang="en-US">
              <a:latin typeface="Microsoft YaHei UI" panose="020B0503020204020204" pitchFamily="34" charset="-122"/>
              <a:ea typeface="Microsoft YaHei UI" panose="020B0503020204020204" pitchFamily="34" charset="-122"/>
            </a:endParaRPr>
          </a:p>
        </p:txBody>
      </p:sp>
      <p:sp>
        <p:nvSpPr>
          <p:cNvPr id="57" name="长方形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37175817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r" defTabSz="914400" rtl="0" eaLnBrk="1" latinLnBrk="0" hangingPunct="1">
        <a:lnSpc>
          <a:spcPct val="90000"/>
        </a:lnSpc>
        <a:spcBef>
          <a:spcPct val="0"/>
        </a:spcBef>
        <a:buNone/>
        <a:defRPr sz="3400" b="0" i="0" kern="1200" cap="none">
          <a:solidFill>
            <a:schemeClr val="tx1"/>
          </a:solidFill>
          <a:effectLst/>
          <a:latin typeface="Microsoft YaHei UI" panose="020B0503020204020204" pitchFamily="34" charset="-122"/>
          <a:ea typeface="Microsoft YaHei UI" panose="020B0503020204020204" pitchFamily="34" charset="-122"/>
          <a:cs typeface="+mj-cs"/>
        </a:defRPr>
      </a:lvl1pPr>
    </p:titleStyle>
    <p:body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icrosoft YaHei UI" panose="020B0503020204020204" pitchFamily="34" charset="-122"/>
          <a:ea typeface="Microsoft YaHei UI" panose="020B0503020204020204" pitchFamily="34" charset="-122"/>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icrosoft YaHei UI" panose="020B0503020204020204" pitchFamily="34" charset="-122"/>
          <a:ea typeface="Microsoft YaHei UI" panose="020B0503020204020204" pitchFamily="34" charset="-122"/>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icrosoft YaHei UI" panose="020B0503020204020204" pitchFamily="34" charset="-122"/>
          <a:ea typeface="Microsoft YaHei UI" panose="020B0503020204020204" pitchFamily="34" charset="-122"/>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icrosoft YaHei UI" panose="020B0503020204020204" pitchFamily="34" charset="-122"/>
          <a:ea typeface="Microsoft YaHei UI" panose="020B0503020204020204" pitchFamily="34" charset="-122"/>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icrosoft YaHei UI" panose="020B0503020204020204" pitchFamily="34" charset="-122"/>
          <a:ea typeface="Microsoft YaHei UI" panose="020B0503020204020204" pitchFamily="34" charset="-122"/>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icrosoft YaHei UI" panose="020B0503020204020204" pitchFamily="34" charset="-122"/>
          <a:ea typeface="Microsoft YaHei UI" panose="020B0503020204020204" pitchFamily="34" charset="-122"/>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icrosoft YaHei UI" panose="020B0503020204020204" pitchFamily="34" charset="-122"/>
          <a:ea typeface="Microsoft YaHei UI" panose="020B0503020204020204" pitchFamily="34" charset="-122"/>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icrosoft YaHei UI" panose="020B0503020204020204" pitchFamily="34" charset="-122"/>
          <a:ea typeface="Microsoft YaHei UI" panose="020B0503020204020204" pitchFamily="34" charset="-122"/>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icrosoft YaHei UI" panose="020B0503020204020204" pitchFamily="34" charset="-122"/>
          <a:ea typeface="Microsoft YaHei UI" panose="020B0503020204020204" pitchFamily="34" charset="-122"/>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universe.roboflow.com/test-4zki6/watermark-f7mzw"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1">
            <a:extLst>
              <a:ext uri="{FF2B5EF4-FFF2-40B4-BE49-F238E27FC236}">
                <a16:creationId xmlns:a16="http://schemas.microsoft.com/office/drawing/2014/main" id="{8899ADE6-E3E6-FFE9-ECC7-D2AF53F4DBAD}"/>
              </a:ext>
            </a:extLst>
          </p:cNvPr>
          <p:cNvSpPr txBox="1">
            <a:spLocks/>
          </p:cNvSpPr>
          <p:nvPr/>
        </p:nvSpPr>
        <p:spPr>
          <a:xfrm>
            <a:off x="2344605" y="750215"/>
            <a:ext cx="5361064" cy="3077693"/>
          </a:xfrm>
          <a:prstGeom prst="rect">
            <a:avLst/>
          </a:prstGeom>
        </p:spPr>
        <p:txBody>
          <a:bodyPr vert="horz" lIns="91440" tIns="45720" rIns="91440" bIns="45720" rtlCol="0" anchor="t">
            <a:noAutofit/>
          </a:bodyPr>
          <a:lstStyle>
            <a:lvl1pPr algn="r" defTabSz="914400" rtl="0" eaLnBrk="1" latinLnBrk="0" hangingPunct="1">
              <a:lnSpc>
                <a:spcPct val="90000"/>
              </a:lnSpc>
              <a:spcBef>
                <a:spcPct val="0"/>
              </a:spcBef>
              <a:buNone/>
              <a:defRPr sz="3400" b="0" i="0" kern="1200" cap="none">
                <a:solidFill>
                  <a:schemeClr val="tx1"/>
                </a:solidFill>
                <a:effectLst/>
                <a:latin typeface="Microsoft YaHei UI" panose="020B0503020204020204" pitchFamily="34" charset="-122"/>
                <a:ea typeface="Microsoft YaHei UI" panose="020B0503020204020204" pitchFamily="34" charset="-122"/>
                <a:cs typeface="+mj-cs"/>
              </a:defRPr>
            </a:lvl1pPr>
          </a:lstStyle>
          <a:p>
            <a:pPr algn="l">
              <a:lnSpc>
                <a:spcPct val="100000"/>
              </a:lnSpc>
              <a:spcBef>
                <a:spcPts val="0"/>
              </a:spcBef>
            </a:pPr>
            <a:r>
              <a:rPr lang="zh-CN" altLang="en-US" sz="6600" b="1">
                <a:latin typeface="Times New Roman"/>
                <a:ea typeface="Microsoft YaHei UI"/>
                <a:cs typeface="Times New Roman"/>
              </a:rPr>
              <a:t>Portrait Tracking in Videos</a:t>
            </a:r>
            <a:endParaRPr lang="zh-CN" altLang="en-US" sz="6600" b="1">
              <a:latin typeface="Times New Roman"/>
              <a:cs typeface="Times New Roman"/>
            </a:endParaRPr>
          </a:p>
        </p:txBody>
      </p:sp>
      <p:sp>
        <p:nvSpPr>
          <p:cNvPr id="12" name="副标题 2">
            <a:extLst>
              <a:ext uri="{FF2B5EF4-FFF2-40B4-BE49-F238E27FC236}">
                <a16:creationId xmlns:a16="http://schemas.microsoft.com/office/drawing/2014/main" id="{7840DB59-1884-D892-A045-3771FE5DC24C}"/>
              </a:ext>
            </a:extLst>
          </p:cNvPr>
          <p:cNvSpPr txBox="1">
            <a:spLocks/>
          </p:cNvSpPr>
          <p:nvPr/>
        </p:nvSpPr>
        <p:spPr>
          <a:xfrm>
            <a:off x="2348068" y="3832065"/>
            <a:ext cx="5357600" cy="1600131"/>
          </a:xfrm>
          <a:prstGeom prst="rect">
            <a:avLst/>
          </a:prstGeom>
        </p:spPr>
        <p:txBody>
          <a:bodyPr vert="horz" lIns="91440" tIns="0" rIns="91440" bIns="45720" rtlCol="0" anchor="t">
            <a:noAutofit/>
          </a:bodyPr>
          <a:lst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icrosoft YaHei UI" panose="020B0503020204020204" pitchFamily="34" charset="-122"/>
                <a:ea typeface="Microsoft YaHei UI" panose="020B0503020204020204" pitchFamily="34" charset="-122"/>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icrosoft YaHei UI" panose="020B0503020204020204" pitchFamily="34" charset="-122"/>
                <a:ea typeface="Microsoft YaHei UI" panose="020B0503020204020204" pitchFamily="34" charset="-122"/>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icrosoft YaHei UI" panose="020B0503020204020204" pitchFamily="34" charset="-122"/>
                <a:ea typeface="Microsoft YaHei UI" panose="020B0503020204020204" pitchFamily="34" charset="-122"/>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icrosoft YaHei UI" panose="020B0503020204020204" pitchFamily="34" charset="-122"/>
                <a:ea typeface="Microsoft YaHei UI" panose="020B0503020204020204" pitchFamily="34" charset="-122"/>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icrosoft YaHei UI" panose="020B0503020204020204" pitchFamily="34" charset="-122"/>
                <a:ea typeface="Microsoft YaHei UI" panose="020B0503020204020204" pitchFamily="34" charset="-122"/>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icrosoft YaHei UI" panose="020B0503020204020204" pitchFamily="34" charset="-122"/>
                <a:ea typeface="Microsoft YaHei UI" panose="020B0503020204020204" pitchFamily="34" charset="-122"/>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icrosoft YaHei UI" panose="020B0503020204020204" pitchFamily="34" charset="-122"/>
                <a:ea typeface="Microsoft YaHei UI" panose="020B0503020204020204" pitchFamily="34" charset="-122"/>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icrosoft YaHei UI" panose="020B0503020204020204" pitchFamily="34" charset="-122"/>
                <a:ea typeface="Microsoft YaHei UI" panose="020B0503020204020204" pitchFamily="34" charset="-122"/>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icrosoft YaHei UI" panose="020B0503020204020204" pitchFamily="34" charset="-122"/>
                <a:ea typeface="Microsoft YaHei UI" panose="020B0503020204020204" pitchFamily="34" charset="-122"/>
                <a:cs typeface="+mn-cs"/>
              </a:defRPr>
            </a:lvl9pPr>
          </a:lstStyle>
          <a:p>
            <a:pPr marL="344170" indent="-344170"/>
            <a:r>
              <a:rPr lang="zh-CN" altLang="en-US" sz="3200">
                <a:latin typeface="Calibri"/>
                <a:ea typeface="Microsoft YaHei UI"/>
                <a:cs typeface="Calibri"/>
              </a:rPr>
              <a:t>Zhaoyang Chen</a:t>
            </a:r>
            <a:endParaRPr lang="zh-CN"/>
          </a:p>
          <a:p>
            <a:pPr marL="344170" indent="-344170"/>
            <a:r>
              <a:rPr lang="zh-CN" altLang="en-US" sz="3200">
                <a:latin typeface="Calibri"/>
                <a:ea typeface="Microsoft YaHei UI"/>
                <a:cs typeface="Calibri"/>
              </a:rPr>
              <a:t>Wenqing Qu</a:t>
            </a:r>
            <a:endParaRPr lang="zh-CN" altLang="en-US" sz="3200">
              <a:latin typeface="Calibri"/>
              <a:cs typeface="Calibri"/>
            </a:endParaRPr>
          </a:p>
        </p:txBody>
      </p:sp>
    </p:spTree>
    <p:extLst>
      <p:ext uri="{BB962C8B-B14F-4D97-AF65-F5344CB8AC3E}">
        <p14:creationId xmlns:p14="http://schemas.microsoft.com/office/powerpoint/2010/main" val="34955827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97C4903-B00C-E6D2-C9C5-05F71AF2B91D}"/>
              </a:ext>
            </a:extLst>
          </p:cNvPr>
          <p:cNvSpPr>
            <a:spLocks noGrp="1"/>
          </p:cNvSpPr>
          <p:nvPr>
            <p:ph type="title"/>
          </p:nvPr>
        </p:nvSpPr>
        <p:spPr>
          <a:xfrm>
            <a:off x="2366879" y="801252"/>
            <a:ext cx="7958331" cy="1077229"/>
          </a:xfrm>
        </p:spPr>
        <p:txBody>
          <a:bodyPr>
            <a:normAutofit fontScale="90000"/>
          </a:bodyPr>
          <a:lstStyle/>
          <a:p>
            <a:pPr algn="l"/>
            <a:r>
              <a:rPr lang="zh-CN" sz="4000" dirty="0">
                <a:latin typeface="Times New Roman"/>
                <a:ea typeface="Microsoft YaHei UI"/>
                <a:cs typeface="Calibri"/>
              </a:rPr>
              <a:t>Bounding-Box</a:t>
            </a:r>
            <a:br>
              <a:rPr lang="zh-CN" sz="4000" dirty="0">
                <a:latin typeface="Times New Roman"/>
                <a:ea typeface="Microsoft YaHei UI"/>
                <a:cs typeface="Calibri"/>
              </a:rPr>
            </a:br>
            <a:r>
              <a:rPr lang="en-US" altLang="zh-CN" sz="4000" dirty="0">
                <a:latin typeface="Times New Roman"/>
                <a:ea typeface="Microsoft YaHei UI"/>
                <a:cs typeface="Calibri"/>
              </a:rPr>
              <a:t>Intersection</a:t>
            </a:r>
            <a:r>
              <a:rPr lang="zh-CN" sz="4000" dirty="0">
                <a:latin typeface="Times New Roman"/>
                <a:ea typeface="Microsoft YaHei UI"/>
                <a:cs typeface="Calibri"/>
              </a:rPr>
              <a:t> </a:t>
            </a:r>
            <a:r>
              <a:rPr lang="en-US" altLang="zh-CN" sz="4000" dirty="0">
                <a:latin typeface="Times New Roman"/>
                <a:ea typeface="Microsoft YaHei UI"/>
                <a:cs typeface="Calibri"/>
              </a:rPr>
              <a:t>over</a:t>
            </a:r>
            <a:r>
              <a:rPr lang="zh-CN" sz="4000" dirty="0">
                <a:latin typeface="Times New Roman"/>
                <a:ea typeface="Microsoft YaHei UI"/>
                <a:cs typeface="Calibri"/>
              </a:rPr>
              <a:t> </a:t>
            </a:r>
            <a:r>
              <a:rPr lang="en-US" altLang="zh-CN" sz="4000" dirty="0">
                <a:latin typeface="Times New Roman"/>
                <a:ea typeface="Microsoft YaHei UI"/>
                <a:cs typeface="Calibri"/>
              </a:rPr>
              <a:t>Union</a:t>
            </a:r>
            <a:endParaRPr lang="zh-CN" altLang="en-US" sz="4000" dirty="0">
              <a:latin typeface="Times New Roman"/>
              <a:cs typeface="Calibri"/>
            </a:endParaRPr>
          </a:p>
        </p:txBody>
      </p:sp>
      <p:pic>
        <p:nvPicPr>
          <p:cNvPr id="4" name="图片 4" descr="停止标志&#10;&#10;已自动生成说明">
            <a:extLst>
              <a:ext uri="{FF2B5EF4-FFF2-40B4-BE49-F238E27FC236}">
                <a16:creationId xmlns:a16="http://schemas.microsoft.com/office/drawing/2014/main" id="{F60A4D9C-EDDE-9D12-C83C-F510B23B21EA}"/>
              </a:ext>
            </a:extLst>
          </p:cNvPr>
          <p:cNvPicPr>
            <a:picLocks noGrp="1" noChangeAspect="1"/>
          </p:cNvPicPr>
          <p:nvPr>
            <p:ph idx="1"/>
          </p:nvPr>
        </p:nvPicPr>
        <p:blipFill>
          <a:blip r:embed="rId2"/>
          <a:stretch>
            <a:fillRect/>
          </a:stretch>
        </p:blipFill>
        <p:spPr>
          <a:xfrm>
            <a:off x="1886591" y="2117663"/>
            <a:ext cx="4169185" cy="3125810"/>
          </a:xfrm>
        </p:spPr>
      </p:pic>
      <p:pic>
        <p:nvPicPr>
          <p:cNvPr id="5" name="图片 5">
            <a:extLst>
              <a:ext uri="{FF2B5EF4-FFF2-40B4-BE49-F238E27FC236}">
                <a16:creationId xmlns:a16="http://schemas.microsoft.com/office/drawing/2014/main" id="{EAFA8973-6F4C-60C5-2375-5B9BD2348849}"/>
              </a:ext>
            </a:extLst>
          </p:cNvPr>
          <p:cNvPicPr>
            <a:picLocks noChangeAspect="1"/>
          </p:cNvPicPr>
          <p:nvPr/>
        </p:nvPicPr>
        <p:blipFill>
          <a:blip r:embed="rId3"/>
          <a:stretch>
            <a:fillRect/>
          </a:stretch>
        </p:blipFill>
        <p:spPr>
          <a:xfrm>
            <a:off x="6487521" y="2118040"/>
            <a:ext cx="4109224" cy="3199061"/>
          </a:xfrm>
          <a:prstGeom prst="rect">
            <a:avLst/>
          </a:prstGeom>
        </p:spPr>
      </p:pic>
    </p:spTree>
    <p:extLst>
      <p:ext uri="{BB962C8B-B14F-4D97-AF65-F5344CB8AC3E}">
        <p14:creationId xmlns:p14="http://schemas.microsoft.com/office/powerpoint/2010/main" val="19817067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97C4903-B00C-E6D2-C9C5-05F71AF2B91D}"/>
              </a:ext>
            </a:extLst>
          </p:cNvPr>
          <p:cNvSpPr>
            <a:spLocks noGrp="1"/>
          </p:cNvSpPr>
          <p:nvPr>
            <p:ph type="title"/>
          </p:nvPr>
        </p:nvSpPr>
        <p:spPr>
          <a:xfrm>
            <a:off x="2406654" y="705479"/>
            <a:ext cx="7958331" cy="1077229"/>
          </a:xfrm>
        </p:spPr>
        <p:txBody>
          <a:bodyPr>
            <a:normAutofit fontScale="90000"/>
          </a:bodyPr>
          <a:lstStyle/>
          <a:p>
            <a:pPr algn="l"/>
            <a:r>
              <a:rPr lang="zh-CN" sz="4000" dirty="0">
                <a:latin typeface="Times New Roman"/>
                <a:ea typeface="Microsoft YaHei UI"/>
                <a:cs typeface="Calibri"/>
              </a:rPr>
              <a:t>Bounding-Box</a:t>
            </a:r>
            <a:br>
              <a:rPr lang="zh-CN" sz="4000" dirty="0">
                <a:latin typeface="Times New Roman"/>
                <a:ea typeface="Microsoft YaHei UI"/>
                <a:cs typeface="Calibri"/>
              </a:rPr>
            </a:br>
            <a:r>
              <a:rPr lang="zh-CN" sz="4000" dirty="0">
                <a:latin typeface="Times New Roman"/>
                <a:ea typeface="Microsoft YaHei UI"/>
                <a:cs typeface="Calibri"/>
              </a:rPr>
              <a:t>Non-Maximum </a:t>
            </a:r>
            <a:r>
              <a:rPr lang="en-US" altLang="zh-CN" sz="4000" dirty="0">
                <a:latin typeface="Times New Roman"/>
                <a:ea typeface="Microsoft YaHei UI"/>
                <a:cs typeface="Calibri"/>
              </a:rPr>
              <a:t>Suppression</a:t>
            </a:r>
            <a:endParaRPr lang="en-US" altLang="zh-CN" dirty="0">
              <a:latin typeface="Times New Roman"/>
              <a:cs typeface="Times New Roman"/>
            </a:endParaRPr>
          </a:p>
        </p:txBody>
      </p:sp>
      <p:sp>
        <p:nvSpPr>
          <p:cNvPr id="3" name="内容占位符 2">
            <a:extLst>
              <a:ext uri="{FF2B5EF4-FFF2-40B4-BE49-F238E27FC236}">
                <a16:creationId xmlns:a16="http://schemas.microsoft.com/office/drawing/2014/main" id="{3A2F298D-FC1D-B1C1-CBBA-38087DC30D9A}"/>
              </a:ext>
            </a:extLst>
          </p:cNvPr>
          <p:cNvSpPr>
            <a:spLocks noGrp="1"/>
          </p:cNvSpPr>
          <p:nvPr>
            <p:ph idx="1"/>
          </p:nvPr>
        </p:nvSpPr>
        <p:spPr>
          <a:xfrm>
            <a:off x="1709101" y="2022286"/>
            <a:ext cx="5305386" cy="4298231"/>
          </a:xfrm>
        </p:spPr>
        <p:txBody>
          <a:bodyPr vert="horz" lIns="91440" tIns="45720" rIns="91440" bIns="45720" rtlCol="0" anchor="t">
            <a:normAutofit lnSpcReduction="10000"/>
          </a:bodyPr>
          <a:lstStyle/>
          <a:p>
            <a:pPr marL="0" indent="0">
              <a:buNone/>
            </a:pPr>
            <a:r>
              <a:rPr lang="zh-CN" sz="1400" dirty="0"/>
              <a:t>The process of non-maximum suppression is as follows</a:t>
            </a:r>
            <a:r>
              <a:rPr lang="en-US" altLang="zh-CN" sz="1400" dirty="0"/>
              <a:t>:</a:t>
            </a:r>
            <a:endParaRPr lang="zh-CN" sz="1400" dirty="0"/>
          </a:p>
          <a:p>
            <a:pPr marL="344170" indent="-344170"/>
            <a:r>
              <a:rPr lang="zh-CN" sz="1400" dirty="0"/>
              <a:t>Sorting according to confidence scores</a:t>
            </a:r>
          </a:p>
          <a:p>
            <a:pPr marL="344170" indent="-344170"/>
            <a:r>
              <a:rPr lang="zh-CN" sz="1400" dirty="0">
                <a:latin typeface="Microsoft YaHei UI"/>
                <a:ea typeface="Microsoft YaHei UI"/>
              </a:rPr>
              <a:t>Select the bounding box with the highest confidence score</a:t>
            </a:r>
            <a:r>
              <a:rPr lang="zh-CN" altLang="en-US" sz="1400" dirty="0">
                <a:latin typeface="Microsoft YaHei UI"/>
                <a:ea typeface="Microsoft YaHei UI"/>
              </a:rPr>
              <a:t> </a:t>
            </a:r>
            <a:r>
              <a:rPr lang="zh-CN" sz="1400" dirty="0">
                <a:latin typeface="Microsoft YaHei UI"/>
                <a:ea typeface="Microsoft YaHei UI"/>
              </a:rPr>
              <a:t>to add to the final output list and remove it from the list of bounding boxes</a:t>
            </a:r>
            <a:endParaRPr lang="zh-CN" altLang="en-US" sz="1400" dirty="0">
              <a:latin typeface="Microsoft YaHei UI"/>
              <a:ea typeface="Microsoft YaHei UI"/>
            </a:endParaRPr>
          </a:p>
          <a:p>
            <a:pPr marL="344170" indent="-344170"/>
            <a:r>
              <a:rPr lang="zh-CN" sz="1400" dirty="0"/>
              <a:t>Calculate the area of all bounding boxes</a:t>
            </a:r>
          </a:p>
          <a:p>
            <a:pPr marL="344170" indent="-344170"/>
            <a:r>
              <a:rPr lang="zh-CN" sz="1400" dirty="0"/>
              <a:t>Calculate the IoU of the bounding box with the highest confidence score to the other candidate boxes</a:t>
            </a:r>
          </a:p>
          <a:p>
            <a:pPr marL="344170" indent="-344170"/>
            <a:r>
              <a:rPr lang="zh-CN" sz="1400" dirty="0"/>
              <a:t>Remove the bounding boxes with IoU greater than the threshold value</a:t>
            </a:r>
          </a:p>
          <a:p>
            <a:pPr marL="344170" indent="-344170"/>
            <a:r>
              <a:rPr lang="zh-CN" sz="1400" dirty="0"/>
              <a:t>Repeat the above process until the list of bounding boxes is empty.</a:t>
            </a:r>
          </a:p>
        </p:txBody>
      </p:sp>
      <p:pic>
        <p:nvPicPr>
          <p:cNvPr id="4" name="Picture 4" descr="A picture containing person, person, clothing, child&#10;&#10;Description automatically generated">
            <a:extLst>
              <a:ext uri="{FF2B5EF4-FFF2-40B4-BE49-F238E27FC236}">
                <a16:creationId xmlns:a16="http://schemas.microsoft.com/office/drawing/2014/main" id="{0C224CAD-256D-642F-A9DB-757109345555}"/>
              </a:ext>
            </a:extLst>
          </p:cNvPr>
          <p:cNvPicPr>
            <a:picLocks noChangeAspect="1"/>
          </p:cNvPicPr>
          <p:nvPr/>
        </p:nvPicPr>
        <p:blipFill>
          <a:blip r:embed="rId2"/>
          <a:stretch>
            <a:fillRect/>
          </a:stretch>
        </p:blipFill>
        <p:spPr>
          <a:xfrm>
            <a:off x="7061689" y="2122874"/>
            <a:ext cx="4010757" cy="2319175"/>
          </a:xfrm>
          <a:prstGeom prst="rect">
            <a:avLst/>
          </a:prstGeom>
        </p:spPr>
      </p:pic>
    </p:spTree>
    <p:extLst>
      <p:ext uri="{BB962C8B-B14F-4D97-AF65-F5344CB8AC3E}">
        <p14:creationId xmlns:p14="http://schemas.microsoft.com/office/powerpoint/2010/main" val="15273286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97C4903-B00C-E6D2-C9C5-05F71AF2B91D}"/>
              </a:ext>
            </a:extLst>
          </p:cNvPr>
          <p:cNvSpPr>
            <a:spLocks noGrp="1"/>
          </p:cNvSpPr>
          <p:nvPr>
            <p:ph type="title"/>
          </p:nvPr>
        </p:nvSpPr>
        <p:spPr/>
        <p:txBody>
          <a:bodyPr>
            <a:normAutofit/>
          </a:bodyPr>
          <a:lstStyle/>
          <a:p>
            <a:pPr algn="l"/>
            <a:r>
              <a:rPr lang="zh-CN" altLang="en-US" sz="4000" b="1">
                <a:latin typeface="Times New Roman"/>
                <a:ea typeface="Microsoft YaHei UI"/>
                <a:cs typeface="Calibri"/>
              </a:rPr>
              <a:t>Methods based on FasterRCNN</a:t>
            </a:r>
            <a:endParaRPr lang="zh-CN" altLang="en-US" sz="4000" b="1">
              <a:latin typeface="Times New Roman"/>
              <a:cs typeface="Calibri"/>
            </a:endParaRPr>
          </a:p>
        </p:txBody>
      </p:sp>
      <p:pic>
        <p:nvPicPr>
          <p:cNvPr id="6" name="图片 6" descr="图示&#10;&#10;已自动生成说明">
            <a:extLst>
              <a:ext uri="{FF2B5EF4-FFF2-40B4-BE49-F238E27FC236}">
                <a16:creationId xmlns:a16="http://schemas.microsoft.com/office/drawing/2014/main" id="{D1FA265A-79EF-9C8C-2B76-1B20145587DF}"/>
              </a:ext>
            </a:extLst>
          </p:cNvPr>
          <p:cNvPicPr>
            <a:picLocks noGrp="1" noChangeAspect="1"/>
          </p:cNvPicPr>
          <p:nvPr>
            <p:ph idx="1"/>
          </p:nvPr>
        </p:nvPicPr>
        <p:blipFill>
          <a:blip r:embed="rId2"/>
          <a:stretch>
            <a:fillRect/>
          </a:stretch>
        </p:blipFill>
        <p:spPr>
          <a:xfrm>
            <a:off x="6094363" y="1883597"/>
            <a:ext cx="4026409" cy="3997828"/>
          </a:xfrm>
        </p:spPr>
      </p:pic>
      <p:sp>
        <p:nvSpPr>
          <p:cNvPr id="8" name="内容占位符 2">
            <a:extLst>
              <a:ext uri="{FF2B5EF4-FFF2-40B4-BE49-F238E27FC236}">
                <a16:creationId xmlns:a16="http://schemas.microsoft.com/office/drawing/2014/main" id="{564FB09E-09F9-EEC0-4D14-D6B6730B51C3}"/>
              </a:ext>
            </a:extLst>
          </p:cNvPr>
          <p:cNvSpPr txBox="1">
            <a:spLocks/>
          </p:cNvSpPr>
          <p:nvPr/>
        </p:nvSpPr>
        <p:spPr>
          <a:xfrm>
            <a:off x="2156043" y="1883074"/>
            <a:ext cx="3942579" cy="4239616"/>
          </a:xfrm>
          <a:prstGeom prst="rect">
            <a:avLst/>
          </a:prstGeom>
        </p:spPr>
        <p:txBody>
          <a:bodyPr vert="horz" lIns="91440" tIns="45720" rIns="91440" bIns="45720" rtlCol="0" anchor="t">
            <a:normAutofit/>
          </a:bodyPr>
          <a:lst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icrosoft YaHei UI" panose="020B0503020204020204" pitchFamily="34" charset="-122"/>
                <a:ea typeface="Microsoft YaHei UI" panose="020B0503020204020204" pitchFamily="34" charset="-122"/>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icrosoft YaHei UI" panose="020B0503020204020204" pitchFamily="34" charset="-122"/>
                <a:ea typeface="Microsoft YaHei UI" panose="020B0503020204020204" pitchFamily="34" charset="-122"/>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icrosoft YaHei UI" panose="020B0503020204020204" pitchFamily="34" charset="-122"/>
                <a:ea typeface="Microsoft YaHei UI" panose="020B0503020204020204" pitchFamily="34" charset="-122"/>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icrosoft YaHei UI" panose="020B0503020204020204" pitchFamily="34" charset="-122"/>
                <a:ea typeface="Microsoft YaHei UI" panose="020B0503020204020204" pitchFamily="34" charset="-122"/>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icrosoft YaHei UI" panose="020B0503020204020204" pitchFamily="34" charset="-122"/>
                <a:ea typeface="Microsoft YaHei UI" panose="020B0503020204020204" pitchFamily="34" charset="-122"/>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icrosoft YaHei UI" panose="020B0503020204020204" pitchFamily="34" charset="-122"/>
                <a:ea typeface="Microsoft YaHei UI" panose="020B0503020204020204" pitchFamily="34" charset="-122"/>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icrosoft YaHei UI" panose="020B0503020204020204" pitchFamily="34" charset="-122"/>
                <a:ea typeface="Microsoft YaHei UI" panose="020B0503020204020204" pitchFamily="34" charset="-122"/>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icrosoft YaHei UI" panose="020B0503020204020204" pitchFamily="34" charset="-122"/>
                <a:ea typeface="Microsoft YaHei UI" panose="020B0503020204020204" pitchFamily="34" charset="-122"/>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icrosoft YaHei UI" panose="020B0503020204020204" pitchFamily="34" charset="-122"/>
                <a:ea typeface="Microsoft YaHei UI" panose="020B0503020204020204" pitchFamily="34" charset="-122"/>
                <a:cs typeface="+mn-cs"/>
              </a:defRPr>
            </a:lvl9pPr>
          </a:lstStyle>
          <a:p>
            <a:pPr marL="0" indent="0">
              <a:buNone/>
            </a:pPr>
            <a:r>
              <a:rPr lang="en-US" altLang="zh-CN" dirty="0">
                <a:latin typeface="Calibri"/>
                <a:ea typeface="Microsoft YaHei UI"/>
                <a:cs typeface="Calibri"/>
              </a:rPr>
              <a:t>The </a:t>
            </a:r>
            <a:r>
              <a:rPr lang="en-US" dirty="0">
                <a:latin typeface="Calibri"/>
                <a:ea typeface="Microsoft YaHei UI"/>
                <a:cs typeface="Calibri"/>
              </a:rPr>
              <a:t>algorithm works in two stages: first, </a:t>
            </a:r>
            <a:r>
              <a:rPr lang="en-US" altLang="zh-CN" dirty="0">
                <a:latin typeface="Calibri"/>
                <a:ea typeface="Microsoft YaHei UI"/>
                <a:cs typeface="Calibri"/>
              </a:rPr>
              <a:t>a</a:t>
            </a:r>
            <a:r>
              <a:rPr lang="en-US" dirty="0">
                <a:latin typeface="Calibri"/>
                <a:ea typeface="Microsoft YaHei UI"/>
                <a:cs typeface="Calibri"/>
              </a:rPr>
              <a:t> region proposal </a:t>
            </a:r>
            <a:r>
              <a:rPr lang="en-US" altLang="zh-CN" dirty="0">
                <a:latin typeface="Calibri"/>
                <a:ea typeface="Microsoft YaHei UI"/>
                <a:cs typeface="Calibri"/>
              </a:rPr>
              <a:t>network </a:t>
            </a:r>
            <a:r>
              <a:rPr lang="en-US" dirty="0">
                <a:latin typeface="Calibri"/>
                <a:ea typeface="Microsoft YaHei UI"/>
                <a:cs typeface="Calibri"/>
              </a:rPr>
              <a:t>(</a:t>
            </a:r>
            <a:r>
              <a:rPr lang="en-US" altLang="zh-CN" dirty="0">
                <a:latin typeface="Calibri"/>
                <a:ea typeface="Microsoft YaHei UI"/>
                <a:cs typeface="Calibri"/>
              </a:rPr>
              <a:t>RPN)</a:t>
            </a:r>
            <a:r>
              <a:rPr lang="en-US" dirty="0">
                <a:latin typeface="Calibri"/>
                <a:ea typeface="Microsoft YaHei UI"/>
                <a:cs typeface="Calibri"/>
              </a:rPr>
              <a:t> </a:t>
            </a:r>
            <a:r>
              <a:rPr lang="en-US" altLang="zh-CN" dirty="0">
                <a:latin typeface="Calibri"/>
                <a:ea typeface="Microsoft YaHei UI"/>
                <a:cs typeface="Calibri"/>
              </a:rPr>
              <a:t>is used </a:t>
            </a:r>
            <a:r>
              <a:rPr lang="en-US" dirty="0">
                <a:latin typeface="Calibri"/>
                <a:ea typeface="Microsoft YaHei UI"/>
                <a:cs typeface="Calibri"/>
              </a:rPr>
              <a:t>to</a:t>
            </a:r>
            <a:r>
              <a:rPr lang="en-US" altLang="zh-CN" dirty="0">
                <a:latin typeface="Calibri"/>
                <a:ea typeface="Microsoft YaHei UI"/>
                <a:cs typeface="Calibri"/>
              </a:rPr>
              <a:t> </a:t>
            </a:r>
            <a:r>
              <a:rPr lang="en-US" dirty="0">
                <a:latin typeface="Calibri"/>
                <a:ea typeface="Microsoft YaHei UI"/>
                <a:cs typeface="Calibri"/>
              </a:rPr>
              <a:t>generate </a:t>
            </a:r>
            <a:r>
              <a:rPr lang="en-US" altLang="zh-CN" dirty="0">
                <a:latin typeface="Calibri"/>
                <a:ea typeface="Microsoft YaHei UI"/>
                <a:cs typeface="Calibri"/>
              </a:rPr>
              <a:t>a</a:t>
            </a:r>
            <a:r>
              <a:rPr lang="en-US" dirty="0">
                <a:latin typeface="Calibri"/>
                <a:ea typeface="Microsoft YaHei UI"/>
                <a:cs typeface="Calibri"/>
              </a:rPr>
              <a:t> set</a:t>
            </a:r>
            <a:r>
              <a:rPr lang="en-US" altLang="zh-CN" dirty="0">
                <a:latin typeface="Calibri"/>
                <a:ea typeface="Microsoft YaHei UI"/>
                <a:cs typeface="Calibri"/>
              </a:rPr>
              <a:t> </a:t>
            </a:r>
            <a:r>
              <a:rPr lang="en-US" dirty="0">
                <a:latin typeface="Calibri"/>
                <a:ea typeface="Microsoft YaHei UI"/>
                <a:cs typeface="Calibri"/>
              </a:rPr>
              <a:t>of</a:t>
            </a:r>
            <a:r>
              <a:rPr lang="en-US" altLang="zh-CN" dirty="0">
                <a:latin typeface="Calibri"/>
                <a:ea typeface="Microsoft YaHei UI"/>
                <a:cs typeface="Calibri"/>
              </a:rPr>
              <a:t> region</a:t>
            </a:r>
            <a:r>
              <a:rPr lang="en-US" dirty="0">
                <a:latin typeface="Calibri"/>
                <a:ea typeface="Microsoft YaHei UI"/>
                <a:cs typeface="Calibri"/>
              </a:rPr>
              <a:t> proposals, </a:t>
            </a:r>
            <a:r>
              <a:rPr lang="en-US" altLang="zh-CN" dirty="0">
                <a:latin typeface="Calibri"/>
                <a:ea typeface="Microsoft YaHei UI"/>
                <a:cs typeface="Calibri"/>
              </a:rPr>
              <a:t>or potential object bounding boxes. </a:t>
            </a:r>
            <a:r>
              <a:rPr lang="en-US" dirty="0">
                <a:latin typeface="Calibri"/>
                <a:ea typeface="Microsoft YaHei UI"/>
                <a:cs typeface="Calibri"/>
              </a:rPr>
              <a:t>These</a:t>
            </a:r>
            <a:r>
              <a:rPr lang="en-US" altLang="zh-CN" dirty="0">
                <a:latin typeface="Calibri"/>
                <a:ea typeface="Microsoft YaHei UI"/>
                <a:cs typeface="Calibri"/>
              </a:rPr>
              <a:t> proposals </a:t>
            </a:r>
            <a:r>
              <a:rPr lang="en-US" dirty="0">
                <a:latin typeface="Calibri"/>
                <a:ea typeface="Microsoft YaHei UI"/>
                <a:cs typeface="Calibri"/>
              </a:rPr>
              <a:t>are then </a:t>
            </a:r>
            <a:r>
              <a:rPr lang="en-US" altLang="zh-CN" dirty="0">
                <a:latin typeface="Calibri"/>
                <a:ea typeface="Microsoft YaHei UI"/>
                <a:cs typeface="Calibri"/>
              </a:rPr>
              <a:t>fed into </a:t>
            </a:r>
            <a:r>
              <a:rPr lang="en-US" dirty="0">
                <a:latin typeface="Calibri"/>
                <a:ea typeface="Microsoft YaHei UI"/>
                <a:cs typeface="Calibri"/>
              </a:rPr>
              <a:t>the</a:t>
            </a:r>
            <a:r>
              <a:rPr lang="en-US" altLang="zh-CN" dirty="0">
                <a:latin typeface="Calibri"/>
                <a:ea typeface="Microsoft YaHei UI"/>
                <a:cs typeface="Calibri"/>
              </a:rPr>
              <a:t> CNN, which is</a:t>
            </a:r>
            <a:r>
              <a:rPr lang="en-US" dirty="0">
                <a:latin typeface="Calibri"/>
                <a:ea typeface="Microsoft YaHei UI"/>
                <a:cs typeface="Calibri"/>
              </a:rPr>
              <a:t> trained </a:t>
            </a:r>
            <a:r>
              <a:rPr lang="en-US" altLang="zh-CN" dirty="0">
                <a:latin typeface="Calibri"/>
                <a:ea typeface="Microsoft YaHei UI"/>
                <a:cs typeface="Calibri"/>
              </a:rPr>
              <a:t>to</a:t>
            </a:r>
            <a:r>
              <a:rPr lang="en-US" dirty="0">
                <a:latin typeface="Calibri"/>
                <a:ea typeface="Microsoft YaHei UI"/>
                <a:cs typeface="Calibri"/>
              </a:rPr>
              <a:t> </a:t>
            </a:r>
            <a:r>
              <a:rPr lang="en-US" altLang="zh-CN" dirty="0">
                <a:latin typeface="Calibri"/>
                <a:ea typeface="Microsoft YaHei UI"/>
                <a:cs typeface="Calibri"/>
              </a:rPr>
              <a:t>classify</a:t>
            </a:r>
            <a:r>
              <a:rPr lang="en-US" dirty="0">
                <a:latin typeface="Calibri"/>
                <a:ea typeface="Microsoft YaHei UI"/>
                <a:cs typeface="Calibri"/>
              </a:rPr>
              <a:t> </a:t>
            </a:r>
            <a:r>
              <a:rPr lang="en-US" altLang="zh-CN" dirty="0">
                <a:latin typeface="Calibri"/>
                <a:ea typeface="Microsoft YaHei UI"/>
                <a:cs typeface="Calibri"/>
              </a:rPr>
              <a:t>the </a:t>
            </a:r>
            <a:r>
              <a:rPr lang="en-US" dirty="0">
                <a:latin typeface="Calibri"/>
                <a:ea typeface="Microsoft YaHei UI"/>
                <a:cs typeface="Calibri"/>
              </a:rPr>
              <a:t>proposals</a:t>
            </a:r>
            <a:r>
              <a:rPr lang="en-US" altLang="zh-CN" dirty="0">
                <a:latin typeface="Calibri"/>
                <a:ea typeface="Microsoft YaHei UI"/>
                <a:cs typeface="Calibri"/>
              </a:rPr>
              <a:t> as either</a:t>
            </a:r>
            <a:r>
              <a:rPr lang="en-US" dirty="0">
                <a:latin typeface="Calibri"/>
                <a:ea typeface="Microsoft YaHei UI"/>
                <a:cs typeface="Calibri"/>
              </a:rPr>
              <a:t> objects or</a:t>
            </a:r>
            <a:r>
              <a:rPr lang="en-US" altLang="zh-CN" dirty="0">
                <a:latin typeface="Calibri"/>
                <a:ea typeface="Microsoft YaHei UI"/>
                <a:cs typeface="Calibri"/>
              </a:rPr>
              <a:t> </a:t>
            </a:r>
            <a:r>
              <a:rPr lang="en-US" dirty="0">
                <a:latin typeface="Calibri"/>
                <a:ea typeface="Microsoft YaHei UI"/>
                <a:cs typeface="Calibri"/>
              </a:rPr>
              <a:t>background. </a:t>
            </a:r>
            <a:r>
              <a:rPr lang="en-US" altLang="zh-CN" dirty="0">
                <a:latin typeface="Calibri"/>
                <a:ea typeface="Microsoft YaHei UI"/>
                <a:cs typeface="Calibri"/>
              </a:rPr>
              <a:t>The CNN </a:t>
            </a:r>
            <a:r>
              <a:rPr lang="en-US" dirty="0">
                <a:latin typeface="Calibri"/>
                <a:ea typeface="Microsoft YaHei UI"/>
                <a:cs typeface="Calibri"/>
              </a:rPr>
              <a:t>also</a:t>
            </a:r>
            <a:r>
              <a:rPr lang="en-US" altLang="zh-CN" dirty="0">
                <a:latin typeface="Calibri"/>
                <a:ea typeface="Microsoft YaHei UI"/>
                <a:cs typeface="Calibri"/>
              </a:rPr>
              <a:t> refines the bounding box </a:t>
            </a:r>
            <a:r>
              <a:rPr lang="en-US" dirty="0">
                <a:latin typeface="Calibri"/>
                <a:ea typeface="Microsoft YaHei UI"/>
                <a:cs typeface="Calibri"/>
              </a:rPr>
              <a:t>locations for the</a:t>
            </a:r>
            <a:r>
              <a:rPr lang="en-US" altLang="zh-CN" dirty="0">
                <a:latin typeface="Calibri"/>
                <a:ea typeface="Microsoft YaHei UI"/>
                <a:cs typeface="Calibri"/>
              </a:rPr>
              <a:t> objects it </a:t>
            </a:r>
            <a:r>
              <a:rPr lang="en-US" dirty="0">
                <a:latin typeface="Calibri"/>
                <a:ea typeface="Microsoft YaHei UI"/>
                <a:cs typeface="Calibri"/>
              </a:rPr>
              <a:t>identifies</a:t>
            </a:r>
            <a:r>
              <a:rPr lang="en-US" altLang="zh-CN" dirty="0">
                <a:latin typeface="Calibri"/>
                <a:ea typeface="Microsoft YaHei UI"/>
                <a:cs typeface="Calibri"/>
              </a:rPr>
              <a:t>. </a:t>
            </a:r>
            <a:endParaRPr lang="en-US" altLang="zh-CN">
              <a:latin typeface="Calibri"/>
              <a:cs typeface="Calibri"/>
            </a:endParaRPr>
          </a:p>
        </p:txBody>
      </p:sp>
    </p:spTree>
    <p:extLst>
      <p:ext uri="{BB962C8B-B14F-4D97-AF65-F5344CB8AC3E}">
        <p14:creationId xmlns:p14="http://schemas.microsoft.com/office/powerpoint/2010/main" val="19949260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97C4903-B00C-E6D2-C9C5-05F71AF2B91D}"/>
              </a:ext>
            </a:extLst>
          </p:cNvPr>
          <p:cNvSpPr>
            <a:spLocks noGrp="1"/>
          </p:cNvSpPr>
          <p:nvPr>
            <p:ph type="title"/>
          </p:nvPr>
        </p:nvSpPr>
        <p:spPr/>
        <p:txBody>
          <a:bodyPr>
            <a:normAutofit/>
          </a:bodyPr>
          <a:lstStyle/>
          <a:p>
            <a:pPr algn="l"/>
            <a:r>
              <a:rPr lang="zh-CN" altLang="en-US" sz="4000" b="1">
                <a:latin typeface="Times New Roman"/>
                <a:ea typeface="Microsoft YaHei UI"/>
                <a:cs typeface="Calibri"/>
              </a:rPr>
              <a:t>Methods based on YOLOv5</a:t>
            </a:r>
            <a:endParaRPr lang="zh-CN" altLang="en-US" sz="4000" b="1">
              <a:latin typeface="Times New Roman"/>
              <a:cs typeface="Calibri"/>
            </a:endParaRPr>
          </a:p>
        </p:txBody>
      </p:sp>
      <p:pic>
        <p:nvPicPr>
          <p:cNvPr id="4" name="图片 4" descr="图形用户界面&#10;&#10;已自动生成说明">
            <a:extLst>
              <a:ext uri="{FF2B5EF4-FFF2-40B4-BE49-F238E27FC236}">
                <a16:creationId xmlns:a16="http://schemas.microsoft.com/office/drawing/2014/main" id="{3B956B09-B67E-CCAF-9F23-EA621158C73E}"/>
              </a:ext>
            </a:extLst>
          </p:cNvPr>
          <p:cNvPicPr>
            <a:picLocks noGrp="1" noChangeAspect="1"/>
          </p:cNvPicPr>
          <p:nvPr>
            <p:ph idx="1"/>
          </p:nvPr>
        </p:nvPicPr>
        <p:blipFill>
          <a:blip r:embed="rId2"/>
          <a:stretch>
            <a:fillRect/>
          </a:stretch>
        </p:blipFill>
        <p:spPr>
          <a:xfrm>
            <a:off x="2614572" y="1949896"/>
            <a:ext cx="6181716" cy="3997828"/>
          </a:xfrm>
        </p:spPr>
      </p:pic>
    </p:spTree>
    <p:extLst>
      <p:ext uri="{BB962C8B-B14F-4D97-AF65-F5344CB8AC3E}">
        <p14:creationId xmlns:p14="http://schemas.microsoft.com/office/powerpoint/2010/main" val="10422522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97C4903-B00C-E6D2-C9C5-05F71AF2B91D}"/>
              </a:ext>
            </a:extLst>
          </p:cNvPr>
          <p:cNvSpPr>
            <a:spLocks noGrp="1"/>
          </p:cNvSpPr>
          <p:nvPr>
            <p:ph type="title"/>
          </p:nvPr>
        </p:nvSpPr>
        <p:spPr/>
        <p:txBody>
          <a:bodyPr>
            <a:normAutofit fontScale="90000"/>
          </a:bodyPr>
          <a:lstStyle/>
          <a:p>
            <a:pPr algn="l"/>
            <a:r>
              <a:rPr lang="zh-CN" altLang="en-US" sz="4000" b="1">
                <a:latin typeface="Times New Roman"/>
                <a:ea typeface="Microsoft YaHei UI"/>
                <a:cs typeface="Calibri"/>
              </a:rPr>
              <a:t>Training on custom dataset with ISDA</a:t>
            </a:r>
            <a:endParaRPr lang="zh-CN" altLang="en-US" sz="4000" b="1" dirty="0">
              <a:latin typeface="Times New Roman"/>
              <a:cs typeface="Calibri"/>
            </a:endParaRPr>
          </a:p>
        </p:txBody>
      </p:sp>
      <p:sp>
        <p:nvSpPr>
          <p:cNvPr id="8" name="内容占位符 2">
            <a:extLst>
              <a:ext uri="{FF2B5EF4-FFF2-40B4-BE49-F238E27FC236}">
                <a16:creationId xmlns:a16="http://schemas.microsoft.com/office/drawing/2014/main" id="{564FB09E-09F9-EEC0-4D14-D6B6730B51C3}"/>
              </a:ext>
            </a:extLst>
          </p:cNvPr>
          <p:cNvSpPr txBox="1">
            <a:spLocks/>
          </p:cNvSpPr>
          <p:nvPr/>
        </p:nvSpPr>
        <p:spPr>
          <a:xfrm>
            <a:off x="2446703" y="4907657"/>
            <a:ext cx="8294771" cy="1405089"/>
          </a:xfrm>
          <a:prstGeom prst="rect">
            <a:avLst/>
          </a:prstGeom>
        </p:spPr>
        <p:txBody>
          <a:bodyPr vert="horz" lIns="91440" tIns="45720" rIns="91440" bIns="45720" rtlCol="0" anchor="t">
            <a:normAutofit/>
          </a:bodyPr>
          <a:lst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icrosoft YaHei UI" panose="020B0503020204020204" pitchFamily="34" charset="-122"/>
                <a:ea typeface="Microsoft YaHei UI" panose="020B0503020204020204" pitchFamily="34" charset="-122"/>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icrosoft YaHei UI" panose="020B0503020204020204" pitchFamily="34" charset="-122"/>
                <a:ea typeface="Microsoft YaHei UI" panose="020B0503020204020204" pitchFamily="34" charset="-122"/>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icrosoft YaHei UI" panose="020B0503020204020204" pitchFamily="34" charset="-122"/>
                <a:ea typeface="Microsoft YaHei UI" panose="020B0503020204020204" pitchFamily="34" charset="-122"/>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icrosoft YaHei UI" panose="020B0503020204020204" pitchFamily="34" charset="-122"/>
                <a:ea typeface="Microsoft YaHei UI" panose="020B0503020204020204" pitchFamily="34" charset="-122"/>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icrosoft YaHei UI" panose="020B0503020204020204" pitchFamily="34" charset="-122"/>
                <a:ea typeface="Microsoft YaHei UI" panose="020B0503020204020204" pitchFamily="34" charset="-122"/>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icrosoft YaHei UI" panose="020B0503020204020204" pitchFamily="34" charset="-122"/>
                <a:ea typeface="Microsoft YaHei UI" panose="020B0503020204020204" pitchFamily="34" charset="-122"/>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icrosoft YaHei UI" panose="020B0503020204020204" pitchFamily="34" charset="-122"/>
                <a:ea typeface="Microsoft YaHei UI" panose="020B0503020204020204" pitchFamily="34" charset="-122"/>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icrosoft YaHei UI" panose="020B0503020204020204" pitchFamily="34" charset="-122"/>
                <a:ea typeface="Microsoft YaHei UI" panose="020B0503020204020204" pitchFamily="34" charset="-122"/>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icrosoft YaHei UI" panose="020B0503020204020204" pitchFamily="34" charset="-122"/>
                <a:ea typeface="Microsoft YaHei UI" panose="020B0503020204020204" pitchFamily="34" charset="-122"/>
                <a:cs typeface="+mn-cs"/>
              </a:defRPr>
            </a:lvl9pPr>
          </a:lstStyle>
          <a:p>
            <a:pPr marL="0" indent="0">
              <a:buNone/>
            </a:pPr>
            <a:r>
              <a:rPr lang="en-US" sz="2400" dirty="0">
                <a:latin typeface="Calibri"/>
                <a:ea typeface="Microsoft YaHei UI"/>
                <a:cs typeface="Calibri"/>
              </a:rPr>
              <a:t>Watermark is a dataset on </a:t>
            </a:r>
            <a:r>
              <a:rPr lang="en-US" sz="2400" dirty="0">
                <a:latin typeface="Calibri"/>
                <a:ea typeface="Microsoft YaHei UI"/>
                <a:cs typeface="Calibri"/>
                <a:hlinkClick r:id="rId2"/>
              </a:rPr>
              <a:t>Roboflow</a:t>
            </a:r>
            <a:r>
              <a:rPr lang="en-US" sz="2400" dirty="0">
                <a:latin typeface="Calibri"/>
                <a:ea typeface="Microsoft YaHei UI"/>
                <a:cs typeface="Calibri"/>
              </a:rPr>
              <a:t>, which contains many images of anime characters. We will use this dataset to train our model.</a:t>
            </a:r>
          </a:p>
        </p:txBody>
      </p:sp>
      <p:pic>
        <p:nvPicPr>
          <p:cNvPr id="6" name="图片 6" descr="截图里有图片&#10;&#10;已自动生成说明">
            <a:extLst>
              <a:ext uri="{FF2B5EF4-FFF2-40B4-BE49-F238E27FC236}">
                <a16:creationId xmlns:a16="http://schemas.microsoft.com/office/drawing/2014/main" id="{B2EC6CFA-2039-030B-E255-C399268718A7}"/>
              </a:ext>
            </a:extLst>
          </p:cNvPr>
          <p:cNvPicPr>
            <a:picLocks noChangeAspect="1"/>
          </p:cNvPicPr>
          <p:nvPr/>
        </p:nvPicPr>
        <p:blipFill>
          <a:blip r:embed="rId3"/>
          <a:stretch>
            <a:fillRect/>
          </a:stretch>
        </p:blipFill>
        <p:spPr>
          <a:xfrm>
            <a:off x="2878317" y="1885704"/>
            <a:ext cx="7433034" cy="3023746"/>
          </a:xfrm>
          <a:prstGeom prst="rect">
            <a:avLst/>
          </a:prstGeom>
        </p:spPr>
      </p:pic>
    </p:spTree>
    <p:extLst>
      <p:ext uri="{BB962C8B-B14F-4D97-AF65-F5344CB8AC3E}">
        <p14:creationId xmlns:p14="http://schemas.microsoft.com/office/powerpoint/2010/main" val="33274389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97C4903-B00C-E6D2-C9C5-05F71AF2B91D}"/>
              </a:ext>
            </a:extLst>
          </p:cNvPr>
          <p:cNvSpPr>
            <a:spLocks noGrp="1"/>
          </p:cNvSpPr>
          <p:nvPr>
            <p:ph type="title"/>
          </p:nvPr>
        </p:nvSpPr>
        <p:spPr/>
        <p:txBody>
          <a:bodyPr>
            <a:normAutofit fontScale="90000"/>
          </a:bodyPr>
          <a:lstStyle/>
          <a:p>
            <a:pPr algn="l"/>
            <a:r>
              <a:rPr lang="zh-CN" altLang="en-US" sz="4000" b="1">
                <a:latin typeface="Times New Roman"/>
                <a:ea typeface="Microsoft YaHei UI"/>
                <a:cs typeface="Calibri"/>
              </a:rPr>
              <a:t>Training on custom dataset with ISDA</a:t>
            </a:r>
            <a:endParaRPr lang="zh-CN" altLang="en-US" sz="4000" b="1" dirty="0">
              <a:latin typeface="Times New Roman"/>
              <a:cs typeface="Calibri"/>
            </a:endParaRPr>
          </a:p>
        </p:txBody>
      </p:sp>
      <p:sp>
        <p:nvSpPr>
          <p:cNvPr id="8" name="内容占位符 2">
            <a:extLst>
              <a:ext uri="{FF2B5EF4-FFF2-40B4-BE49-F238E27FC236}">
                <a16:creationId xmlns:a16="http://schemas.microsoft.com/office/drawing/2014/main" id="{564FB09E-09F9-EEC0-4D14-D6B6730B51C3}"/>
              </a:ext>
            </a:extLst>
          </p:cNvPr>
          <p:cNvSpPr txBox="1">
            <a:spLocks/>
          </p:cNvSpPr>
          <p:nvPr/>
        </p:nvSpPr>
        <p:spPr>
          <a:xfrm>
            <a:off x="2156043" y="3949266"/>
            <a:ext cx="8294771" cy="2173424"/>
          </a:xfrm>
          <a:prstGeom prst="rect">
            <a:avLst/>
          </a:prstGeom>
        </p:spPr>
        <p:txBody>
          <a:bodyPr vert="horz" lIns="91440" tIns="45720" rIns="91440" bIns="45720" rtlCol="0" anchor="t">
            <a:normAutofit lnSpcReduction="10000"/>
          </a:bodyPr>
          <a:lst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icrosoft YaHei UI" panose="020B0503020204020204" pitchFamily="34" charset="-122"/>
                <a:ea typeface="Microsoft YaHei UI" panose="020B0503020204020204" pitchFamily="34" charset="-122"/>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icrosoft YaHei UI" panose="020B0503020204020204" pitchFamily="34" charset="-122"/>
                <a:ea typeface="Microsoft YaHei UI" panose="020B0503020204020204" pitchFamily="34" charset="-122"/>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icrosoft YaHei UI" panose="020B0503020204020204" pitchFamily="34" charset="-122"/>
                <a:ea typeface="Microsoft YaHei UI" panose="020B0503020204020204" pitchFamily="34" charset="-122"/>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icrosoft YaHei UI" panose="020B0503020204020204" pitchFamily="34" charset="-122"/>
                <a:ea typeface="Microsoft YaHei UI" panose="020B0503020204020204" pitchFamily="34" charset="-122"/>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icrosoft YaHei UI" panose="020B0503020204020204" pitchFamily="34" charset="-122"/>
                <a:ea typeface="Microsoft YaHei UI" panose="020B0503020204020204" pitchFamily="34" charset="-122"/>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icrosoft YaHei UI" panose="020B0503020204020204" pitchFamily="34" charset="-122"/>
                <a:ea typeface="Microsoft YaHei UI" panose="020B0503020204020204" pitchFamily="34" charset="-122"/>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icrosoft YaHei UI" panose="020B0503020204020204" pitchFamily="34" charset="-122"/>
                <a:ea typeface="Microsoft YaHei UI" panose="020B0503020204020204" pitchFamily="34" charset="-122"/>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icrosoft YaHei UI" panose="020B0503020204020204" pitchFamily="34" charset="-122"/>
                <a:ea typeface="Microsoft YaHei UI" panose="020B0503020204020204" pitchFamily="34" charset="-122"/>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icrosoft YaHei UI" panose="020B0503020204020204" pitchFamily="34" charset="-122"/>
                <a:ea typeface="Microsoft YaHei UI" panose="020B0503020204020204" pitchFamily="34" charset="-122"/>
                <a:cs typeface="+mn-cs"/>
              </a:defRPr>
            </a:lvl9pPr>
          </a:lstStyle>
          <a:p>
            <a:pPr marL="0" indent="0">
              <a:buNone/>
            </a:pPr>
            <a:r>
              <a:rPr lang="en-US" sz="2400" dirty="0">
                <a:latin typeface="Calibri"/>
                <a:ea typeface="Microsoft YaHei UI"/>
                <a:cs typeface="Calibri"/>
              </a:rPr>
              <a:t>Implicit Semantic Data Augmentation (ISDA) is an algorithm which is intended to perform more advanced and semantic transformations on the dataset, such as changing the background, color, and perspective of the object, in order to better improve the training results.</a:t>
            </a:r>
            <a:endParaRPr lang="zh-CN" sz="2400" dirty="0"/>
          </a:p>
        </p:txBody>
      </p:sp>
      <p:pic>
        <p:nvPicPr>
          <p:cNvPr id="5" name="图片 6" descr="图示&#10;&#10;已自动生成说明">
            <a:extLst>
              <a:ext uri="{FF2B5EF4-FFF2-40B4-BE49-F238E27FC236}">
                <a16:creationId xmlns:a16="http://schemas.microsoft.com/office/drawing/2014/main" id="{EE8DADF9-7267-9928-44C4-12FE2216F6CC}"/>
              </a:ext>
            </a:extLst>
          </p:cNvPr>
          <p:cNvPicPr>
            <a:picLocks noChangeAspect="1"/>
          </p:cNvPicPr>
          <p:nvPr/>
        </p:nvPicPr>
        <p:blipFill>
          <a:blip r:embed="rId2"/>
          <a:stretch>
            <a:fillRect/>
          </a:stretch>
        </p:blipFill>
        <p:spPr>
          <a:xfrm>
            <a:off x="2956875" y="1880645"/>
            <a:ext cx="7275921" cy="2059761"/>
          </a:xfrm>
          <a:prstGeom prst="rect">
            <a:avLst/>
          </a:prstGeom>
        </p:spPr>
      </p:pic>
    </p:spTree>
    <p:extLst>
      <p:ext uri="{BB962C8B-B14F-4D97-AF65-F5344CB8AC3E}">
        <p14:creationId xmlns:p14="http://schemas.microsoft.com/office/powerpoint/2010/main" val="5826737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4984BF0-E45F-12BD-6279-8648674969D7}"/>
              </a:ext>
            </a:extLst>
          </p:cNvPr>
          <p:cNvSpPr>
            <a:spLocks noGrp="1"/>
          </p:cNvSpPr>
          <p:nvPr>
            <p:ph type="title"/>
          </p:nvPr>
        </p:nvSpPr>
        <p:spPr>
          <a:xfrm>
            <a:off x="2336860" y="753066"/>
            <a:ext cx="8626062" cy="1077229"/>
          </a:xfrm>
        </p:spPr>
        <p:txBody>
          <a:bodyPr>
            <a:noAutofit/>
          </a:bodyPr>
          <a:lstStyle/>
          <a:p>
            <a:pPr algn="l"/>
            <a:r>
              <a:rPr lang="zh-CN" altLang="en-US" sz="6600" b="1">
                <a:latin typeface="Times New Roman"/>
                <a:ea typeface="Microsoft YaHei UI"/>
                <a:cs typeface="Times New Roman"/>
              </a:rPr>
              <a:t>Thank you for listening</a:t>
            </a:r>
            <a:endParaRPr lang="zh-CN" altLang="en-US" sz="6600" b="1">
              <a:latin typeface="Times New Roman"/>
              <a:cs typeface="Times New Roman"/>
            </a:endParaRPr>
          </a:p>
        </p:txBody>
      </p:sp>
    </p:spTree>
    <p:extLst>
      <p:ext uri="{BB962C8B-B14F-4D97-AF65-F5344CB8AC3E}">
        <p14:creationId xmlns:p14="http://schemas.microsoft.com/office/powerpoint/2010/main" val="314125956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麦迪逊">
  <a:themeElements>
    <a:clrScheme name="Madison">
      <a:dk1>
        <a:sysClr val="windowText" lastClr="000000"/>
      </a:dk1>
      <a:lt1>
        <a:sysClr val="window" lastClr="FFFFFF"/>
      </a:lt1>
      <a:dk2>
        <a:srgbClr val="1F2D29"/>
      </a:dk2>
      <a:lt2>
        <a:srgbClr val="C5FAEB"/>
      </a:lt2>
      <a:accent1>
        <a:srgbClr val="A1D68B"/>
      </a:accent1>
      <a:accent2>
        <a:srgbClr val="5EC795"/>
      </a:accent2>
      <a:accent3>
        <a:srgbClr val="4DADCF"/>
      </a:accent3>
      <a:accent4>
        <a:srgbClr val="CDB756"/>
      </a:accent4>
      <a:accent5>
        <a:srgbClr val="E29C36"/>
      </a:accent5>
      <a:accent6>
        <a:srgbClr val="8EC0C1"/>
      </a:accent6>
      <a:hlink>
        <a:srgbClr val="6D9D9B"/>
      </a:hlink>
      <a:folHlink>
        <a:srgbClr val="6D8583"/>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6AC10936-2DFC-4054-9ADF-B5E2C5F86190}"/>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9B0F2AC-8567-4D03-BFFC-653DB596C528}">
  <ds:schemaRefs>
    <ds:schemaRef ds:uri="230e9df3-be65-4c73-a93b-d1236ebd677e"/>
    <ds:schemaRef ds:uri="71af3243-3dd4-4a8d-8c0d-dd76da1f02a5"/>
    <ds:schemaRef ds:uri="http://schemas.microsoft.com/office/2006/metadata/properties"/>
    <ds:schemaRef ds:uri="http://schemas.microsoft.com/office/infopath/2007/PartnerControls"/>
    <ds:schemaRef ds:uri="http://schemas.microsoft.com/sharepoint/v3"/>
  </ds:schemaRefs>
</ds:datastoreItem>
</file>

<file path=customXml/itemProps2.xml><?xml version="1.0" encoding="utf-8"?>
<ds:datastoreItem xmlns:ds="http://schemas.openxmlformats.org/officeDocument/2006/customXml" ds:itemID="{7C2F7BF6-CD39-4568-B8BD-EA8D252E100B}">
  <ds:schemaRefs>
    <ds:schemaRef ds:uri="16c05727-aa75-4e4a-9b5f-8a80a1165891"/>
    <ds:schemaRef ds:uri="230e9df3-be65-4c73-a93b-d1236ebd677e"/>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microsoft.com/sharepoint/v3"/>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350455F8-10A0-4EEF-9BB1-9035E295B16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Madison</Template>
  <TotalTime>22</TotalTime>
  <Words>277</Words>
  <Application>Microsoft Office PowerPoint</Application>
  <PresentationFormat>宽屏</PresentationFormat>
  <Paragraphs>20</Paragraphs>
  <Slides>8</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8</vt:i4>
      </vt:variant>
    </vt:vector>
  </HeadingPairs>
  <TitlesOfParts>
    <vt:vector size="15" baseType="lpstr">
      <vt:lpstr>Microsoft YaHei UI</vt:lpstr>
      <vt:lpstr>Calibri</vt:lpstr>
      <vt:lpstr>MS Shell Dlg 2</vt:lpstr>
      <vt:lpstr>Times New Roman</vt:lpstr>
      <vt:lpstr>Wingdings</vt:lpstr>
      <vt:lpstr>Wingdings 3</vt:lpstr>
      <vt:lpstr>麦迪逊</vt:lpstr>
      <vt:lpstr>PowerPoint 演示文稿</vt:lpstr>
      <vt:lpstr>Bounding-Box Intersection over Union</vt:lpstr>
      <vt:lpstr>Bounding-Box Non-Maximum Suppression</vt:lpstr>
      <vt:lpstr>Methods based on FasterRCNN</vt:lpstr>
      <vt:lpstr>Methods based on YOLOv5</vt:lpstr>
      <vt:lpstr>Training on custom dataset with ISDA</vt:lpstr>
      <vt:lpstr>Training on custom dataset with ISDA</vt:lpstr>
      <vt:lpstr>Thank you for listening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
  <cp:lastModifiedBy>qu wenqing</cp:lastModifiedBy>
  <cp:revision>128</cp:revision>
  <dcterms:created xsi:type="dcterms:W3CDTF">2022-12-13T19:24:54Z</dcterms:created>
  <dcterms:modified xsi:type="dcterms:W3CDTF">2022-12-15T12:09:16Z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