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846" r:id="rId4"/>
  </p:sldMasterIdLst>
  <p:sldIdLst>
    <p:sldId id="256" r:id="rId5"/>
    <p:sldId id="277" r:id="rId6"/>
    <p:sldId id="257" r:id="rId7"/>
    <p:sldId id="271" r:id="rId8"/>
    <p:sldId id="280" r:id="rId9"/>
    <p:sldId id="276" r:id="rId10"/>
    <p:sldId id="272" r:id="rId11"/>
    <p:sldId id="279" r:id="rId12"/>
    <p:sldId id="273" r:id="rId13"/>
    <p:sldId id="278" r:id="rId14"/>
    <p:sldId id="274" r:id="rId15"/>
    <p:sldId id="275" r:id="rId16"/>
    <p:sldId id="26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812C89-C22C-4BCB-BAFE-51618DD425F7}" v="554" dt="2022-12-19T00:47:55.581"/>
    <p1510:client id="{25CCB9CD-3CF0-4872-98BD-FA854C9A3E01}" v="2" dt="2022-12-19T01:19:39.431"/>
    <p1510:client id="{B5E8CC58-5F58-413E-98A1-6BFC03A7A8C9}" v="687" vWet="689" dt="2022-12-19T00:18:11.212"/>
    <p1510:client id="{C2A746F3-FDF5-4853-88A5-AF3F74692A2A}" v="412" dt="2022-12-19T00:02:18.230"/>
    <p1510:client id="{FBB547FE-C884-450F-A008-CA4E39ED8ED4}" v="3" dt="2022-12-18T21:59:28.1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a Smith" userId="S::asmith64@syr.edu::86d4cece-b8f4-4790-bca6-d02082ca34b7" providerId="AD" clId="Web-{E23B6622-31F9-4BA1-933E-4BC6A418C3E3}"/>
    <pc:docChg chg="modSld">
      <pc:chgData name="Andrea Smith" userId="S::asmith64@syr.edu::86d4cece-b8f4-4790-bca6-d02082ca34b7" providerId="AD" clId="Web-{E23B6622-31F9-4BA1-933E-4BC6A418C3E3}" dt="2022-11-27T23:23:20.844" v="0"/>
      <pc:docMkLst>
        <pc:docMk/>
      </pc:docMkLst>
      <pc:sldChg chg="addSp delSp modSp">
        <pc:chgData name="Andrea Smith" userId="S::asmith64@syr.edu::86d4cece-b8f4-4790-bca6-d02082ca34b7" providerId="AD" clId="Web-{E23B6622-31F9-4BA1-933E-4BC6A418C3E3}" dt="2022-11-27T23:23:20.844" v="0"/>
        <pc:sldMkLst>
          <pc:docMk/>
          <pc:sldMk cId="1671566545" sldId="257"/>
        </pc:sldMkLst>
        <pc:spChg chg="del">
          <ac:chgData name="Andrea Smith" userId="S::asmith64@syr.edu::86d4cece-b8f4-4790-bca6-d02082ca34b7" providerId="AD" clId="Web-{E23B6622-31F9-4BA1-933E-4BC6A418C3E3}" dt="2022-11-27T23:23:20.844" v="0"/>
          <ac:spMkLst>
            <pc:docMk/>
            <pc:sldMk cId="1671566545" sldId="257"/>
            <ac:spMk id="14" creationId="{961E7ED1-F8CF-C6A1-644D-93301D574764}"/>
          </ac:spMkLst>
        </pc:spChg>
        <pc:picChg chg="add mod ord">
          <ac:chgData name="Andrea Smith" userId="S::asmith64@syr.edu::86d4cece-b8f4-4790-bca6-d02082ca34b7" providerId="AD" clId="Web-{E23B6622-31F9-4BA1-933E-4BC6A418C3E3}" dt="2022-11-27T23:23:20.844" v="0"/>
          <ac:picMkLst>
            <pc:docMk/>
            <pc:sldMk cId="1671566545" sldId="257"/>
            <ac:picMk id="3" creationId="{7881317E-E855-D98D-CA4B-7730BD1A4DA3}"/>
          </ac:picMkLst>
        </pc:picChg>
      </pc:sldChg>
    </pc:docChg>
  </pc:docChgLst>
  <pc:docChgLst>
    <pc:chgData name="Yu Sheng Lu" userId="5f6485fb-39d3-4f0a-9861-82f25743dd67" providerId="ADAL" clId="{B589DC8F-116B-47CF-9DF6-B21B539A3084}"/>
    <pc:docChg chg="undo custSel addSld delSld modSld modMainMaster">
      <pc:chgData name="Yu Sheng Lu" userId="5f6485fb-39d3-4f0a-9861-82f25743dd67" providerId="ADAL" clId="{B589DC8F-116B-47CF-9DF6-B21B539A3084}" dt="2022-11-28T00:11:28.436" v="359" actId="1076"/>
      <pc:docMkLst>
        <pc:docMk/>
      </pc:docMkLst>
      <pc:sldChg chg="addSp delSp modSp mod setBg addAnim delAnim setClrOvrMap delDesignElem">
        <pc:chgData name="Yu Sheng Lu" userId="5f6485fb-39d3-4f0a-9861-82f25743dd67" providerId="ADAL" clId="{B589DC8F-116B-47CF-9DF6-B21B539A3084}" dt="2022-11-27T22:31:54.164" v="238" actId="1076"/>
        <pc:sldMkLst>
          <pc:docMk/>
          <pc:sldMk cId="212386761" sldId="256"/>
        </pc:sldMkLst>
        <pc:spChg chg="mod ord">
          <ac:chgData name="Yu Sheng Lu" userId="5f6485fb-39d3-4f0a-9861-82f25743dd67" providerId="ADAL" clId="{B589DC8F-116B-47CF-9DF6-B21B539A3084}" dt="2022-11-27T22:24:41.026" v="180"/>
          <ac:spMkLst>
            <pc:docMk/>
            <pc:sldMk cId="212386761" sldId="256"/>
            <ac:spMk id="2" creationId="{232DE767-4CCD-3AB4-EB11-9B1B1F7B1A01}"/>
          </ac:spMkLst>
        </pc:spChg>
        <pc:spChg chg="mod">
          <ac:chgData name="Yu Sheng Lu" userId="5f6485fb-39d3-4f0a-9861-82f25743dd67" providerId="ADAL" clId="{B589DC8F-116B-47CF-9DF6-B21B539A3084}" dt="2022-11-27T22:31:54.164" v="238" actId="1076"/>
          <ac:spMkLst>
            <pc:docMk/>
            <pc:sldMk cId="212386761" sldId="256"/>
            <ac:spMk id="3" creationId="{47921F38-1DEB-91D4-CC85-4C5C3BE0572B}"/>
          </ac:spMkLst>
        </pc:spChg>
        <pc:spChg chg="add del">
          <ac:chgData name="Yu Sheng Lu" userId="5f6485fb-39d3-4f0a-9861-82f25743dd67" providerId="ADAL" clId="{B589DC8F-116B-47CF-9DF6-B21B539A3084}" dt="2022-11-27T22:20:10.727" v="11" actId="26606"/>
          <ac:spMkLst>
            <pc:docMk/>
            <pc:sldMk cId="212386761" sldId="256"/>
            <ac:spMk id="8" creationId="{3677BAFB-3BD3-41BB-9107-FAE224AE21C4}"/>
          </ac:spMkLst>
        </pc:spChg>
        <pc:spChg chg="add del">
          <ac:chgData name="Yu Sheng Lu" userId="5f6485fb-39d3-4f0a-9861-82f25743dd67" providerId="ADAL" clId="{B589DC8F-116B-47CF-9DF6-B21B539A3084}" dt="2022-11-27T22:20:22.367" v="15" actId="26606"/>
          <ac:spMkLst>
            <pc:docMk/>
            <pc:sldMk cId="212386761" sldId="256"/>
            <ac:spMk id="9" creationId="{2DFFD9D3-0E77-42C3-B89D-A987E7760A5E}"/>
          </ac:spMkLst>
        </pc:spChg>
        <pc:spChg chg="add del">
          <ac:chgData name="Yu Sheng Lu" userId="5f6485fb-39d3-4f0a-9861-82f25743dd67" providerId="ADAL" clId="{B589DC8F-116B-47CF-9DF6-B21B539A3084}" dt="2022-11-27T22:20:10.727" v="11" actId="26606"/>
          <ac:spMkLst>
            <pc:docMk/>
            <pc:sldMk cId="212386761" sldId="256"/>
            <ac:spMk id="10" creationId="{E6823A9B-C188-42D4-847C-3AD928DB145C}"/>
          </ac:spMkLst>
        </pc:spChg>
        <pc:spChg chg="add del">
          <ac:chgData name="Yu Sheng Lu" userId="5f6485fb-39d3-4f0a-9861-82f25743dd67" providerId="ADAL" clId="{B589DC8F-116B-47CF-9DF6-B21B539A3084}" dt="2022-11-27T22:20:22.367" v="15" actId="26606"/>
          <ac:spMkLst>
            <pc:docMk/>
            <pc:sldMk cId="212386761" sldId="256"/>
            <ac:spMk id="11" creationId="{3C48F185-A6F4-40C2-A466-5CB3F23F2F48}"/>
          </ac:spMkLst>
        </pc:spChg>
        <pc:spChg chg="add del">
          <ac:chgData name="Yu Sheng Lu" userId="5f6485fb-39d3-4f0a-9861-82f25743dd67" providerId="ADAL" clId="{B589DC8F-116B-47CF-9DF6-B21B539A3084}" dt="2022-11-27T22:20:10.727" v="11" actId="26606"/>
          <ac:spMkLst>
            <pc:docMk/>
            <pc:sldMk cId="212386761" sldId="256"/>
            <ac:spMk id="12" creationId="{34B557F3-1A0C-4749-A6DB-EAC082DF390B}"/>
          </ac:spMkLst>
        </pc:spChg>
        <pc:spChg chg="add del">
          <ac:chgData name="Yu Sheng Lu" userId="5f6485fb-39d3-4f0a-9861-82f25743dd67" providerId="ADAL" clId="{B589DC8F-116B-47CF-9DF6-B21B539A3084}" dt="2022-11-27T22:20:22.999" v="18" actId="26606"/>
          <ac:spMkLst>
            <pc:docMk/>
            <pc:sldMk cId="212386761" sldId="256"/>
            <ac:spMk id="13" creationId="{E770CA6A-B3B0-4826-A91F-B2B1F8922026}"/>
          </ac:spMkLst>
        </pc:spChg>
        <pc:spChg chg="add del">
          <ac:chgData name="Yu Sheng Lu" userId="5f6485fb-39d3-4f0a-9861-82f25743dd67" providerId="ADAL" clId="{B589DC8F-116B-47CF-9DF6-B21B539A3084}" dt="2022-11-27T22:20:10.727" v="11" actId="26606"/>
          <ac:spMkLst>
            <pc:docMk/>
            <pc:sldMk cId="212386761" sldId="256"/>
            <ac:spMk id="14" creationId="{55D55AA6-3751-494F-868A-DCEDC5CE82BF}"/>
          </ac:spMkLst>
        </pc:spChg>
        <pc:spChg chg="add del">
          <ac:chgData name="Yu Sheng Lu" userId="5f6485fb-39d3-4f0a-9861-82f25743dd67" providerId="ADAL" clId="{B589DC8F-116B-47CF-9DF6-B21B539A3084}" dt="2022-11-27T22:20:10.727" v="11" actId="26606"/>
          <ac:spMkLst>
            <pc:docMk/>
            <pc:sldMk cId="212386761" sldId="256"/>
            <ac:spMk id="16" creationId="{4D4C00DC-4DC6-4CD2-9E31-F17E6CEBC5A6}"/>
          </ac:spMkLst>
        </pc:spChg>
        <pc:spChg chg="add del">
          <ac:chgData name="Yu Sheng Lu" userId="5f6485fb-39d3-4f0a-9861-82f25743dd67" providerId="ADAL" clId="{B589DC8F-116B-47CF-9DF6-B21B539A3084}" dt="2022-11-27T22:20:10.727" v="11" actId="26606"/>
          <ac:spMkLst>
            <pc:docMk/>
            <pc:sldMk cId="212386761" sldId="256"/>
            <ac:spMk id="18" creationId="{D82AB1B2-7970-42CF-8BF5-567C69E9FFFB}"/>
          </ac:spMkLst>
        </pc:spChg>
        <pc:spChg chg="add del">
          <ac:chgData name="Yu Sheng Lu" userId="5f6485fb-39d3-4f0a-9861-82f25743dd67" providerId="ADAL" clId="{B589DC8F-116B-47CF-9DF6-B21B539A3084}" dt="2022-11-27T22:20:26.595" v="20" actId="26606"/>
          <ac:spMkLst>
            <pc:docMk/>
            <pc:sldMk cId="212386761" sldId="256"/>
            <ac:spMk id="21" creationId="{2DFFD9D3-0E77-42C3-B89D-A987E7760A5E}"/>
          </ac:spMkLst>
        </pc:spChg>
        <pc:spChg chg="add del">
          <ac:chgData name="Yu Sheng Lu" userId="5f6485fb-39d3-4f0a-9861-82f25743dd67" providerId="ADAL" clId="{B589DC8F-116B-47CF-9DF6-B21B539A3084}" dt="2022-11-27T22:20:26.595" v="20" actId="26606"/>
          <ac:spMkLst>
            <pc:docMk/>
            <pc:sldMk cId="212386761" sldId="256"/>
            <ac:spMk id="22" creationId="{3C48F185-A6F4-40C2-A466-5CB3F23F2F48}"/>
          </ac:spMkLst>
        </pc:spChg>
        <pc:spChg chg="add del">
          <ac:chgData name="Yu Sheng Lu" userId="5f6485fb-39d3-4f0a-9861-82f25743dd67" providerId="ADAL" clId="{B589DC8F-116B-47CF-9DF6-B21B539A3084}" dt="2022-11-27T22:20:10.727" v="11" actId="26606"/>
          <ac:spMkLst>
            <pc:docMk/>
            <pc:sldMk cId="212386761" sldId="256"/>
            <ac:spMk id="24" creationId="{C10FB9CA-E7FA-462C-B537-F1224ED1ACF4}"/>
          </ac:spMkLst>
        </pc:spChg>
        <pc:spChg chg="add del">
          <ac:chgData name="Yu Sheng Lu" userId="5f6485fb-39d3-4f0a-9861-82f25743dd67" providerId="ADAL" clId="{B589DC8F-116B-47CF-9DF6-B21B539A3084}" dt="2022-11-27T22:20:10.727" v="11" actId="26606"/>
          <ac:spMkLst>
            <pc:docMk/>
            <pc:sldMk cId="212386761" sldId="256"/>
            <ac:spMk id="26" creationId="{D8469AE7-A75B-4F37-850B-EF5974ABED2C}"/>
          </ac:spMkLst>
        </pc:spChg>
        <pc:spChg chg="add del">
          <ac:chgData name="Yu Sheng Lu" userId="5f6485fb-39d3-4f0a-9861-82f25743dd67" providerId="ADAL" clId="{B589DC8F-116B-47CF-9DF6-B21B539A3084}" dt="2022-11-27T22:20:28.850" v="26" actId="26606"/>
          <ac:spMkLst>
            <pc:docMk/>
            <pc:sldMk cId="212386761" sldId="256"/>
            <ac:spMk id="27" creationId="{E770CA6A-B3B0-4826-A91F-B2B1F8922026}"/>
          </ac:spMkLst>
        </pc:spChg>
        <pc:spChg chg="add del">
          <ac:chgData name="Yu Sheng Lu" userId="5f6485fb-39d3-4f0a-9861-82f25743dd67" providerId="ADAL" clId="{B589DC8F-116B-47CF-9DF6-B21B539A3084}" dt="2022-11-27T22:20:29.335" v="28" actId="26606"/>
          <ac:spMkLst>
            <pc:docMk/>
            <pc:sldMk cId="212386761" sldId="256"/>
            <ac:spMk id="33" creationId="{2DFFD9D3-0E77-42C3-B89D-A987E7760A5E}"/>
          </ac:spMkLst>
        </pc:spChg>
        <pc:spChg chg="add del">
          <ac:chgData name="Yu Sheng Lu" userId="5f6485fb-39d3-4f0a-9861-82f25743dd67" providerId="ADAL" clId="{B589DC8F-116B-47CF-9DF6-B21B539A3084}" dt="2022-11-27T22:20:29.335" v="28" actId="26606"/>
          <ac:spMkLst>
            <pc:docMk/>
            <pc:sldMk cId="212386761" sldId="256"/>
            <ac:spMk id="34" creationId="{3C48F185-A6F4-40C2-A466-5CB3F23F2F48}"/>
          </ac:spMkLst>
        </pc:spChg>
        <pc:spChg chg="add del">
          <ac:chgData name="Yu Sheng Lu" userId="5f6485fb-39d3-4f0a-9861-82f25743dd67" providerId="ADAL" clId="{B589DC8F-116B-47CF-9DF6-B21B539A3084}" dt="2022-11-27T22:20:33.281" v="30" actId="26606"/>
          <ac:spMkLst>
            <pc:docMk/>
            <pc:sldMk cId="212386761" sldId="256"/>
            <ac:spMk id="36" creationId="{077D6507-8E8D-40E1-A7B9-63012EF9492F}"/>
          </ac:spMkLst>
        </pc:spChg>
        <pc:spChg chg="add del">
          <ac:chgData name="Yu Sheng Lu" userId="5f6485fb-39d3-4f0a-9861-82f25743dd67" providerId="ADAL" clId="{B589DC8F-116B-47CF-9DF6-B21B539A3084}" dt="2022-11-27T22:20:39.495" v="33" actId="26606"/>
          <ac:spMkLst>
            <pc:docMk/>
            <pc:sldMk cId="212386761" sldId="256"/>
            <ac:spMk id="39" creationId="{077D6507-8E8D-40E1-A7B9-63012EF9492F}"/>
          </ac:spMkLst>
        </pc:spChg>
        <pc:spChg chg="add del">
          <ac:chgData name="Yu Sheng Lu" userId="5f6485fb-39d3-4f0a-9861-82f25743dd67" providerId="ADAL" clId="{B589DC8F-116B-47CF-9DF6-B21B539A3084}" dt="2022-11-27T22:20:40.380" v="35" actId="26606"/>
          <ac:spMkLst>
            <pc:docMk/>
            <pc:sldMk cId="212386761" sldId="256"/>
            <ac:spMk id="44" creationId="{50496C6C-A85F-426B-9ED1-3444166CE4E1}"/>
          </ac:spMkLst>
        </pc:spChg>
        <pc:spChg chg="add del">
          <ac:chgData name="Yu Sheng Lu" userId="5f6485fb-39d3-4f0a-9861-82f25743dd67" providerId="ADAL" clId="{B589DC8F-116B-47CF-9DF6-B21B539A3084}" dt="2022-11-27T22:20:45.603" v="37" actId="26606"/>
          <ac:spMkLst>
            <pc:docMk/>
            <pc:sldMk cId="212386761" sldId="256"/>
            <ac:spMk id="49" creationId="{2DFFD9D3-0E77-42C3-B89D-A987E7760A5E}"/>
          </ac:spMkLst>
        </pc:spChg>
        <pc:spChg chg="add del">
          <ac:chgData name="Yu Sheng Lu" userId="5f6485fb-39d3-4f0a-9861-82f25743dd67" providerId="ADAL" clId="{B589DC8F-116B-47CF-9DF6-B21B539A3084}" dt="2022-11-27T22:20:45.603" v="37" actId="26606"/>
          <ac:spMkLst>
            <pc:docMk/>
            <pc:sldMk cId="212386761" sldId="256"/>
            <ac:spMk id="50" creationId="{3C48F185-A6F4-40C2-A466-5CB3F23F2F48}"/>
          </ac:spMkLst>
        </pc:spChg>
        <pc:spChg chg="add del">
          <ac:chgData name="Yu Sheng Lu" userId="5f6485fb-39d3-4f0a-9861-82f25743dd67" providerId="ADAL" clId="{B589DC8F-116B-47CF-9DF6-B21B539A3084}" dt="2022-11-27T22:20:46.178" v="39" actId="26606"/>
          <ac:spMkLst>
            <pc:docMk/>
            <pc:sldMk cId="212386761" sldId="256"/>
            <ac:spMk id="52" creationId="{A7244538-290E-40DA-A93A-14BB3E6CF173}"/>
          </ac:spMkLst>
        </pc:spChg>
        <pc:spChg chg="add del">
          <ac:chgData name="Yu Sheng Lu" userId="5f6485fb-39d3-4f0a-9861-82f25743dd67" providerId="ADAL" clId="{B589DC8F-116B-47CF-9DF6-B21B539A3084}" dt="2022-11-27T22:20:46.178" v="39" actId="26606"/>
          <ac:spMkLst>
            <pc:docMk/>
            <pc:sldMk cId="212386761" sldId="256"/>
            <ac:spMk id="53" creationId="{AB1DF3B3-9DBC-445D-AE4E-A62E5A9B85D5}"/>
          </ac:spMkLst>
        </pc:spChg>
        <pc:spChg chg="add del">
          <ac:chgData name="Yu Sheng Lu" userId="5f6485fb-39d3-4f0a-9861-82f25743dd67" providerId="ADAL" clId="{B589DC8F-116B-47CF-9DF6-B21B539A3084}" dt="2022-11-27T22:20:46.178" v="39" actId="26606"/>
          <ac:spMkLst>
            <pc:docMk/>
            <pc:sldMk cId="212386761" sldId="256"/>
            <ac:spMk id="55" creationId="{F51F80E8-0CAC-410E-B59A-29FDDC357ED4}"/>
          </ac:spMkLst>
        </pc:spChg>
        <pc:spChg chg="add del">
          <ac:chgData name="Yu Sheng Lu" userId="5f6485fb-39d3-4f0a-9861-82f25743dd67" providerId="ADAL" clId="{B589DC8F-116B-47CF-9DF6-B21B539A3084}" dt="2022-11-27T22:20:47.575" v="41" actId="26606"/>
          <ac:spMkLst>
            <pc:docMk/>
            <pc:sldMk cId="212386761" sldId="256"/>
            <ac:spMk id="57" creationId="{941596B8-D720-4D6E-B7AD-8F5998211E87}"/>
          </ac:spMkLst>
        </pc:spChg>
        <pc:spChg chg="add del">
          <ac:chgData name="Yu Sheng Lu" userId="5f6485fb-39d3-4f0a-9861-82f25743dd67" providerId="ADAL" clId="{B589DC8F-116B-47CF-9DF6-B21B539A3084}" dt="2022-11-27T22:20:47.575" v="41" actId="26606"/>
          <ac:spMkLst>
            <pc:docMk/>
            <pc:sldMk cId="212386761" sldId="256"/>
            <ac:spMk id="58" creationId="{B978501D-E01E-4859-ABAA-F7109C797DE3}"/>
          </ac:spMkLst>
        </pc:spChg>
        <pc:spChg chg="add del">
          <ac:chgData name="Yu Sheng Lu" userId="5f6485fb-39d3-4f0a-9861-82f25743dd67" providerId="ADAL" clId="{B589DC8F-116B-47CF-9DF6-B21B539A3084}" dt="2022-11-27T22:20:48.145" v="43" actId="26606"/>
          <ac:spMkLst>
            <pc:docMk/>
            <pc:sldMk cId="212386761" sldId="256"/>
            <ac:spMk id="62" creationId="{2DFFD9D3-0E77-42C3-B89D-A987E7760A5E}"/>
          </ac:spMkLst>
        </pc:spChg>
        <pc:spChg chg="add del">
          <ac:chgData name="Yu Sheng Lu" userId="5f6485fb-39d3-4f0a-9861-82f25743dd67" providerId="ADAL" clId="{B589DC8F-116B-47CF-9DF6-B21B539A3084}" dt="2022-11-27T22:20:48.145" v="43" actId="26606"/>
          <ac:spMkLst>
            <pc:docMk/>
            <pc:sldMk cId="212386761" sldId="256"/>
            <ac:spMk id="63" creationId="{3C48F185-A6F4-40C2-A466-5CB3F23F2F48}"/>
          </ac:spMkLst>
        </pc:spChg>
        <pc:spChg chg="add del">
          <ac:chgData name="Yu Sheng Lu" userId="5f6485fb-39d3-4f0a-9861-82f25743dd67" providerId="ADAL" clId="{B589DC8F-116B-47CF-9DF6-B21B539A3084}" dt="2022-11-27T22:20:51.645" v="47"/>
          <ac:spMkLst>
            <pc:docMk/>
            <pc:sldMk cId="212386761" sldId="256"/>
            <ac:spMk id="65" creationId="{E770CA6A-B3B0-4826-A91F-B2B1F8922026}"/>
          </ac:spMkLst>
        </pc:spChg>
        <pc:spChg chg="add del">
          <ac:chgData name="Yu Sheng Lu" userId="5f6485fb-39d3-4f0a-9861-82f25743dd67" providerId="ADAL" clId="{B589DC8F-116B-47CF-9DF6-B21B539A3084}" dt="2022-11-27T22:24:41.026" v="180"/>
          <ac:spMkLst>
            <pc:docMk/>
            <pc:sldMk cId="212386761" sldId="256"/>
            <ac:spMk id="85" creationId="{B459C3A3-8B02-4FAB-91CE-E81E1BA31F45}"/>
          </ac:spMkLst>
        </pc:spChg>
        <pc:spChg chg="add del">
          <ac:chgData name="Yu Sheng Lu" userId="5f6485fb-39d3-4f0a-9861-82f25743dd67" providerId="ADAL" clId="{B589DC8F-116B-47CF-9DF6-B21B539A3084}" dt="2022-11-27T22:24:41.026" v="180"/>
          <ac:spMkLst>
            <pc:docMk/>
            <pc:sldMk cId="212386761" sldId="256"/>
            <ac:spMk id="87" creationId="{EDB366A7-87C2-43BB-AF03-1AF039EE1D19}"/>
          </ac:spMkLst>
        </pc:spChg>
        <pc:spChg chg="add del">
          <ac:chgData name="Yu Sheng Lu" userId="5f6485fb-39d3-4f0a-9861-82f25743dd67" providerId="ADAL" clId="{B589DC8F-116B-47CF-9DF6-B21B539A3084}" dt="2022-11-27T22:20:08.242" v="8" actId="26606"/>
          <ac:spMkLst>
            <pc:docMk/>
            <pc:sldMk cId="212386761" sldId="256"/>
            <ac:spMk id="202" creationId="{88294908-8B00-4F58-BBBA-20F71A40AA9E}"/>
          </ac:spMkLst>
        </pc:spChg>
        <pc:spChg chg="add del">
          <ac:chgData name="Yu Sheng Lu" userId="5f6485fb-39d3-4f0a-9861-82f25743dd67" providerId="ADAL" clId="{B589DC8F-116B-47CF-9DF6-B21B539A3084}" dt="2022-11-27T22:20:07.953" v="6" actId="26606"/>
          <ac:spMkLst>
            <pc:docMk/>
            <pc:sldMk cId="212386761" sldId="256"/>
            <ac:spMk id="203" creationId="{0671A8AE-40A1-4631-A6B8-581AFF065482}"/>
          </ac:spMkLst>
        </pc:spChg>
        <pc:spChg chg="add del">
          <ac:chgData name="Yu Sheng Lu" userId="5f6485fb-39d3-4f0a-9861-82f25743dd67" providerId="ADAL" clId="{B589DC8F-116B-47CF-9DF6-B21B539A3084}" dt="2022-11-27T22:20:08.242" v="8" actId="26606"/>
          <ac:spMkLst>
            <pc:docMk/>
            <pc:sldMk cId="212386761" sldId="256"/>
            <ac:spMk id="204" creationId="{4364C879-1404-4203-8E9D-CC5DE0A621A2}"/>
          </ac:spMkLst>
        </pc:spChg>
        <pc:spChg chg="add del">
          <ac:chgData name="Yu Sheng Lu" userId="5f6485fb-39d3-4f0a-9861-82f25743dd67" providerId="ADAL" clId="{B589DC8F-116B-47CF-9DF6-B21B539A3084}" dt="2022-11-27T22:20:07.953" v="6" actId="26606"/>
          <ac:spMkLst>
            <pc:docMk/>
            <pc:sldMk cId="212386761" sldId="256"/>
            <ac:spMk id="205" creationId="{AB58EF07-17C2-48CF-ABB0-EEF1F17CB8F0}"/>
          </ac:spMkLst>
        </pc:spChg>
        <pc:spChg chg="add del">
          <ac:chgData name="Yu Sheng Lu" userId="5f6485fb-39d3-4f0a-9861-82f25743dd67" providerId="ADAL" clId="{B589DC8F-116B-47CF-9DF6-B21B539A3084}" dt="2022-11-27T22:20:08.242" v="8" actId="26606"/>
          <ac:spMkLst>
            <pc:docMk/>
            <pc:sldMk cId="212386761" sldId="256"/>
            <ac:spMk id="206" creationId="{84617302-4B0D-4351-A6BB-6F0930D943AC}"/>
          </ac:spMkLst>
        </pc:spChg>
        <pc:spChg chg="add del">
          <ac:chgData name="Yu Sheng Lu" userId="5f6485fb-39d3-4f0a-9861-82f25743dd67" providerId="ADAL" clId="{B589DC8F-116B-47CF-9DF6-B21B539A3084}" dt="2022-11-27T22:20:07.953" v="6" actId="26606"/>
          <ac:spMkLst>
            <pc:docMk/>
            <pc:sldMk cId="212386761" sldId="256"/>
            <ac:spMk id="207" creationId="{AF2F604E-43BE-4DC3-B983-E071523364F8}"/>
          </ac:spMkLst>
        </pc:spChg>
        <pc:spChg chg="add del">
          <ac:chgData name="Yu Sheng Lu" userId="5f6485fb-39d3-4f0a-9861-82f25743dd67" providerId="ADAL" clId="{B589DC8F-116B-47CF-9DF6-B21B539A3084}" dt="2022-11-27T22:20:08.242" v="8" actId="26606"/>
          <ac:spMkLst>
            <pc:docMk/>
            <pc:sldMk cId="212386761" sldId="256"/>
            <ac:spMk id="208" creationId="{DA2C7802-C2E0-4218-8F89-8DD7CCD2CD1C}"/>
          </ac:spMkLst>
        </pc:spChg>
        <pc:spChg chg="add del">
          <ac:chgData name="Yu Sheng Lu" userId="5f6485fb-39d3-4f0a-9861-82f25743dd67" providerId="ADAL" clId="{B589DC8F-116B-47CF-9DF6-B21B539A3084}" dt="2022-11-27T22:20:07.953" v="6" actId="26606"/>
          <ac:spMkLst>
            <pc:docMk/>
            <pc:sldMk cId="212386761" sldId="256"/>
            <ac:spMk id="209" creationId="{08C9B587-E65E-4B52-B37C-ABEBB6E87928}"/>
          </ac:spMkLst>
        </pc:spChg>
        <pc:spChg chg="add del">
          <ac:chgData name="Yu Sheng Lu" userId="5f6485fb-39d3-4f0a-9861-82f25743dd67" providerId="ADAL" clId="{B589DC8F-116B-47CF-9DF6-B21B539A3084}" dt="2022-11-27T22:20:08.242" v="8" actId="26606"/>
          <ac:spMkLst>
            <pc:docMk/>
            <pc:sldMk cId="212386761" sldId="256"/>
            <ac:spMk id="210" creationId="{A6D7111A-21E5-4EE9-8A78-10E5530F0116}"/>
          </ac:spMkLst>
        </pc:spChg>
        <pc:spChg chg="add del">
          <ac:chgData name="Yu Sheng Lu" userId="5f6485fb-39d3-4f0a-9861-82f25743dd67" providerId="ADAL" clId="{B589DC8F-116B-47CF-9DF6-B21B539A3084}" dt="2022-11-27T22:20:08.242" v="8" actId="26606"/>
          <ac:spMkLst>
            <pc:docMk/>
            <pc:sldMk cId="212386761" sldId="256"/>
            <ac:spMk id="212" creationId="{A3969E80-A77B-49FC-9122-D89AFD5EE118}"/>
          </ac:spMkLst>
        </pc:spChg>
        <pc:spChg chg="add del">
          <ac:chgData name="Yu Sheng Lu" userId="5f6485fb-39d3-4f0a-9861-82f25743dd67" providerId="ADAL" clId="{B589DC8F-116B-47CF-9DF6-B21B539A3084}" dt="2022-11-27T22:20:08.242" v="8" actId="26606"/>
          <ac:spMkLst>
            <pc:docMk/>
            <pc:sldMk cId="212386761" sldId="256"/>
            <ac:spMk id="214" creationId="{1849CA57-76BD-4CF2-80BA-D7A46A01B7B1}"/>
          </ac:spMkLst>
        </pc:spChg>
        <pc:spChg chg="add del">
          <ac:chgData name="Yu Sheng Lu" userId="5f6485fb-39d3-4f0a-9861-82f25743dd67" providerId="ADAL" clId="{B589DC8F-116B-47CF-9DF6-B21B539A3084}" dt="2022-11-27T22:20:08.242" v="8" actId="26606"/>
          <ac:spMkLst>
            <pc:docMk/>
            <pc:sldMk cId="212386761" sldId="256"/>
            <ac:spMk id="216" creationId="{35E9085E-E730-4768-83D4-6CB7E9897153}"/>
          </ac:spMkLst>
        </pc:spChg>
        <pc:spChg chg="add del">
          <ac:chgData name="Yu Sheng Lu" userId="5f6485fb-39d3-4f0a-9861-82f25743dd67" providerId="ADAL" clId="{B589DC8F-116B-47CF-9DF6-B21B539A3084}" dt="2022-11-27T22:20:08.242" v="8" actId="26606"/>
          <ac:spMkLst>
            <pc:docMk/>
            <pc:sldMk cId="212386761" sldId="256"/>
            <ac:spMk id="218" creationId="{973272FE-A474-4CAE-8CA2-BCC8B476C3F4}"/>
          </ac:spMkLst>
        </pc:spChg>
        <pc:spChg chg="add del">
          <ac:chgData name="Yu Sheng Lu" userId="5f6485fb-39d3-4f0a-9861-82f25743dd67" providerId="ADAL" clId="{B589DC8F-116B-47CF-9DF6-B21B539A3084}" dt="2022-11-27T22:20:08.242" v="8" actId="26606"/>
          <ac:spMkLst>
            <pc:docMk/>
            <pc:sldMk cId="212386761" sldId="256"/>
            <ac:spMk id="220" creationId="{E07981EA-05A6-437C-88D7-B377B92B031D}"/>
          </ac:spMkLst>
        </pc:spChg>
        <pc:spChg chg="add del">
          <ac:chgData name="Yu Sheng Lu" userId="5f6485fb-39d3-4f0a-9861-82f25743dd67" providerId="ADAL" clId="{B589DC8F-116B-47CF-9DF6-B21B539A3084}" dt="2022-11-27T22:20:08.242" v="8" actId="26606"/>
          <ac:spMkLst>
            <pc:docMk/>
            <pc:sldMk cId="212386761" sldId="256"/>
            <ac:spMk id="222" creationId="{15E3C750-986E-4769-B1AE-49289FBEE757}"/>
          </ac:spMkLst>
        </pc:spChg>
        <pc:spChg chg="add del">
          <ac:chgData name="Yu Sheng Lu" userId="5f6485fb-39d3-4f0a-9861-82f25743dd67" providerId="ADAL" clId="{B589DC8F-116B-47CF-9DF6-B21B539A3084}" dt="2022-11-27T22:20:10.448" v="10" actId="26606"/>
          <ac:spMkLst>
            <pc:docMk/>
            <pc:sldMk cId="212386761" sldId="256"/>
            <ac:spMk id="224" creationId="{0671A8AE-40A1-4631-A6B8-581AFF065482}"/>
          </ac:spMkLst>
        </pc:spChg>
        <pc:spChg chg="add del">
          <ac:chgData name="Yu Sheng Lu" userId="5f6485fb-39d3-4f0a-9861-82f25743dd67" providerId="ADAL" clId="{B589DC8F-116B-47CF-9DF6-B21B539A3084}" dt="2022-11-27T22:20:10.448" v="10" actId="26606"/>
          <ac:spMkLst>
            <pc:docMk/>
            <pc:sldMk cId="212386761" sldId="256"/>
            <ac:spMk id="226" creationId="{AB58EF07-17C2-48CF-ABB0-EEF1F17CB8F0}"/>
          </ac:spMkLst>
        </pc:spChg>
        <pc:spChg chg="add del">
          <ac:chgData name="Yu Sheng Lu" userId="5f6485fb-39d3-4f0a-9861-82f25743dd67" providerId="ADAL" clId="{B589DC8F-116B-47CF-9DF6-B21B539A3084}" dt="2022-11-27T22:20:10.448" v="10" actId="26606"/>
          <ac:spMkLst>
            <pc:docMk/>
            <pc:sldMk cId="212386761" sldId="256"/>
            <ac:spMk id="227" creationId="{AF2F604E-43BE-4DC3-B983-E071523364F8}"/>
          </ac:spMkLst>
        </pc:spChg>
        <pc:spChg chg="add del">
          <ac:chgData name="Yu Sheng Lu" userId="5f6485fb-39d3-4f0a-9861-82f25743dd67" providerId="ADAL" clId="{B589DC8F-116B-47CF-9DF6-B21B539A3084}" dt="2022-11-27T22:20:10.448" v="10" actId="26606"/>
          <ac:spMkLst>
            <pc:docMk/>
            <pc:sldMk cId="212386761" sldId="256"/>
            <ac:spMk id="228" creationId="{08C9B587-E65E-4B52-B37C-ABEBB6E87928}"/>
          </ac:spMkLst>
        </pc:spChg>
        <pc:grpChg chg="add del">
          <ac:chgData name="Yu Sheng Lu" userId="5f6485fb-39d3-4f0a-9861-82f25743dd67" providerId="ADAL" clId="{B589DC8F-116B-47CF-9DF6-B21B539A3084}" dt="2022-11-27T22:24:16.858" v="176"/>
          <ac:grpSpMkLst>
            <pc:docMk/>
            <pc:sldMk cId="212386761" sldId="256"/>
            <ac:grpSpMk id="6" creationId="{6C68F39D-867D-4AFF-94C4-C3829AD5C5B5}"/>
          </ac:grpSpMkLst>
        </pc:grpChg>
        <pc:grpChg chg="add del">
          <ac:chgData name="Yu Sheng Lu" userId="5f6485fb-39d3-4f0a-9861-82f25743dd67" providerId="ADAL" clId="{B589DC8F-116B-47CF-9DF6-B21B539A3084}" dt="2022-11-27T22:20:10.727" v="11" actId="26606"/>
          <ac:grpSpMkLst>
            <pc:docMk/>
            <pc:sldMk cId="212386761" sldId="256"/>
            <ac:grpSpMk id="20" creationId="{66FB5A75-BDE2-4F12-A95B-C48788A7685C}"/>
          </ac:grpSpMkLst>
        </pc:grpChg>
        <pc:grpChg chg="add del">
          <ac:chgData name="Yu Sheng Lu" userId="5f6485fb-39d3-4f0a-9861-82f25743dd67" providerId="ADAL" clId="{B589DC8F-116B-47CF-9DF6-B21B539A3084}" dt="2022-11-27T22:20:10.727" v="11" actId="26606"/>
          <ac:grpSpMkLst>
            <pc:docMk/>
            <pc:sldMk cId="212386761" sldId="256"/>
            <ac:grpSpMk id="28" creationId="{63301095-70B2-49AA-8DA9-A35629AD621C}"/>
          </ac:grpSpMkLst>
        </pc:grpChg>
        <pc:grpChg chg="add del">
          <ac:chgData name="Yu Sheng Lu" userId="5f6485fb-39d3-4f0a-9861-82f25743dd67" providerId="ADAL" clId="{B589DC8F-116B-47CF-9DF6-B21B539A3084}" dt="2022-11-27T22:24:16.858" v="176"/>
          <ac:grpSpMkLst>
            <pc:docMk/>
            <pc:sldMk cId="212386761" sldId="256"/>
            <ac:grpSpMk id="69" creationId="{176E1971-1C4C-46C8-A821-63766428014D}"/>
          </ac:grpSpMkLst>
        </pc:grpChg>
        <pc:grpChg chg="add del">
          <ac:chgData name="Yu Sheng Lu" userId="5f6485fb-39d3-4f0a-9861-82f25743dd67" providerId="ADAL" clId="{B589DC8F-116B-47CF-9DF6-B21B539A3084}" dt="2022-11-27T22:24:16.858" v="176"/>
          <ac:grpSpMkLst>
            <pc:docMk/>
            <pc:sldMk cId="212386761" sldId="256"/>
            <ac:grpSpMk id="81" creationId="{4466CCD0-FEF9-460D-9FB6-11613A492B66}"/>
          </ac:grpSpMkLst>
        </pc:grpChg>
        <pc:picChg chg="add del">
          <ac:chgData name="Yu Sheng Lu" userId="5f6485fb-39d3-4f0a-9861-82f25743dd67" providerId="ADAL" clId="{B589DC8F-116B-47CF-9DF6-B21B539A3084}" dt="2022-11-27T22:20:22.367" v="15" actId="26606"/>
          <ac:picMkLst>
            <pc:docMk/>
            <pc:sldMk cId="212386761" sldId="256"/>
            <ac:picMk id="5" creationId="{BA5B2B4C-C16D-4093-0230-3B5BE77027F1}"/>
          </ac:picMkLst>
        </pc:picChg>
        <pc:picChg chg="add del">
          <ac:chgData name="Yu Sheng Lu" userId="5f6485fb-39d3-4f0a-9861-82f25743dd67" providerId="ADAL" clId="{B589DC8F-116B-47CF-9DF6-B21B539A3084}" dt="2022-11-27T22:20:22.999" v="18" actId="26606"/>
          <ac:picMkLst>
            <pc:docMk/>
            <pc:sldMk cId="212386761" sldId="256"/>
            <ac:picMk id="15" creationId="{3C51B9DA-B0CC-480A-8EA5-4D5C3E0515B9}"/>
          </ac:picMkLst>
        </pc:picChg>
        <pc:picChg chg="add del">
          <ac:chgData name="Yu Sheng Lu" userId="5f6485fb-39d3-4f0a-9861-82f25743dd67" providerId="ADAL" clId="{B589DC8F-116B-47CF-9DF6-B21B539A3084}" dt="2022-11-27T22:20:26.595" v="20" actId="26606"/>
          <ac:picMkLst>
            <pc:docMk/>
            <pc:sldMk cId="212386761" sldId="256"/>
            <ac:picMk id="19" creationId="{BA5B2B4C-C16D-4093-0230-3B5BE77027F1}"/>
          </ac:picMkLst>
        </pc:picChg>
        <pc:picChg chg="add del">
          <ac:chgData name="Yu Sheng Lu" userId="5f6485fb-39d3-4f0a-9861-82f25743dd67" providerId="ADAL" clId="{B589DC8F-116B-47CF-9DF6-B21B539A3084}" dt="2022-11-27T22:20:27.882" v="23" actId="26606"/>
          <ac:picMkLst>
            <pc:docMk/>
            <pc:sldMk cId="212386761" sldId="256"/>
            <ac:picMk id="25" creationId="{4C5EB4E7-1E65-FB8E-59D8-60DF754AE0B7}"/>
          </ac:picMkLst>
        </pc:picChg>
        <pc:picChg chg="add del">
          <ac:chgData name="Yu Sheng Lu" userId="5f6485fb-39d3-4f0a-9861-82f25743dd67" providerId="ADAL" clId="{B589DC8F-116B-47CF-9DF6-B21B539A3084}" dt="2022-11-27T22:20:28.850" v="26" actId="26606"/>
          <ac:picMkLst>
            <pc:docMk/>
            <pc:sldMk cId="212386761" sldId="256"/>
            <ac:picMk id="29" creationId="{3C51B9DA-B0CC-480A-8EA5-4D5C3E0515B9}"/>
          </ac:picMkLst>
        </pc:picChg>
        <pc:picChg chg="add del">
          <ac:chgData name="Yu Sheng Lu" userId="5f6485fb-39d3-4f0a-9861-82f25743dd67" providerId="ADAL" clId="{B589DC8F-116B-47CF-9DF6-B21B539A3084}" dt="2022-11-27T22:20:29.335" v="28" actId="26606"/>
          <ac:picMkLst>
            <pc:docMk/>
            <pc:sldMk cId="212386761" sldId="256"/>
            <ac:picMk id="32" creationId="{BA5B2B4C-C16D-4093-0230-3B5BE77027F1}"/>
          </ac:picMkLst>
        </pc:picChg>
        <pc:picChg chg="add del">
          <ac:chgData name="Yu Sheng Lu" userId="5f6485fb-39d3-4f0a-9861-82f25743dd67" providerId="ADAL" clId="{B589DC8F-116B-47CF-9DF6-B21B539A3084}" dt="2022-11-27T22:20:33.281" v="30" actId="26606"/>
          <ac:picMkLst>
            <pc:docMk/>
            <pc:sldMk cId="212386761" sldId="256"/>
            <ac:picMk id="37" creationId="{2872CCCF-CD6E-D4CE-0582-588A886C4390}"/>
          </ac:picMkLst>
        </pc:picChg>
        <pc:picChg chg="add del">
          <ac:chgData name="Yu Sheng Lu" userId="5f6485fb-39d3-4f0a-9861-82f25743dd67" providerId="ADAL" clId="{B589DC8F-116B-47CF-9DF6-B21B539A3084}" dt="2022-11-27T22:20:39.495" v="33" actId="26606"/>
          <ac:picMkLst>
            <pc:docMk/>
            <pc:sldMk cId="212386761" sldId="256"/>
            <ac:picMk id="40" creationId="{CCB4CE7A-62A3-3176-D433-F5CB85B1AC6B}"/>
          </ac:picMkLst>
        </pc:picChg>
        <pc:picChg chg="add del">
          <ac:chgData name="Yu Sheng Lu" userId="5f6485fb-39d3-4f0a-9861-82f25743dd67" providerId="ADAL" clId="{B589DC8F-116B-47CF-9DF6-B21B539A3084}" dt="2022-11-27T22:20:39.495" v="33" actId="26606"/>
          <ac:picMkLst>
            <pc:docMk/>
            <pc:sldMk cId="212386761" sldId="256"/>
            <ac:picMk id="41" creationId="{23FF3D86-2916-4F9F-9752-304810CF59AE}"/>
          </ac:picMkLst>
        </pc:picChg>
        <pc:picChg chg="add del">
          <ac:chgData name="Yu Sheng Lu" userId="5f6485fb-39d3-4f0a-9861-82f25743dd67" providerId="ADAL" clId="{B589DC8F-116B-47CF-9DF6-B21B539A3084}" dt="2022-11-27T22:20:39.495" v="33" actId="26606"/>
          <ac:picMkLst>
            <pc:docMk/>
            <pc:sldMk cId="212386761" sldId="256"/>
            <ac:picMk id="42" creationId="{AB048875-14D1-4CC7-8AC3-7ABC73AAAF14}"/>
          </ac:picMkLst>
        </pc:picChg>
        <pc:picChg chg="add del">
          <ac:chgData name="Yu Sheng Lu" userId="5f6485fb-39d3-4f0a-9861-82f25743dd67" providerId="ADAL" clId="{B589DC8F-116B-47CF-9DF6-B21B539A3084}" dt="2022-11-27T22:20:40.380" v="35" actId="26606"/>
          <ac:picMkLst>
            <pc:docMk/>
            <pc:sldMk cId="212386761" sldId="256"/>
            <ac:picMk id="46" creationId="{D912EF34-0253-41FD-9940-D8FBB7DE74B1}"/>
          </ac:picMkLst>
        </pc:picChg>
        <pc:picChg chg="add del">
          <ac:chgData name="Yu Sheng Lu" userId="5f6485fb-39d3-4f0a-9861-82f25743dd67" providerId="ADAL" clId="{B589DC8F-116B-47CF-9DF6-B21B539A3084}" dt="2022-11-27T22:20:45.603" v="37" actId="26606"/>
          <ac:picMkLst>
            <pc:docMk/>
            <pc:sldMk cId="212386761" sldId="256"/>
            <ac:picMk id="48" creationId="{BA5B2B4C-C16D-4093-0230-3B5BE77027F1}"/>
          </ac:picMkLst>
        </pc:picChg>
        <pc:picChg chg="add del">
          <ac:chgData name="Yu Sheng Lu" userId="5f6485fb-39d3-4f0a-9861-82f25743dd67" providerId="ADAL" clId="{B589DC8F-116B-47CF-9DF6-B21B539A3084}" dt="2022-11-27T22:20:46.178" v="39" actId="26606"/>
          <ac:picMkLst>
            <pc:docMk/>
            <pc:sldMk cId="212386761" sldId="256"/>
            <ac:picMk id="54" creationId="{AA70EE8B-D6AA-B1AE-53A5-D431249427E8}"/>
          </ac:picMkLst>
        </pc:picChg>
        <pc:picChg chg="add del">
          <ac:chgData name="Yu Sheng Lu" userId="5f6485fb-39d3-4f0a-9861-82f25743dd67" providerId="ADAL" clId="{B589DC8F-116B-47CF-9DF6-B21B539A3084}" dt="2022-11-27T22:20:47.575" v="41" actId="26606"/>
          <ac:picMkLst>
            <pc:docMk/>
            <pc:sldMk cId="212386761" sldId="256"/>
            <ac:picMk id="59" creationId="{D66B130B-5814-48DD-9CA6-2E189DE2096E}"/>
          </ac:picMkLst>
        </pc:picChg>
        <pc:picChg chg="add del">
          <ac:chgData name="Yu Sheng Lu" userId="5f6485fb-39d3-4f0a-9861-82f25743dd67" providerId="ADAL" clId="{B589DC8F-116B-47CF-9DF6-B21B539A3084}" dt="2022-11-27T22:20:48.145" v="43" actId="26606"/>
          <ac:picMkLst>
            <pc:docMk/>
            <pc:sldMk cId="212386761" sldId="256"/>
            <ac:picMk id="61" creationId="{BA5B2B4C-C16D-4093-0230-3B5BE77027F1}"/>
          </ac:picMkLst>
        </pc:picChg>
        <pc:picChg chg="add del">
          <ac:chgData name="Yu Sheng Lu" userId="5f6485fb-39d3-4f0a-9861-82f25743dd67" providerId="ADAL" clId="{B589DC8F-116B-47CF-9DF6-B21B539A3084}" dt="2022-11-27T22:20:51.645" v="47"/>
          <ac:picMkLst>
            <pc:docMk/>
            <pc:sldMk cId="212386761" sldId="256"/>
            <ac:picMk id="66" creationId="{3C51B9DA-B0CC-480A-8EA5-4D5C3E0515B9}"/>
          </ac:picMkLst>
        </pc:picChg>
        <pc:picChg chg="add mod ord">
          <ac:chgData name="Yu Sheng Lu" userId="5f6485fb-39d3-4f0a-9861-82f25743dd67" providerId="ADAL" clId="{B589DC8F-116B-47CF-9DF6-B21B539A3084}" dt="2022-11-27T22:24:19.219" v="178" actId="26606"/>
          <ac:picMkLst>
            <pc:docMk/>
            <pc:sldMk cId="212386761" sldId="256"/>
            <ac:picMk id="80" creationId="{38E94F85-3FC7-94C7-EE96-4801B04D0830}"/>
          </ac:picMkLst>
        </pc:picChg>
        <pc:picChg chg="add del">
          <ac:chgData name="Yu Sheng Lu" userId="5f6485fb-39d3-4f0a-9861-82f25743dd67" providerId="ADAL" clId="{B589DC8F-116B-47CF-9DF6-B21B539A3084}" dt="2022-11-27T22:20:07.953" v="6" actId="26606"/>
          <ac:picMkLst>
            <pc:docMk/>
            <pc:sldMk cId="212386761" sldId="256"/>
            <ac:picMk id="199" creationId="{CB99D944-291C-049F-8AC6-FB4A9227E975}"/>
          </ac:picMkLst>
        </pc:picChg>
        <pc:picChg chg="add del">
          <ac:chgData name="Yu Sheng Lu" userId="5f6485fb-39d3-4f0a-9861-82f25743dd67" providerId="ADAL" clId="{B589DC8F-116B-47CF-9DF6-B21B539A3084}" dt="2022-11-27T22:20:10.448" v="10" actId="26606"/>
          <ac:picMkLst>
            <pc:docMk/>
            <pc:sldMk cId="212386761" sldId="256"/>
            <ac:picMk id="225" creationId="{CB99D944-291C-049F-8AC6-FB4A9227E975}"/>
          </ac:picMkLst>
        </pc:picChg>
        <pc:cxnChg chg="add del">
          <ac:chgData name="Yu Sheng Lu" userId="5f6485fb-39d3-4f0a-9861-82f25743dd67" providerId="ADAL" clId="{B589DC8F-116B-47CF-9DF6-B21B539A3084}" dt="2022-11-27T22:20:22.999" v="18" actId="26606"/>
          <ac:cxnSpMkLst>
            <pc:docMk/>
            <pc:sldMk cId="212386761" sldId="256"/>
            <ac:cxnSpMk id="17" creationId="{6FE641DB-A503-41DE-ACA6-36B41C6C2BE9}"/>
          </ac:cxnSpMkLst>
        </pc:cxnChg>
        <pc:cxnChg chg="add del">
          <ac:chgData name="Yu Sheng Lu" userId="5f6485fb-39d3-4f0a-9861-82f25743dd67" providerId="ADAL" clId="{B589DC8F-116B-47CF-9DF6-B21B539A3084}" dt="2022-11-27T22:20:28.850" v="26" actId="26606"/>
          <ac:cxnSpMkLst>
            <pc:docMk/>
            <pc:sldMk cId="212386761" sldId="256"/>
            <ac:cxnSpMk id="30" creationId="{6FE641DB-A503-41DE-ACA6-36B41C6C2BE9}"/>
          </ac:cxnSpMkLst>
        </pc:cxnChg>
        <pc:cxnChg chg="add del">
          <ac:chgData name="Yu Sheng Lu" userId="5f6485fb-39d3-4f0a-9861-82f25743dd67" providerId="ADAL" clId="{B589DC8F-116B-47CF-9DF6-B21B539A3084}" dt="2022-11-27T22:20:40.380" v="35" actId="26606"/>
          <ac:cxnSpMkLst>
            <pc:docMk/>
            <pc:sldMk cId="212386761" sldId="256"/>
            <ac:cxnSpMk id="45" creationId="{AD0EF22F-5D3C-4240-8C32-1B20803E5A89}"/>
          </ac:cxnSpMkLst>
        </pc:cxnChg>
        <pc:cxnChg chg="add del">
          <ac:chgData name="Yu Sheng Lu" userId="5f6485fb-39d3-4f0a-9861-82f25743dd67" providerId="ADAL" clId="{B589DC8F-116B-47CF-9DF6-B21B539A3084}" dt="2022-11-27T22:20:51.645" v="47"/>
          <ac:cxnSpMkLst>
            <pc:docMk/>
            <pc:sldMk cId="212386761" sldId="256"/>
            <ac:cxnSpMk id="67" creationId="{6FE641DB-A503-41DE-ACA6-36B41C6C2BE9}"/>
          </ac:cxnSpMkLst>
        </pc:cxnChg>
      </pc:sldChg>
      <pc:sldChg chg="addSp modSp mod setBg">
        <pc:chgData name="Yu Sheng Lu" userId="5f6485fb-39d3-4f0a-9861-82f25743dd67" providerId="ADAL" clId="{B589DC8F-116B-47CF-9DF6-B21B539A3084}" dt="2022-11-27T22:25:29.413" v="186" actId="1076"/>
        <pc:sldMkLst>
          <pc:docMk/>
          <pc:sldMk cId="1671566545" sldId="257"/>
        </pc:sldMkLst>
        <pc:spChg chg="mod">
          <ac:chgData name="Yu Sheng Lu" userId="5f6485fb-39d3-4f0a-9861-82f25743dd67" providerId="ADAL" clId="{B589DC8F-116B-47CF-9DF6-B21B539A3084}" dt="2022-11-27T22:25:24.143" v="184" actId="26606"/>
          <ac:spMkLst>
            <pc:docMk/>
            <pc:sldMk cId="1671566545" sldId="257"/>
            <ac:spMk id="2" creationId="{1BF1F6EC-9537-E796-338B-4B8BE4456BD9}"/>
          </ac:spMkLst>
        </pc:spChg>
        <pc:spChg chg="add">
          <ac:chgData name="Yu Sheng Lu" userId="5f6485fb-39d3-4f0a-9861-82f25743dd67" providerId="ADAL" clId="{B589DC8F-116B-47CF-9DF6-B21B539A3084}" dt="2022-11-27T22:25:24.143" v="184" actId="26606"/>
          <ac:spMkLst>
            <pc:docMk/>
            <pc:sldMk cId="1671566545" sldId="257"/>
            <ac:spMk id="14" creationId="{961E7ED1-F8CF-C6A1-644D-93301D574764}"/>
          </ac:spMkLst>
        </pc:spChg>
        <pc:spChg chg="add">
          <ac:chgData name="Yu Sheng Lu" userId="5f6485fb-39d3-4f0a-9861-82f25743dd67" providerId="ADAL" clId="{B589DC8F-116B-47CF-9DF6-B21B539A3084}" dt="2022-11-27T22:25:24.143" v="184" actId="26606"/>
          <ac:spMkLst>
            <pc:docMk/>
            <pc:sldMk cId="1671566545" sldId="257"/>
            <ac:spMk id="17" creationId="{3F4C104D-5F30-4811-9376-566B26E4719A}"/>
          </ac:spMkLst>
        </pc:spChg>
        <pc:spChg chg="add">
          <ac:chgData name="Yu Sheng Lu" userId="5f6485fb-39d3-4f0a-9861-82f25743dd67" providerId="ADAL" clId="{B589DC8F-116B-47CF-9DF6-B21B539A3084}" dt="2022-11-27T22:25:24.143" v="184" actId="26606"/>
          <ac:spMkLst>
            <pc:docMk/>
            <pc:sldMk cId="1671566545" sldId="257"/>
            <ac:spMk id="19" creationId="{0815E34B-5D02-4E01-A936-E8E1C0AB6F12}"/>
          </ac:spMkLst>
        </pc:spChg>
        <pc:spChg chg="add">
          <ac:chgData name="Yu Sheng Lu" userId="5f6485fb-39d3-4f0a-9861-82f25743dd67" providerId="ADAL" clId="{B589DC8F-116B-47CF-9DF6-B21B539A3084}" dt="2022-11-27T22:25:24.143" v="184" actId="26606"/>
          <ac:spMkLst>
            <pc:docMk/>
            <pc:sldMk cId="1671566545" sldId="257"/>
            <ac:spMk id="21" creationId="{7DE3414B-B032-4710-A468-D3285E38C5FF}"/>
          </ac:spMkLst>
        </pc:spChg>
        <pc:picChg chg="mod">
          <ac:chgData name="Yu Sheng Lu" userId="5f6485fb-39d3-4f0a-9861-82f25743dd67" providerId="ADAL" clId="{B589DC8F-116B-47CF-9DF6-B21B539A3084}" dt="2022-11-27T22:25:29.413" v="186" actId="1076"/>
          <ac:picMkLst>
            <pc:docMk/>
            <pc:sldMk cId="1671566545" sldId="257"/>
            <ac:picMk id="10" creationId="{D2560946-896C-6514-B2CE-A701D2883C1C}"/>
          </ac:picMkLst>
        </pc:picChg>
      </pc:sldChg>
      <pc:sldChg chg="modSp mod">
        <pc:chgData name="Yu Sheng Lu" userId="5f6485fb-39d3-4f0a-9861-82f25743dd67" providerId="ADAL" clId="{B589DC8F-116B-47CF-9DF6-B21B539A3084}" dt="2022-11-27T22:24:41.026" v="180"/>
        <pc:sldMkLst>
          <pc:docMk/>
          <pc:sldMk cId="1122411673" sldId="258"/>
        </pc:sldMkLst>
        <pc:spChg chg="mod">
          <ac:chgData name="Yu Sheng Lu" userId="5f6485fb-39d3-4f0a-9861-82f25743dd67" providerId="ADAL" clId="{B589DC8F-116B-47CF-9DF6-B21B539A3084}" dt="2022-11-27T22:24:41.026" v="180"/>
          <ac:spMkLst>
            <pc:docMk/>
            <pc:sldMk cId="1122411673" sldId="258"/>
            <ac:spMk id="2" creationId="{BA3D02D0-33D0-96F0-F303-53A38350D905}"/>
          </ac:spMkLst>
        </pc:spChg>
        <pc:spChg chg="mod">
          <ac:chgData name="Yu Sheng Lu" userId="5f6485fb-39d3-4f0a-9861-82f25743dd67" providerId="ADAL" clId="{B589DC8F-116B-47CF-9DF6-B21B539A3084}" dt="2022-11-27T22:24:41.026" v="180"/>
          <ac:spMkLst>
            <pc:docMk/>
            <pc:sldMk cId="1122411673" sldId="258"/>
            <ac:spMk id="3" creationId="{C24B4A3B-D200-A763-7514-3F3DDA1F9B5D}"/>
          </ac:spMkLst>
        </pc:spChg>
      </pc:sldChg>
      <pc:sldChg chg="addSp delSp modSp mod setBg">
        <pc:chgData name="Yu Sheng Lu" userId="5f6485fb-39d3-4f0a-9861-82f25743dd67" providerId="ADAL" clId="{B589DC8F-116B-47CF-9DF6-B21B539A3084}" dt="2022-11-28T00:11:15.584" v="357" actId="1076"/>
        <pc:sldMkLst>
          <pc:docMk/>
          <pc:sldMk cId="225606851" sldId="259"/>
        </pc:sldMkLst>
        <pc:spChg chg="mod ord">
          <ac:chgData name="Yu Sheng Lu" userId="5f6485fb-39d3-4f0a-9861-82f25743dd67" providerId="ADAL" clId="{B589DC8F-116B-47CF-9DF6-B21B539A3084}" dt="2022-11-27T22:35:37.686" v="262" actId="26606"/>
          <ac:spMkLst>
            <pc:docMk/>
            <pc:sldMk cId="225606851" sldId="259"/>
            <ac:spMk id="2" creationId="{D86DE656-79F7-68E1-1EFC-C98065431A15}"/>
          </ac:spMkLst>
        </pc:spChg>
        <pc:spChg chg="del mod">
          <ac:chgData name="Yu Sheng Lu" userId="5f6485fb-39d3-4f0a-9861-82f25743dd67" providerId="ADAL" clId="{B589DC8F-116B-47CF-9DF6-B21B539A3084}" dt="2022-11-27T22:34:01.807" v="240"/>
          <ac:spMkLst>
            <pc:docMk/>
            <pc:sldMk cId="225606851" sldId="259"/>
            <ac:spMk id="3" creationId="{F5DBC8BF-4F91-955F-A80A-5D6F72B8C27A}"/>
          </ac:spMkLst>
        </pc:spChg>
        <pc:spChg chg="add del">
          <ac:chgData name="Yu Sheng Lu" userId="5f6485fb-39d3-4f0a-9861-82f25743dd67" providerId="ADAL" clId="{B589DC8F-116B-47CF-9DF6-B21B539A3084}" dt="2022-11-27T22:35:25.288" v="258"/>
          <ac:spMkLst>
            <pc:docMk/>
            <pc:sldMk cId="225606851" sldId="259"/>
            <ac:spMk id="4" creationId="{B43706F1-0BA9-B4EB-988C-43B076B0F3B9}"/>
          </ac:spMkLst>
        </pc:spChg>
        <pc:spChg chg="add mod">
          <ac:chgData name="Yu Sheng Lu" userId="5f6485fb-39d3-4f0a-9861-82f25743dd67" providerId="ADAL" clId="{B589DC8F-116B-47CF-9DF6-B21B539A3084}" dt="2022-11-27T22:45:48.218" v="350" actId="1076"/>
          <ac:spMkLst>
            <pc:docMk/>
            <pc:sldMk cId="225606851" sldId="259"/>
            <ac:spMk id="5" creationId="{60577877-A11A-8616-3061-33EA87ED155F}"/>
          </ac:spMkLst>
        </pc:spChg>
        <pc:spChg chg="add del">
          <ac:chgData name="Yu Sheng Lu" userId="5f6485fb-39d3-4f0a-9861-82f25743dd67" providerId="ADAL" clId="{B589DC8F-116B-47CF-9DF6-B21B539A3084}" dt="2022-11-27T22:34:10.026" v="242" actId="26606"/>
          <ac:spMkLst>
            <pc:docMk/>
            <pc:sldMk cId="225606851" sldId="259"/>
            <ac:spMk id="1030" creationId="{5D93F90B-DE18-055B-02DC-7BC06487271A}"/>
          </ac:spMkLst>
        </pc:spChg>
        <pc:spChg chg="add del">
          <ac:chgData name="Yu Sheng Lu" userId="5f6485fb-39d3-4f0a-9861-82f25743dd67" providerId="ADAL" clId="{B589DC8F-116B-47CF-9DF6-B21B539A3084}" dt="2022-11-27T22:35:37.686" v="262" actId="26606"/>
          <ac:spMkLst>
            <pc:docMk/>
            <pc:sldMk cId="225606851" sldId="259"/>
            <ac:spMk id="1031" creationId="{CA78B751-0052-A542-69BA-1A1EED24EE53}"/>
          </ac:spMkLst>
        </pc:spChg>
        <pc:spChg chg="add del">
          <ac:chgData name="Yu Sheng Lu" userId="5f6485fb-39d3-4f0a-9861-82f25743dd67" providerId="ADAL" clId="{B589DC8F-116B-47CF-9DF6-B21B539A3084}" dt="2022-11-27T22:34:10.026" v="242" actId="26606"/>
          <ac:spMkLst>
            <pc:docMk/>
            <pc:sldMk cId="225606851" sldId="259"/>
            <ac:spMk id="1033" creationId="{2B258D2B-6AC3-4B3A-A87C-FD7E6517826E}"/>
          </ac:spMkLst>
        </pc:spChg>
        <pc:spChg chg="add del">
          <ac:chgData name="Yu Sheng Lu" userId="5f6485fb-39d3-4f0a-9861-82f25743dd67" providerId="ADAL" clId="{B589DC8F-116B-47CF-9DF6-B21B539A3084}" dt="2022-11-27T22:34:10.026" v="242" actId="26606"/>
          <ac:spMkLst>
            <pc:docMk/>
            <pc:sldMk cId="225606851" sldId="259"/>
            <ac:spMk id="1035" creationId="{8D55DD8B-9BF9-4B91-A22D-2D3F2AEFF189}"/>
          </ac:spMkLst>
        </pc:spChg>
        <pc:spChg chg="add del">
          <ac:chgData name="Yu Sheng Lu" userId="5f6485fb-39d3-4f0a-9861-82f25743dd67" providerId="ADAL" clId="{B589DC8F-116B-47CF-9DF6-B21B539A3084}" dt="2022-11-27T22:35:37.686" v="262" actId="26606"/>
          <ac:spMkLst>
            <pc:docMk/>
            <pc:sldMk cId="225606851" sldId="259"/>
            <ac:spMk id="1036" creationId="{0C8B6C4B-A867-4D7E-9851-29BB2D603B96}"/>
          </ac:spMkLst>
        </pc:spChg>
        <pc:spChg chg="add del">
          <ac:chgData name="Yu Sheng Lu" userId="5f6485fb-39d3-4f0a-9861-82f25743dd67" providerId="ADAL" clId="{B589DC8F-116B-47CF-9DF6-B21B539A3084}" dt="2022-11-27T22:35:37.686" v="262" actId="26606"/>
          <ac:spMkLst>
            <pc:docMk/>
            <pc:sldMk cId="225606851" sldId="259"/>
            <ac:spMk id="1038" creationId="{470BD5D9-CDC5-465C-9E25-2EB0249FE4C5}"/>
          </ac:spMkLst>
        </pc:spChg>
        <pc:spChg chg="add del">
          <ac:chgData name="Yu Sheng Lu" userId="5f6485fb-39d3-4f0a-9861-82f25743dd67" providerId="ADAL" clId="{B589DC8F-116B-47CF-9DF6-B21B539A3084}" dt="2022-11-27T22:35:37.686" v="262" actId="26606"/>
          <ac:spMkLst>
            <pc:docMk/>
            <pc:sldMk cId="225606851" sldId="259"/>
            <ac:spMk id="1040" creationId="{9185F495-8EFA-407B-AAD7-A2F52AE2C3EC}"/>
          </ac:spMkLst>
        </pc:spChg>
        <pc:picChg chg="add mod">
          <ac:chgData name="Yu Sheng Lu" userId="5f6485fb-39d3-4f0a-9861-82f25743dd67" providerId="ADAL" clId="{B589DC8F-116B-47CF-9DF6-B21B539A3084}" dt="2022-11-27T22:45:01.538" v="343" actId="1076"/>
          <ac:picMkLst>
            <pc:docMk/>
            <pc:sldMk cId="225606851" sldId="259"/>
            <ac:picMk id="1026" creationId="{07A03B1C-6ECD-4B9A-F11E-3B7E257A93B7}"/>
          </ac:picMkLst>
        </pc:picChg>
        <pc:picChg chg="add mod">
          <ac:chgData name="Yu Sheng Lu" userId="5f6485fb-39d3-4f0a-9861-82f25743dd67" providerId="ADAL" clId="{B589DC8F-116B-47CF-9DF6-B21B539A3084}" dt="2022-11-28T00:11:15.584" v="357" actId="1076"/>
          <ac:picMkLst>
            <pc:docMk/>
            <pc:sldMk cId="225606851" sldId="259"/>
            <ac:picMk id="1029" creationId="{9D506756-D16D-4951-D3CC-BA350D3DD0CB}"/>
          </ac:picMkLst>
        </pc:picChg>
      </pc:sldChg>
      <pc:sldChg chg="modSp mod">
        <pc:chgData name="Yu Sheng Lu" userId="5f6485fb-39d3-4f0a-9861-82f25743dd67" providerId="ADAL" clId="{B589DC8F-116B-47CF-9DF6-B21B539A3084}" dt="2022-11-27T22:24:41.026" v="180"/>
        <pc:sldMkLst>
          <pc:docMk/>
          <pc:sldMk cId="1959686771" sldId="260"/>
        </pc:sldMkLst>
        <pc:spChg chg="mod">
          <ac:chgData name="Yu Sheng Lu" userId="5f6485fb-39d3-4f0a-9861-82f25743dd67" providerId="ADAL" clId="{B589DC8F-116B-47CF-9DF6-B21B539A3084}" dt="2022-11-27T22:24:41.026" v="180"/>
          <ac:spMkLst>
            <pc:docMk/>
            <pc:sldMk cId="1959686771" sldId="260"/>
            <ac:spMk id="2" creationId="{CF9C243F-C6F9-266C-31E7-556E605E3FAB}"/>
          </ac:spMkLst>
        </pc:spChg>
        <pc:spChg chg="mod">
          <ac:chgData name="Yu Sheng Lu" userId="5f6485fb-39d3-4f0a-9861-82f25743dd67" providerId="ADAL" clId="{B589DC8F-116B-47CF-9DF6-B21B539A3084}" dt="2022-11-27T22:24:41.026" v="180"/>
          <ac:spMkLst>
            <pc:docMk/>
            <pc:sldMk cId="1959686771" sldId="260"/>
            <ac:spMk id="3" creationId="{A0DD9E9C-EC38-D23F-94D5-BAEFE45B480A}"/>
          </ac:spMkLst>
        </pc:spChg>
      </pc:sldChg>
      <pc:sldChg chg="modSp mod">
        <pc:chgData name="Yu Sheng Lu" userId="5f6485fb-39d3-4f0a-9861-82f25743dd67" providerId="ADAL" clId="{B589DC8F-116B-47CF-9DF6-B21B539A3084}" dt="2022-11-27T22:24:41.026" v="180"/>
        <pc:sldMkLst>
          <pc:docMk/>
          <pc:sldMk cId="216673513" sldId="261"/>
        </pc:sldMkLst>
        <pc:spChg chg="mod">
          <ac:chgData name="Yu Sheng Lu" userId="5f6485fb-39d3-4f0a-9861-82f25743dd67" providerId="ADAL" clId="{B589DC8F-116B-47CF-9DF6-B21B539A3084}" dt="2022-11-27T22:24:41.026" v="180"/>
          <ac:spMkLst>
            <pc:docMk/>
            <pc:sldMk cId="216673513" sldId="261"/>
            <ac:spMk id="2" creationId="{1FD80408-36CF-3026-F563-15E35547536E}"/>
          </ac:spMkLst>
        </pc:spChg>
        <pc:spChg chg="mod">
          <ac:chgData name="Yu Sheng Lu" userId="5f6485fb-39d3-4f0a-9861-82f25743dd67" providerId="ADAL" clId="{B589DC8F-116B-47CF-9DF6-B21B539A3084}" dt="2022-11-27T22:24:41.026" v="180"/>
          <ac:spMkLst>
            <pc:docMk/>
            <pc:sldMk cId="216673513" sldId="261"/>
            <ac:spMk id="3" creationId="{1B459ACC-DE3B-1BAA-67F1-94E387DC4AD4}"/>
          </ac:spMkLst>
        </pc:spChg>
      </pc:sldChg>
      <pc:sldChg chg="new del">
        <pc:chgData name="Yu Sheng Lu" userId="5f6485fb-39d3-4f0a-9861-82f25743dd67" providerId="ADAL" clId="{B589DC8F-116B-47CF-9DF6-B21B539A3084}" dt="2022-11-27T22:40:15.590" v="266" actId="2696"/>
        <pc:sldMkLst>
          <pc:docMk/>
          <pc:sldMk cId="1468768330" sldId="262"/>
        </pc:sldMkLst>
      </pc:sldChg>
      <pc:sldChg chg="new del">
        <pc:chgData name="Yu Sheng Lu" userId="5f6485fb-39d3-4f0a-9861-82f25743dd67" providerId="ADAL" clId="{B589DC8F-116B-47CF-9DF6-B21B539A3084}" dt="2022-11-27T22:25:11.582" v="182" actId="47"/>
        <pc:sldMkLst>
          <pc:docMk/>
          <pc:sldMk cId="3274351600" sldId="262"/>
        </pc:sldMkLst>
      </pc:sldChg>
      <pc:sldChg chg="addSp delSp modSp new mod">
        <pc:chgData name="Yu Sheng Lu" userId="5f6485fb-39d3-4f0a-9861-82f25743dd67" providerId="ADAL" clId="{B589DC8F-116B-47CF-9DF6-B21B539A3084}" dt="2022-11-28T00:11:28.436" v="359" actId="1076"/>
        <pc:sldMkLst>
          <pc:docMk/>
          <pc:sldMk cId="4083785669" sldId="263"/>
        </pc:sldMkLst>
        <pc:spChg chg="mod">
          <ac:chgData name="Yu Sheng Lu" userId="5f6485fb-39d3-4f0a-9861-82f25743dd67" providerId="ADAL" clId="{B589DC8F-116B-47CF-9DF6-B21B539A3084}" dt="2022-11-27T22:44:28.641" v="311" actId="313"/>
          <ac:spMkLst>
            <pc:docMk/>
            <pc:sldMk cId="4083785669" sldId="263"/>
            <ac:spMk id="2" creationId="{097EC497-42F5-D22C-7B20-91186D0F775A}"/>
          </ac:spMkLst>
        </pc:spChg>
        <pc:spChg chg="del">
          <ac:chgData name="Yu Sheng Lu" userId="5f6485fb-39d3-4f0a-9861-82f25743dd67" providerId="ADAL" clId="{B589DC8F-116B-47CF-9DF6-B21B539A3084}" dt="2022-11-27T22:42:35.622" v="267"/>
          <ac:spMkLst>
            <pc:docMk/>
            <pc:sldMk cId="4083785669" sldId="263"/>
            <ac:spMk id="3" creationId="{33741D2A-B26C-42CA-E118-5F42EC364A26}"/>
          </ac:spMkLst>
        </pc:spChg>
        <pc:picChg chg="add mod">
          <ac:chgData name="Yu Sheng Lu" userId="5f6485fb-39d3-4f0a-9861-82f25743dd67" providerId="ADAL" clId="{B589DC8F-116B-47CF-9DF6-B21B539A3084}" dt="2022-11-27T22:45:57.076" v="352" actId="14100"/>
          <ac:picMkLst>
            <pc:docMk/>
            <pc:sldMk cId="4083785669" sldId="263"/>
            <ac:picMk id="2050" creationId="{31500A55-02E0-1F0E-7F26-9769B32899CC}"/>
          </ac:picMkLst>
        </pc:picChg>
        <pc:picChg chg="add mod">
          <ac:chgData name="Yu Sheng Lu" userId="5f6485fb-39d3-4f0a-9861-82f25743dd67" providerId="ADAL" clId="{B589DC8F-116B-47CF-9DF6-B21B539A3084}" dt="2022-11-28T00:11:28.436" v="359" actId="1076"/>
          <ac:picMkLst>
            <pc:docMk/>
            <pc:sldMk cId="4083785669" sldId="263"/>
            <ac:picMk id="2052" creationId="{ADE130D0-6109-AEC7-F83C-67AF56EBD883}"/>
          </ac:picMkLst>
        </pc:picChg>
      </pc:sldChg>
      <pc:sldChg chg="addSp delSp modSp new mod">
        <pc:chgData name="Yu Sheng Lu" userId="5f6485fb-39d3-4f0a-9861-82f25743dd67" providerId="ADAL" clId="{B589DC8F-116B-47CF-9DF6-B21B539A3084}" dt="2022-11-27T22:46:13.957" v="356" actId="14100"/>
        <pc:sldMkLst>
          <pc:docMk/>
          <pc:sldMk cId="2586478919" sldId="264"/>
        </pc:sldMkLst>
        <pc:spChg chg="mod">
          <ac:chgData name="Yu Sheng Lu" userId="5f6485fb-39d3-4f0a-9861-82f25743dd67" providerId="ADAL" clId="{B589DC8F-116B-47CF-9DF6-B21B539A3084}" dt="2022-11-27T22:44:34.485" v="323" actId="20577"/>
          <ac:spMkLst>
            <pc:docMk/>
            <pc:sldMk cId="2586478919" sldId="264"/>
            <ac:spMk id="2" creationId="{37FFC662-6F49-61DE-34B8-407D2DE22F98}"/>
          </ac:spMkLst>
        </pc:spChg>
        <pc:spChg chg="del">
          <ac:chgData name="Yu Sheng Lu" userId="5f6485fb-39d3-4f0a-9861-82f25743dd67" providerId="ADAL" clId="{B589DC8F-116B-47CF-9DF6-B21B539A3084}" dt="2022-11-27T22:43:48.956" v="279"/>
          <ac:spMkLst>
            <pc:docMk/>
            <pc:sldMk cId="2586478919" sldId="264"/>
            <ac:spMk id="3" creationId="{69849319-1900-63EE-1DEB-370092D93EF0}"/>
          </ac:spMkLst>
        </pc:spChg>
        <pc:picChg chg="add mod">
          <ac:chgData name="Yu Sheng Lu" userId="5f6485fb-39d3-4f0a-9861-82f25743dd67" providerId="ADAL" clId="{B589DC8F-116B-47CF-9DF6-B21B539A3084}" dt="2022-11-27T22:46:06.123" v="354" actId="1076"/>
          <ac:picMkLst>
            <pc:docMk/>
            <pc:sldMk cId="2586478919" sldId="264"/>
            <ac:picMk id="3074" creationId="{98FE8724-3782-A030-64AB-048ADD1CE6CD}"/>
          </ac:picMkLst>
        </pc:picChg>
        <pc:picChg chg="add mod">
          <ac:chgData name="Yu Sheng Lu" userId="5f6485fb-39d3-4f0a-9861-82f25743dd67" providerId="ADAL" clId="{B589DC8F-116B-47CF-9DF6-B21B539A3084}" dt="2022-11-27T22:46:13.957" v="356" actId="14100"/>
          <ac:picMkLst>
            <pc:docMk/>
            <pc:sldMk cId="2586478919" sldId="264"/>
            <ac:picMk id="3076" creationId="{B074135B-DD50-C32D-048F-3D89C2EEA495}"/>
          </ac:picMkLst>
        </pc:picChg>
      </pc:sldChg>
      <pc:sldChg chg="new del">
        <pc:chgData name="Yu Sheng Lu" userId="5f6485fb-39d3-4f0a-9861-82f25743dd67" providerId="ADAL" clId="{B589DC8F-116B-47CF-9DF6-B21B539A3084}" dt="2022-11-27T22:44:14.945" v="291" actId="47"/>
        <pc:sldMkLst>
          <pc:docMk/>
          <pc:sldMk cId="1008242115" sldId="265"/>
        </pc:sldMkLst>
      </pc:sldChg>
      <pc:sldChg chg="new del">
        <pc:chgData name="Yu Sheng Lu" userId="5f6485fb-39d3-4f0a-9861-82f25743dd67" providerId="ADAL" clId="{B589DC8F-116B-47CF-9DF6-B21B539A3084}" dt="2022-11-27T22:44:14.945" v="291" actId="47"/>
        <pc:sldMkLst>
          <pc:docMk/>
          <pc:sldMk cId="825174255" sldId="266"/>
        </pc:sldMkLst>
      </pc:sldChg>
      <pc:sldChg chg="new del">
        <pc:chgData name="Yu Sheng Lu" userId="5f6485fb-39d3-4f0a-9861-82f25743dd67" providerId="ADAL" clId="{B589DC8F-116B-47CF-9DF6-B21B539A3084}" dt="2022-11-27T22:44:14.945" v="291" actId="47"/>
        <pc:sldMkLst>
          <pc:docMk/>
          <pc:sldMk cId="161394079" sldId="267"/>
        </pc:sldMkLst>
      </pc:sldChg>
      <pc:sldChg chg="new del">
        <pc:chgData name="Yu Sheng Lu" userId="5f6485fb-39d3-4f0a-9861-82f25743dd67" providerId="ADAL" clId="{B589DC8F-116B-47CF-9DF6-B21B539A3084}" dt="2022-11-27T22:44:14.945" v="291" actId="47"/>
        <pc:sldMkLst>
          <pc:docMk/>
          <pc:sldMk cId="3240182735" sldId="268"/>
        </pc:sldMkLst>
      </pc:sldChg>
      <pc:sldChg chg="new del">
        <pc:chgData name="Yu Sheng Lu" userId="5f6485fb-39d3-4f0a-9861-82f25743dd67" providerId="ADAL" clId="{B589DC8F-116B-47CF-9DF6-B21B539A3084}" dt="2022-11-27T22:44:14.945" v="291" actId="47"/>
        <pc:sldMkLst>
          <pc:docMk/>
          <pc:sldMk cId="1312626902" sldId="269"/>
        </pc:sldMkLst>
      </pc:sldChg>
      <pc:sldChg chg="new del">
        <pc:chgData name="Yu Sheng Lu" userId="5f6485fb-39d3-4f0a-9861-82f25743dd67" providerId="ADAL" clId="{B589DC8F-116B-47CF-9DF6-B21B539A3084}" dt="2022-11-27T22:44:14.945" v="291" actId="47"/>
        <pc:sldMkLst>
          <pc:docMk/>
          <pc:sldMk cId="2365185394" sldId="270"/>
        </pc:sldMkLst>
      </pc:sldChg>
      <pc:sldMasterChg chg="modSldLayout">
        <pc:chgData name="Yu Sheng Lu" userId="5f6485fb-39d3-4f0a-9861-82f25743dd67" providerId="ADAL" clId="{B589DC8F-116B-47CF-9DF6-B21B539A3084}" dt="2022-11-27T22:22:14.313" v="86"/>
        <pc:sldMasterMkLst>
          <pc:docMk/>
          <pc:sldMasterMk cId="1835198987" sldId="2147483975"/>
        </pc:sldMasterMkLst>
        <pc:sldLayoutChg chg="delSp">
          <pc:chgData name="Yu Sheng Lu" userId="5f6485fb-39d3-4f0a-9861-82f25743dd67" providerId="ADAL" clId="{B589DC8F-116B-47CF-9DF6-B21B539A3084}" dt="2022-11-27T22:22:14.313" v="86"/>
          <pc:sldLayoutMkLst>
            <pc:docMk/>
            <pc:sldMasterMk cId="1835198987" sldId="2147483975"/>
            <pc:sldLayoutMk cId="3148403021" sldId="2147483993"/>
          </pc:sldLayoutMkLst>
          <pc:spChg chg="del">
            <ac:chgData name="Yu Sheng Lu" userId="5f6485fb-39d3-4f0a-9861-82f25743dd67" providerId="ADAL" clId="{B589DC8F-116B-47CF-9DF6-B21B539A3084}" dt="2022-11-27T22:22:14.313" v="86"/>
            <ac:spMkLst>
              <pc:docMk/>
              <pc:sldMasterMk cId="1835198987" sldId="2147483975"/>
              <pc:sldLayoutMk cId="3148403021" sldId="2147483993"/>
              <ac:spMk id="8" creationId="{00000000-0000-0000-0000-000000000000}"/>
            </ac:spMkLst>
          </pc:spChg>
        </pc:sldLayoutChg>
      </pc:sldMasterChg>
    </pc:docChg>
  </pc:docChgLst>
  <pc:docChgLst>
    <pc:chgData name="Andrea Smith" userId="S::asmith64@syr.edu::86d4cece-b8f4-4790-bca6-d02082ca34b7" providerId="AD" clId="Web-{FBB547FE-C884-450F-A008-CA4E39ED8ED4}"/>
    <pc:docChg chg="addSld delSld">
      <pc:chgData name="Andrea Smith" userId="S::asmith64@syr.edu::86d4cece-b8f4-4790-bca6-d02082ca34b7" providerId="AD" clId="Web-{FBB547FE-C884-450F-A008-CA4E39ED8ED4}" dt="2022-12-18T21:59:28.156" v="2"/>
      <pc:docMkLst>
        <pc:docMk/>
      </pc:docMkLst>
      <pc:sldChg chg="new del">
        <pc:chgData name="Andrea Smith" userId="S::asmith64@syr.edu::86d4cece-b8f4-4790-bca6-d02082ca34b7" providerId="AD" clId="Web-{FBB547FE-C884-450F-A008-CA4E39ED8ED4}" dt="2022-12-18T21:59:05.139" v="1"/>
        <pc:sldMkLst>
          <pc:docMk/>
          <pc:sldMk cId="2013579212" sldId="272"/>
        </pc:sldMkLst>
      </pc:sldChg>
      <pc:sldChg chg="new">
        <pc:chgData name="Andrea Smith" userId="S::asmith64@syr.edu::86d4cece-b8f4-4790-bca6-d02082ca34b7" providerId="AD" clId="Web-{FBB547FE-C884-450F-A008-CA4E39ED8ED4}" dt="2022-12-18T21:59:28.156" v="2"/>
        <pc:sldMkLst>
          <pc:docMk/>
          <pc:sldMk cId="4136133568" sldId="272"/>
        </pc:sldMkLst>
      </pc:sldChg>
    </pc:docChg>
  </pc:docChgLst>
  <pc:docChgLst>
    <pc:chgData name="Andrea Smith" userId="S::asmith64@syr.edu::86d4cece-b8f4-4790-bca6-d02082ca34b7" providerId="AD" clId="Web-{25CCB9CD-3CF0-4872-98BD-FA854C9A3E01}"/>
    <pc:docChg chg="modSld">
      <pc:chgData name="Andrea Smith" userId="S::asmith64@syr.edu::86d4cece-b8f4-4790-bca6-d02082ca34b7" providerId="AD" clId="Web-{25CCB9CD-3CF0-4872-98BD-FA854C9A3E01}" dt="2022-12-19T01:19:39.431" v="1" actId="1076"/>
      <pc:docMkLst>
        <pc:docMk/>
      </pc:docMkLst>
      <pc:sldChg chg="modSp">
        <pc:chgData name="Andrea Smith" userId="S::asmith64@syr.edu::86d4cece-b8f4-4790-bca6-d02082ca34b7" providerId="AD" clId="Web-{25CCB9CD-3CF0-4872-98BD-FA854C9A3E01}" dt="2022-12-19T01:19:39.431" v="1" actId="1076"/>
        <pc:sldMkLst>
          <pc:docMk/>
          <pc:sldMk cId="858796195" sldId="279"/>
        </pc:sldMkLst>
        <pc:spChg chg="mod">
          <ac:chgData name="Andrea Smith" userId="S::asmith64@syr.edu::86d4cece-b8f4-4790-bca6-d02082ca34b7" providerId="AD" clId="Web-{25CCB9CD-3CF0-4872-98BD-FA854C9A3E01}" dt="2022-12-19T01:19:39.431" v="1" actId="1076"/>
          <ac:spMkLst>
            <pc:docMk/>
            <pc:sldMk cId="858796195" sldId="279"/>
            <ac:spMk id="5" creationId="{6C5DE60A-3109-8A63-BF0B-5AE022F32A1B}"/>
          </ac:spMkLst>
        </pc:spChg>
        <pc:picChg chg="mod">
          <ac:chgData name="Andrea Smith" userId="S::asmith64@syr.edu::86d4cece-b8f4-4790-bca6-d02082ca34b7" providerId="AD" clId="Web-{25CCB9CD-3CF0-4872-98BD-FA854C9A3E01}" dt="2022-12-19T01:19:34.869" v="0" actId="14100"/>
          <ac:picMkLst>
            <pc:docMk/>
            <pc:sldMk cId="858796195" sldId="279"/>
            <ac:picMk id="4" creationId="{21B6C8E7-7E6C-2D64-A836-DD9BE70DBA53}"/>
          </ac:picMkLst>
        </pc:picChg>
      </pc:sldChg>
    </pc:docChg>
  </pc:docChgLst>
  <pc:docChgLst>
    <pc:chgData name="Andrea Smith" userId="S::asmith64@syr.edu::86d4cece-b8f4-4790-bca6-d02082ca34b7" providerId="AD" clId="Web-{18D717AC-7694-4E6C-941C-ACAE0D88AB1D}"/>
    <pc:docChg chg="addSld modSld">
      <pc:chgData name="Andrea Smith" userId="S::asmith64@syr.edu::86d4cece-b8f4-4790-bca6-d02082ca34b7" providerId="AD" clId="Web-{18D717AC-7694-4E6C-941C-ACAE0D88AB1D}" dt="2022-11-27T22:47:07.605" v="366" actId="20577"/>
      <pc:docMkLst>
        <pc:docMk/>
      </pc:docMkLst>
      <pc:sldChg chg="modSp">
        <pc:chgData name="Andrea Smith" userId="S::asmith64@syr.edu::86d4cece-b8f4-4790-bca6-d02082ca34b7" providerId="AD" clId="Web-{18D717AC-7694-4E6C-941C-ACAE0D88AB1D}" dt="2022-11-27T22:40:23.547" v="18" actId="20577"/>
        <pc:sldMkLst>
          <pc:docMk/>
          <pc:sldMk cId="1671566545" sldId="257"/>
        </pc:sldMkLst>
        <pc:spChg chg="mod">
          <ac:chgData name="Andrea Smith" userId="S::asmith64@syr.edu::86d4cece-b8f4-4790-bca6-d02082ca34b7" providerId="AD" clId="Web-{18D717AC-7694-4E6C-941C-ACAE0D88AB1D}" dt="2022-11-27T22:40:23.547" v="18" actId="20577"/>
          <ac:spMkLst>
            <pc:docMk/>
            <pc:sldMk cId="1671566545" sldId="257"/>
            <ac:spMk id="2" creationId="{1BF1F6EC-9537-E796-338B-4B8BE4456BD9}"/>
          </ac:spMkLst>
        </pc:spChg>
      </pc:sldChg>
      <pc:sldChg chg="modSp">
        <pc:chgData name="Andrea Smith" userId="S::asmith64@syr.edu::86d4cece-b8f4-4790-bca6-d02082ca34b7" providerId="AD" clId="Web-{18D717AC-7694-4E6C-941C-ACAE0D88AB1D}" dt="2022-11-27T22:41:34.705" v="108" actId="20577"/>
        <pc:sldMkLst>
          <pc:docMk/>
          <pc:sldMk cId="1122411673" sldId="258"/>
        </pc:sldMkLst>
        <pc:spChg chg="mod">
          <ac:chgData name="Andrea Smith" userId="S::asmith64@syr.edu::86d4cece-b8f4-4790-bca6-d02082ca34b7" providerId="AD" clId="Web-{18D717AC-7694-4E6C-941C-ACAE0D88AB1D}" dt="2022-11-27T22:41:34.705" v="108" actId="20577"/>
          <ac:spMkLst>
            <pc:docMk/>
            <pc:sldMk cId="1122411673" sldId="258"/>
            <ac:spMk id="3" creationId="{C24B4A3B-D200-A763-7514-3F3DDA1F9B5D}"/>
          </ac:spMkLst>
        </pc:spChg>
      </pc:sldChg>
      <pc:sldChg chg="modSp">
        <pc:chgData name="Andrea Smith" userId="S::asmith64@syr.edu::86d4cece-b8f4-4790-bca6-d02082ca34b7" providerId="AD" clId="Web-{18D717AC-7694-4E6C-941C-ACAE0D88AB1D}" dt="2022-11-27T22:46:20.072" v="304" actId="20577"/>
        <pc:sldMkLst>
          <pc:docMk/>
          <pc:sldMk cId="1959686771" sldId="260"/>
        </pc:sldMkLst>
        <pc:spChg chg="mod">
          <ac:chgData name="Andrea Smith" userId="S::asmith64@syr.edu::86d4cece-b8f4-4790-bca6-d02082ca34b7" providerId="AD" clId="Web-{18D717AC-7694-4E6C-941C-ACAE0D88AB1D}" dt="2022-11-27T22:46:20.072" v="304" actId="20577"/>
          <ac:spMkLst>
            <pc:docMk/>
            <pc:sldMk cId="1959686771" sldId="260"/>
            <ac:spMk id="3" creationId="{A0DD9E9C-EC38-D23F-94D5-BAEFE45B480A}"/>
          </ac:spMkLst>
        </pc:spChg>
      </pc:sldChg>
      <pc:sldChg chg="modSp">
        <pc:chgData name="Andrea Smith" userId="S::asmith64@syr.edu::86d4cece-b8f4-4790-bca6-d02082ca34b7" providerId="AD" clId="Web-{18D717AC-7694-4E6C-941C-ACAE0D88AB1D}" dt="2022-11-27T22:47:07.605" v="366" actId="20577"/>
        <pc:sldMkLst>
          <pc:docMk/>
          <pc:sldMk cId="216673513" sldId="261"/>
        </pc:sldMkLst>
        <pc:spChg chg="mod">
          <ac:chgData name="Andrea Smith" userId="S::asmith64@syr.edu::86d4cece-b8f4-4790-bca6-d02082ca34b7" providerId="AD" clId="Web-{18D717AC-7694-4E6C-941C-ACAE0D88AB1D}" dt="2022-11-27T22:47:07.605" v="366" actId="20577"/>
          <ac:spMkLst>
            <pc:docMk/>
            <pc:sldMk cId="216673513" sldId="261"/>
            <ac:spMk id="3" creationId="{1B459ACC-DE3B-1BAA-67F1-94E387DC4AD4}"/>
          </ac:spMkLst>
        </pc:spChg>
      </pc:sldChg>
      <pc:sldChg chg="modSp new">
        <pc:chgData name="Andrea Smith" userId="S::asmith64@syr.edu::86d4cece-b8f4-4790-bca6-d02082ca34b7" providerId="AD" clId="Web-{18D717AC-7694-4E6C-941C-ACAE0D88AB1D}" dt="2022-11-27T22:45:37.571" v="262" actId="20577"/>
        <pc:sldMkLst>
          <pc:docMk/>
          <pc:sldMk cId="1301738888" sldId="271"/>
        </pc:sldMkLst>
        <pc:spChg chg="mod">
          <ac:chgData name="Andrea Smith" userId="S::asmith64@syr.edu::86d4cece-b8f4-4790-bca6-d02082ca34b7" providerId="AD" clId="Web-{18D717AC-7694-4E6C-941C-ACAE0D88AB1D}" dt="2022-11-27T22:45:37.571" v="262" actId="20577"/>
          <ac:spMkLst>
            <pc:docMk/>
            <pc:sldMk cId="1301738888" sldId="271"/>
            <ac:spMk id="2" creationId="{C0F53700-E734-8C5E-EBAF-1B56B75FC1BD}"/>
          </ac:spMkLst>
        </pc:spChg>
        <pc:spChg chg="mod">
          <ac:chgData name="Andrea Smith" userId="S::asmith64@syr.edu::86d4cece-b8f4-4790-bca6-d02082ca34b7" providerId="AD" clId="Web-{18D717AC-7694-4E6C-941C-ACAE0D88AB1D}" dt="2022-11-27T22:45:36.337" v="258" actId="20577"/>
          <ac:spMkLst>
            <pc:docMk/>
            <pc:sldMk cId="1301738888" sldId="271"/>
            <ac:spMk id="3" creationId="{E74DDD45-23A4-96D3-54EF-20194A22E345}"/>
          </ac:spMkLst>
        </pc:spChg>
      </pc:sldChg>
    </pc:docChg>
  </pc:docChgLst>
  <pc:docChgLst>
    <pc:chgData name="Yu Sheng Lu" userId="5f6485fb-39d3-4f0a-9861-82f25743dd67" providerId="ADAL" clId="{B5E8CC58-5F58-413E-98A1-6BFC03A7A8C9}"/>
    <pc:docChg chg="undo custSel addSld delSld modSld sldOrd">
      <pc:chgData name="Yu Sheng Lu" userId="5f6485fb-39d3-4f0a-9861-82f25743dd67" providerId="ADAL" clId="{B5E8CC58-5F58-413E-98A1-6BFC03A7A8C9}" dt="2022-12-19T00:18:10.444" v="645" actId="20577"/>
      <pc:docMkLst>
        <pc:docMk/>
      </pc:docMkLst>
      <pc:sldChg chg="modSp">
        <pc:chgData name="Yu Sheng Lu" userId="5f6485fb-39d3-4f0a-9861-82f25743dd67" providerId="ADAL" clId="{B5E8CC58-5F58-413E-98A1-6BFC03A7A8C9}" dt="2022-12-18T21:57:54.346" v="1" actId="20577"/>
        <pc:sldMkLst>
          <pc:docMk/>
          <pc:sldMk cId="212386761" sldId="256"/>
        </pc:sldMkLst>
        <pc:spChg chg="mod">
          <ac:chgData name="Yu Sheng Lu" userId="5f6485fb-39d3-4f0a-9861-82f25743dd67" providerId="ADAL" clId="{B5E8CC58-5F58-413E-98A1-6BFC03A7A8C9}" dt="2022-12-18T21:57:54.346" v="1" actId="20577"/>
          <ac:spMkLst>
            <pc:docMk/>
            <pc:sldMk cId="212386761" sldId="256"/>
            <ac:spMk id="2" creationId="{232DE767-4CCD-3AB4-EB11-9B1B1F7B1A01}"/>
          </ac:spMkLst>
        </pc:spChg>
      </pc:sldChg>
      <pc:sldChg chg="modSp mod">
        <pc:chgData name="Yu Sheng Lu" userId="5f6485fb-39d3-4f0a-9861-82f25743dd67" providerId="ADAL" clId="{B5E8CC58-5F58-413E-98A1-6BFC03A7A8C9}" dt="2022-12-18T22:59:07.632" v="187" actId="20577"/>
        <pc:sldMkLst>
          <pc:docMk/>
          <pc:sldMk cId="1671566545" sldId="257"/>
        </pc:sldMkLst>
        <pc:spChg chg="mod">
          <ac:chgData name="Yu Sheng Lu" userId="5f6485fb-39d3-4f0a-9861-82f25743dd67" providerId="ADAL" clId="{B5E8CC58-5F58-413E-98A1-6BFC03A7A8C9}" dt="2022-12-18T22:59:07.632" v="187" actId="20577"/>
          <ac:spMkLst>
            <pc:docMk/>
            <pc:sldMk cId="1671566545" sldId="257"/>
            <ac:spMk id="2" creationId="{1BF1F6EC-9537-E796-338B-4B8BE4456BD9}"/>
          </ac:spMkLst>
        </pc:spChg>
        <pc:picChg chg="mod">
          <ac:chgData name="Yu Sheng Lu" userId="5f6485fb-39d3-4f0a-9861-82f25743dd67" providerId="ADAL" clId="{B5E8CC58-5F58-413E-98A1-6BFC03A7A8C9}" dt="2022-12-18T22:57:52.605" v="82" actId="1076"/>
          <ac:picMkLst>
            <pc:docMk/>
            <pc:sldMk cId="1671566545" sldId="257"/>
            <ac:picMk id="3" creationId="{7881317E-E855-D98D-CA4B-7730BD1A4DA3}"/>
          </ac:picMkLst>
        </pc:picChg>
      </pc:sldChg>
      <pc:sldChg chg="del">
        <pc:chgData name="Yu Sheng Lu" userId="5f6485fb-39d3-4f0a-9861-82f25743dd67" providerId="ADAL" clId="{B5E8CC58-5F58-413E-98A1-6BFC03A7A8C9}" dt="2022-12-18T23:25:25.635" v="463" actId="2696"/>
        <pc:sldMkLst>
          <pc:docMk/>
          <pc:sldMk cId="1122411673" sldId="258"/>
        </pc:sldMkLst>
      </pc:sldChg>
      <pc:sldChg chg="del">
        <pc:chgData name="Yu Sheng Lu" userId="5f6485fb-39d3-4f0a-9861-82f25743dd67" providerId="ADAL" clId="{B5E8CC58-5F58-413E-98A1-6BFC03A7A8C9}" dt="2022-12-18T23:38:22.124" v="470" actId="2696"/>
        <pc:sldMkLst>
          <pc:docMk/>
          <pc:sldMk cId="1959686771" sldId="260"/>
        </pc:sldMkLst>
      </pc:sldChg>
      <pc:sldChg chg="delSp modSp del mod">
        <pc:chgData name="Yu Sheng Lu" userId="5f6485fb-39d3-4f0a-9861-82f25743dd67" providerId="ADAL" clId="{B5E8CC58-5F58-413E-98A1-6BFC03A7A8C9}" dt="2022-12-18T23:55:35.886" v="630" actId="2696"/>
        <pc:sldMkLst>
          <pc:docMk/>
          <pc:sldMk cId="2586478919" sldId="264"/>
        </pc:sldMkLst>
        <pc:spChg chg="mod">
          <ac:chgData name="Yu Sheng Lu" userId="5f6485fb-39d3-4f0a-9861-82f25743dd67" providerId="ADAL" clId="{B5E8CC58-5F58-413E-98A1-6BFC03A7A8C9}" dt="2022-12-18T23:53:17.096" v="605" actId="14100"/>
          <ac:spMkLst>
            <pc:docMk/>
            <pc:sldMk cId="2586478919" sldId="264"/>
            <ac:spMk id="7" creationId="{2D95E0CC-F3FB-DB2F-8C60-232CEFC8E5BF}"/>
          </ac:spMkLst>
        </pc:spChg>
        <pc:picChg chg="del mod">
          <ac:chgData name="Yu Sheng Lu" userId="5f6485fb-39d3-4f0a-9861-82f25743dd67" providerId="ADAL" clId="{B5E8CC58-5F58-413E-98A1-6BFC03A7A8C9}" dt="2022-12-18T23:53:13.120" v="603" actId="21"/>
          <ac:picMkLst>
            <pc:docMk/>
            <pc:sldMk cId="2586478919" sldId="264"/>
            <ac:picMk id="5" creationId="{BE2BBF56-35F1-680C-B994-57E92BB9E998}"/>
          </ac:picMkLst>
        </pc:picChg>
      </pc:sldChg>
      <pc:sldChg chg="modSp new mod">
        <pc:chgData name="Yu Sheng Lu" userId="5f6485fb-39d3-4f0a-9861-82f25743dd67" providerId="ADAL" clId="{B5E8CC58-5F58-413E-98A1-6BFC03A7A8C9}" dt="2022-12-18T23:07:30.314" v="352" actId="1076"/>
        <pc:sldMkLst>
          <pc:docMk/>
          <pc:sldMk cId="4223316336" sldId="273"/>
        </pc:sldMkLst>
        <pc:spChg chg="mod">
          <ac:chgData name="Yu Sheng Lu" userId="5f6485fb-39d3-4f0a-9861-82f25743dd67" providerId="ADAL" clId="{B5E8CC58-5F58-413E-98A1-6BFC03A7A8C9}" dt="2022-12-18T22:33:03.162" v="31" actId="20577"/>
          <ac:spMkLst>
            <pc:docMk/>
            <pc:sldMk cId="4223316336" sldId="273"/>
            <ac:spMk id="2" creationId="{9DC20D43-9EDC-C6A0-B777-0E8D6001BBBF}"/>
          </ac:spMkLst>
        </pc:spChg>
        <pc:picChg chg="mod">
          <ac:chgData name="Yu Sheng Lu" userId="5f6485fb-39d3-4f0a-9861-82f25743dd67" providerId="ADAL" clId="{B5E8CC58-5F58-413E-98A1-6BFC03A7A8C9}" dt="2022-12-18T23:07:30.314" v="352" actId="1076"/>
          <ac:picMkLst>
            <pc:docMk/>
            <pc:sldMk cId="4223316336" sldId="273"/>
            <ac:picMk id="8" creationId="{F676B6F3-929C-5CF3-4269-2C9BA127AF2F}"/>
          </ac:picMkLst>
        </pc:picChg>
      </pc:sldChg>
      <pc:sldChg chg="addSp delSp modSp new mod">
        <pc:chgData name="Yu Sheng Lu" userId="5f6485fb-39d3-4f0a-9861-82f25743dd67" providerId="ADAL" clId="{B5E8CC58-5F58-413E-98A1-6BFC03A7A8C9}" dt="2022-12-18T23:50:29.763" v="599" actId="14100"/>
        <pc:sldMkLst>
          <pc:docMk/>
          <pc:sldMk cId="1251666038" sldId="274"/>
        </pc:sldMkLst>
        <pc:spChg chg="mod">
          <ac:chgData name="Yu Sheng Lu" userId="5f6485fb-39d3-4f0a-9861-82f25743dd67" providerId="ADAL" clId="{B5E8CC58-5F58-413E-98A1-6BFC03A7A8C9}" dt="2022-12-18T23:36:45.778" v="469"/>
          <ac:spMkLst>
            <pc:docMk/>
            <pc:sldMk cId="1251666038" sldId="274"/>
            <ac:spMk id="2" creationId="{2E8FBCF1-7D9F-9867-7D1C-DE6906DCAB73}"/>
          </ac:spMkLst>
        </pc:spChg>
        <pc:spChg chg="del">
          <ac:chgData name="Yu Sheng Lu" userId="5f6485fb-39d3-4f0a-9861-82f25743dd67" providerId="ADAL" clId="{B5E8CC58-5F58-413E-98A1-6BFC03A7A8C9}" dt="2022-12-18T23:49:28.630" v="563"/>
          <ac:spMkLst>
            <pc:docMk/>
            <pc:sldMk cId="1251666038" sldId="274"/>
            <ac:spMk id="3" creationId="{328FB8CA-0FD4-D086-CEE1-0463C640B01C}"/>
          </ac:spMkLst>
        </pc:spChg>
        <pc:picChg chg="add mod">
          <ac:chgData name="Yu Sheng Lu" userId="5f6485fb-39d3-4f0a-9861-82f25743dd67" providerId="ADAL" clId="{B5E8CC58-5F58-413E-98A1-6BFC03A7A8C9}" dt="2022-12-18T23:50:29.763" v="599" actId="14100"/>
          <ac:picMkLst>
            <pc:docMk/>
            <pc:sldMk cId="1251666038" sldId="274"/>
            <ac:picMk id="4" creationId="{52481492-C852-567F-CCFF-0806846FC6ED}"/>
          </ac:picMkLst>
        </pc:picChg>
      </pc:sldChg>
      <pc:sldChg chg="modSp new mod">
        <pc:chgData name="Yu Sheng Lu" userId="5f6485fb-39d3-4f0a-9861-82f25743dd67" providerId="ADAL" clId="{B5E8CC58-5F58-413E-98A1-6BFC03A7A8C9}" dt="2022-12-19T00:06:46.810" v="634" actId="1076"/>
        <pc:sldMkLst>
          <pc:docMk/>
          <pc:sldMk cId="2181123629" sldId="275"/>
        </pc:sldMkLst>
        <pc:spChg chg="mod">
          <ac:chgData name="Yu Sheng Lu" userId="5f6485fb-39d3-4f0a-9861-82f25743dd67" providerId="ADAL" clId="{B5E8CC58-5F58-413E-98A1-6BFC03A7A8C9}" dt="2022-12-18T22:39:12.696" v="79"/>
          <ac:spMkLst>
            <pc:docMk/>
            <pc:sldMk cId="2181123629" sldId="275"/>
            <ac:spMk id="2" creationId="{B4A8EFAE-3AC7-F47E-A004-05D864DBC1C6}"/>
          </ac:spMkLst>
        </pc:spChg>
        <pc:picChg chg="mod">
          <ac:chgData name="Yu Sheng Lu" userId="5f6485fb-39d3-4f0a-9861-82f25743dd67" providerId="ADAL" clId="{B5E8CC58-5F58-413E-98A1-6BFC03A7A8C9}" dt="2022-12-19T00:06:28.715" v="631" actId="1076"/>
          <ac:picMkLst>
            <pc:docMk/>
            <pc:sldMk cId="2181123629" sldId="275"/>
            <ac:picMk id="7" creationId="{DB0063DE-FEE3-0B5F-7F48-C26ED252914D}"/>
          </ac:picMkLst>
        </pc:picChg>
        <pc:picChg chg="mod">
          <ac:chgData name="Yu Sheng Lu" userId="5f6485fb-39d3-4f0a-9861-82f25743dd67" providerId="ADAL" clId="{B5E8CC58-5F58-413E-98A1-6BFC03A7A8C9}" dt="2022-12-19T00:06:46.810" v="634" actId="1076"/>
          <ac:picMkLst>
            <pc:docMk/>
            <pc:sldMk cId="2181123629" sldId="275"/>
            <ac:picMk id="9" creationId="{65D4586C-2413-2B8A-C5F4-D0AD1DA4A03C}"/>
          </ac:picMkLst>
        </pc:picChg>
        <pc:picChg chg="mod">
          <ac:chgData name="Yu Sheng Lu" userId="5f6485fb-39d3-4f0a-9861-82f25743dd67" providerId="ADAL" clId="{B5E8CC58-5F58-413E-98A1-6BFC03A7A8C9}" dt="2022-12-19T00:06:29.353" v="632" actId="1076"/>
          <ac:picMkLst>
            <pc:docMk/>
            <pc:sldMk cId="2181123629" sldId="275"/>
            <ac:picMk id="11" creationId="{E1E24F11-67FD-7BC0-155D-21DEDF201A01}"/>
          </ac:picMkLst>
        </pc:picChg>
      </pc:sldChg>
      <pc:sldChg chg="addSp modSp new mod setBg">
        <pc:chgData name="Yu Sheng Lu" userId="5f6485fb-39d3-4f0a-9861-82f25743dd67" providerId="ADAL" clId="{B5E8CC58-5F58-413E-98A1-6BFC03A7A8C9}" dt="2022-12-19T00:18:10.444" v="645" actId="20577"/>
        <pc:sldMkLst>
          <pc:docMk/>
          <pc:sldMk cId="4134270779" sldId="277"/>
        </pc:sldMkLst>
        <pc:spChg chg="mod">
          <ac:chgData name="Yu Sheng Lu" userId="5f6485fb-39d3-4f0a-9861-82f25743dd67" providerId="ADAL" clId="{B5E8CC58-5F58-413E-98A1-6BFC03A7A8C9}" dt="2022-12-18T23:45:05.362" v="556" actId="26606"/>
          <ac:spMkLst>
            <pc:docMk/>
            <pc:sldMk cId="4134270779" sldId="277"/>
            <ac:spMk id="2" creationId="{784312B1-671D-39B7-65F3-2E384E468B9E}"/>
          </ac:spMkLst>
        </pc:spChg>
        <pc:spChg chg="mod">
          <ac:chgData name="Yu Sheng Lu" userId="5f6485fb-39d3-4f0a-9861-82f25743dd67" providerId="ADAL" clId="{B5E8CC58-5F58-413E-98A1-6BFC03A7A8C9}" dt="2022-12-19T00:18:10.444" v="645" actId="20577"/>
          <ac:spMkLst>
            <pc:docMk/>
            <pc:sldMk cId="4134270779" sldId="277"/>
            <ac:spMk id="3" creationId="{9D755BC6-25B8-2FBD-CF74-2D95A5F2BF4D}"/>
          </ac:spMkLst>
        </pc:spChg>
        <pc:picChg chg="add mod">
          <ac:chgData name="Yu Sheng Lu" userId="5f6485fb-39d3-4f0a-9861-82f25743dd67" providerId="ADAL" clId="{B5E8CC58-5F58-413E-98A1-6BFC03A7A8C9}" dt="2022-12-18T23:45:18.433" v="558" actId="14100"/>
          <ac:picMkLst>
            <pc:docMk/>
            <pc:sldMk cId="4134270779" sldId="277"/>
            <ac:picMk id="5" creationId="{C8FE2506-9A88-784A-E339-1B8E79CF6C8D}"/>
          </ac:picMkLst>
        </pc:picChg>
      </pc:sldChg>
      <pc:sldChg chg="delSp modSp mod ord">
        <pc:chgData name="Yu Sheng Lu" userId="5f6485fb-39d3-4f0a-9861-82f25743dd67" providerId="ADAL" clId="{B5E8CC58-5F58-413E-98A1-6BFC03A7A8C9}" dt="2022-12-18T23:50:14.942" v="597" actId="20577"/>
        <pc:sldMkLst>
          <pc:docMk/>
          <pc:sldMk cId="2146179569" sldId="278"/>
        </pc:sldMkLst>
        <pc:spChg chg="mod">
          <ac:chgData name="Yu Sheng Lu" userId="5f6485fb-39d3-4f0a-9861-82f25743dd67" providerId="ADAL" clId="{B5E8CC58-5F58-413E-98A1-6BFC03A7A8C9}" dt="2022-12-18T23:50:14.942" v="597" actId="20577"/>
          <ac:spMkLst>
            <pc:docMk/>
            <pc:sldMk cId="2146179569" sldId="278"/>
            <ac:spMk id="2" creationId="{C059A820-83D3-4627-72BF-3B67BE5CFA70}"/>
          </ac:spMkLst>
        </pc:spChg>
        <pc:picChg chg="mod">
          <ac:chgData name="Yu Sheng Lu" userId="5f6485fb-39d3-4f0a-9861-82f25743dd67" providerId="ADAL" clId="{B5E8CC58-5F58-413E-98A1-6BFC03A7A8C9}" dt="2022-12-18T23:49:37.469" v="570" actId="1076"/>
          <ac:picMkLst>
            <pc:docMk/>
            <pc:sldMk cId="2146179569" sldId="278"/>
            <ac:picMk id="6" creationId="{CA67F727-9C8D-5782-8EE0-79578338273E}"/>
          </ac:picMkLst>
        </pc:picChg>
        <pc:picChg chg="del mod">
          <ac:chgData name="Yu Sheng Lu" userId="5f6485fb-39d3-4f0a-9861-82f25743dd67" providerId="ADAL" clId="{B5E8CC58-5F58-413E-98A1-6BFC03A7A8C9}" dt="2022-12-18T23:49:27.058" v="562" actId="21"/>
          <ac:picMkLst>
            <pc:docMk/>
            <pc:sldMk cId="2146179569" sldId="278"/>
            <ac:picMk id="7" creationId="{B8A9BE60-97FE-0874-C788-74892C99DA20}"/>
          </ac:picMkLst>
        </pc:picChg>
      </pc:sldChg>
      <pc:sldChg chg="addSp delSp modSp new mod">
        <pc:chgData name="Yu Sheng Lu" userId="5f6485fb-39d3-4f0a-9861-82f25743dd67" providerId="ADAL" clId="{B5E8CC58-5F58-413E-98A1-6BFC03A7A8C9}" dt="2022-12-18T23:55:22.311" v="629" actId="1076"/>
        <pc:sldMkLst>
          <pc:docMk/>
          <pc:sldMk cId="858796195" sldId="279"/>
        </pc:sldMkLst>
        <pc:spChg chg="mod">
          <ac:chgData name="Yu Sheng Lu" userId="5f6485fb-39d3-4f0a-9861-82f25743dd67" providerId="ADAL" clId="{B5E8CC58-5F58-413E-98A1-6BFC03A7A8C9}" dt="2022-12-18T23:53:09.296" v="601"/>
          <ac:spMkLst>
            <pc:docMk/>
            <pc:sldMk cId="858796195" sldId="279"/>
            <ac:spMk id="2" creationId="{BE6A1FD9-B02E-30BC-5AD6-C0CE75E20590}"/>
          </ac:spMkLst>
        </pc:spChg>
        <pc:spChg chg="del">
          <ac:chgData name="Yu Sheng Lu" userId="5f6485fb-39d3-4f0a-9861-82f25743dd67" providerId="ADAL" clId="{B5E8CC58-5F58-413E-98A1-6BFC03A7A8C9}" dt="2022-12-18T23:53:14.455" v="604"/>
          <ac:spMkLst>
            <pc:docMk/>
            <pc:sldMk cId="858796195" sldId="279"/>
            <ac:spMk id="3" creationId="{9679AA17-4128-CB40-1246-DF10E0FF0DA2}"/>
          </ac:spMkLst>
        </pc:spChg>
        <pc:spChg chg="add mod">
          <ac:chgData name="Yu Sheng Lu" userId="5f6485fb-39d3-4f0a-9861-82f25743dd67" providerId="ADAL" clId="{B5E8CC58-5F58-413E-98A1-6BFC03A7A8C9}" dt="2022-12-18T23:55:22.311" v="629" actId="1076"/>
          <ac:spMkLst>
            <pc:docMk/>
            <pc:sldMk cId="858796195" sldId="279"/>
            <ac:spMk id="5" creationId="{6C5DE60A-3109-8A63-BF0B-5AE022F32A1B}"/>
          </ac:spMkLst>
        </pc:spChg>
        <pc:picChg chg="add mod">
          <ac:chgData name="Yu Sheng Lu" userId="5f6485fb-39d3-4f0a-9861-82f25743dd67" providerId="ADAL" clId="{B5E8CC58-5F58-413E-98A1-6BFC03A7A8C9}" dt="2022-12-18T23:54:19.527" v="622" actId="1076"/>
          <ac:picMkLst>
            <pc:docMk/>
            <pc:sldMk cId="858796195" sldId="279"/>
            <ac:picMk id="4" creationId="{21B6C8E7-7E6C-2D64-A836-DD9BE70DBA53}"/>
          </ac:picMkLst>
        </pc:picChg>
      </pc:sldChg>
    </pc:docChg>
  </pc:docChgLst>
  <pc:docChgLst>
    <pc:chgData name="Andrea Smith" userId="S::asmith64@syr.edu::86d4cece-b8f4-4790-bca6-d02082ca34b7" providerId="AD" clId="Web-{00812C89-C22C-4BCB-BAFE-51618DD425F7}"/>
    <pc:docChg chg="modSld sldOrd">
      <pc:chgData name="Andrea Smith" userId="S::asmith64@syr.edu::86d4cece-b8f4-4790-bca6-d02082ca34b7" providerId="AD" clId="Web-{00812C89-C22C-4BCB-BAFE-51618DD425F7}" dt="2022-12-19T00:47:55.581" v="553"/>
      <pc:docMkLst>
        <pc:docMk/>
      </pc:docMkLst>
      <pc:sldChg chg="modSp">
        <pc:chgData name="Andrea Smith" userId="S::asmith64@syr.edu::86d4cece-b8f4-4790-bca6-d02082ca34b7" providerId="AD" clId="Web-{00812C89-C22C-4BCB-BAFE-51618DD425F7}" dt="2022-12-19T00:20:12.808" v="552" actId="20577"/>
        <pc:sldMkLst>
          <pc:docMk/>
          <pc:sldMk cId="216673513" sldId="261"/>
        </pc:sldMkLst>
        <pc:spChg chg="mod">
          <ac:chgData name="Andrea Smith" userId="S::asmith64@syr.edu::86d4cece-b8f4-4790-bca6-d02082ca34b7" providerId="AD" clId="Web-{00812C89-C22C-4BCB-BAFE-51618DD425F7}" dt="2022-12-19T00:20:12.808" v="552" actId="20577"/>
          <ac:spMkLst>
            <pc:docMk/>
            <pc:sldMk cId="216673513" sldId="261"/>
            <ac:spMk id="3" creationId="{1B459ACC-DE3B-1BAA-67F1-94E387DC4AD4}"/>
          </ac:spMkLst>
        </pc:spChg>
      </pc:sldChg>
      <pc:sldChg chg="ord">
        <pc:chgData name="Andrea Smith" userId="S::asmith64@syr.edu::86d4cece-b8f4-4790-bca6-d02082ca34b7" providerId="AD" clId="Web-{00812C89-C22C-4BCB-BAFE-51618DD425F7}" dt="2022-12-19T00:47:55.581" v="553"/>
        <pc:sldMkLst>
          <pc:docMk/>
          <pc:sldMk cId="806183099" sldId="280"/>
        </pc:sldMkLst>
      </pc:sldChg>
    </pc:docChg>
  </pc:docChgLst>
  <pc:docChgLst>
    <pc:chgData name="Andrea Smith" userId="S::asmith64@syr.edu::86d4cece-b8f4-4790-bca6-d02082ca34b7" providerId="AD" clId="Web-{0E592196-5A7D-4715-BE1E-A949B6E1236E}"/>
    <pc:docChg chg="modSld">
      <pc:chgData name="Andrea Smith" userId="S::asmith64@syr.edu::86d4cece-b8f4-4790-bca6-d02082ca34b7" providerId="AD" clId="Web-{0E592196-5A7D-4715-BE1E-A949B6E1236E}" dt="2022-11-27T22:48:41.515" v="11" actId="20577"/>
      <pc:docMkLst>
        <pc:docMk/>
      </pc:docMkLst>
      <pc:sldChg chg="modSp">
        <pc:chgData name="Andrea Smith" userId="S::asmith64@syr.edu::86d4cece-b8f4-4790-bca6-d02082ca34b7" providerId="AD" clId="Web-{0E592196-5A7D-4715-BE1E-A949B6E1236E}" dt="2022-11-27T22:48:20.513" v="5" actId="20577"/>
        <pc:sldMkLst>
          <pc:docMk/>
          <pc:sldMk cId="1671566545" sldId="257"/>
        </pc:sldMkLst>
        <pc:spChg chg="mod">
          <ac:chgData name="Andrea Smith" userId="S::asmith64@syr.edu::86d4cece-b8f4-4790-bca6-d02082ca34b7" providerId="AD" clId="Web-{0E592196-5A7D-4715-BE1E-A949B6E1236E}" dt="2022-11-27T22:48:20.513" v="5" actId="20577"/>
          <ac:spMkLst>
            <pc:docMk/>
            <pc:sldMk cId="1671566545" sldId="257"/>
            <ac:spMk id="2" creationId="{1BF1F6EC-9537-E796-338B-4B8BE4456BD9}"/>
          </ac:spMkLst>
        </pc:spChg>
      </pc:sldChg>
      <pc:sldChg chg="modSp">
        <pc:chgData name="Andrea Smith" userId="S::asmith64@syr.edu::86d4cece-b8f4-4790-bca6-d02082ca34b7" providerId="AD" clId="Web-{0E592196-5A7D-4715-BE1E-A949B6E1236E}" dt="2022-11-27T22:48:41.515" v="11" actId="20577"/>
        <pc:sldMkLst>
          <pc:docMk/>
          <pc:sldMk cId="1122411673" sldId="258"/>
        </pc:sldMkLst>
        <pc:spChg chg="mod">
          <ac:chgData name="Andrea Smith" userId="S::asmith64@syr.edu::86d4cece-b8f4-4790-bca6-d02082ca34b7" providerId="AD" clId="Web-{0E592196-5A7D-4715-BE1E-A949B6E1236E}" dt="2022-11-27T22:48:41.515" v="11" actId="20577"/>
          <ac:spMkLst>
            <pc:docMk/>
            <pc:sldMk cId="1122411673" sldId="258"/>
            <ac:spMk id="3" creationId="{C24B4A3B-D200-A763-7514-3F3DDA1F9B5D}"/>
          </ac:spMkLst>
        </pc:spChg>
      </pc:sldChg>
    </pc:docChg>
  </pc:docChgLst>
  <pc:docChgLst>
    <pc:chgData name="Andrea Smith" userId="S::asmith64@syr.edu::86d4cece-b8f4-4790-bca6-d02082ca34b7" providerId="AD" clId="Web-{C2A746F3-FDF5-4853-88A5-AF3F74692A2A}"/>
    <pc:docChg chg="addSld delSld modSld sldOrd">
      <pc:chgData name="Andrea Smith" userId="S::asmith64@syr.edu::86d4cece-b8f4-4790-bca6-d02082ca34b7" providerId="AD" clId="Web-{C2A746F3-FDF5-4853-88A5-AF3F74692A2A}" dt="2022-12-19T00:02:18.230" v="387" actId="20577"/>
      <pc:docMkLst>
        <pc:docMk/>
      </pc:docMkLst>
      <pc:sldChg chg="del">
        <pc:chgData name="Andrea Smith" userId="S::asmith64@syr.edu::86d4cece-b8f4-4790-bca6-d02082ca34b7" providerId="AD" clId="Web-{C2A746F3-FDF5-4853-88A5-AF3F74692A2A}" dt="2022-12-18T22:58:31.148" v="236"/>
        <pc:sldMkLst>
          <pc:docMk/>
          <pc:sldMk cId="225606851" sldId="259"/>
        </pc:sldMkLst>
      </pc:sldChg>
      <pc:sldChg chg="modSp">
        <pc:chgData name="Andrea Smith" userId="S::asmith64@syr.edu::86d4cece-b8f4-4790-bca6-d02082ca34b7" providerId="AD" clId="Web-{C2A746F3-FDF5-4853-88A5-AF3F74692A2A}" dt="2022-12-18T23:47:10.195" v="355" actId="20577"/>
        <pc:sldMkLst>
          <pc:docMk/>
          <pc:sldMk cId="216673513" sldId="261"/>
        </pc:sldMkLst>
        <pc:spChg chg="mod">
          <ac:chgData name="Andrea Smith" userId="S::asmith64@syr.edu::86d4cece-b8f4-4790-bca6-d02082ca34b7" providerId="AD" clId="Web-{C2A746F3-FDF5-4853-88A5-AF3F74692A2A}" dt="2022-12-18T23:47:06.898" v="354" actId="20577"/>
          <ac:spMkLst>
            <pc:docMk/>
            <pc:sldMk cId="216673513" sldId="261"/>
            <ac:spMk id="2" creationId="{1FD80408-36CF-3026-F563-15E35547536E}"/>
          </ac:spMkLst>
        </pc:spChg>
        <pc:spChg chg="mod">
          <ac:chgData name="Andrea Smith" userId="S::asmith64@syr.edu::86d4cece-b8f4-4790-bca6-d02082ca34b7" providerId="AD" clId="Web-{C2A746F3-FDF5-4853-88A5-AF3F74692A2A}" dt="2022-12-18T23:47:10.195" v="355" actId="20577"/>
          <ac:spMkLst>
            <pc:docMk/>
            <pc:sldMk cId="216673513" sldId="261"/>
            <ac:spMk id="3" creationId="{1B459ACC-DE3B-1BAA-67F1-94E387DC4AD4}"/>
          </ac:spMkLst>
        </pc:spChg>
      </pc:sldChg>
      <pc:sldChg chg="del">
        <pc:chgData name="Andrea Smith" userId="S::asmith64@syr.edu::86d4cece-b8f4-4790-bca6-d02082ca34b7" providerId="AD" clId="Web-{C2A746F3-FDF5-4853-88A5-AF3F74692A2A}" dt="2022-12-18T22:58:33.648" v="237"/>
        <pc:sldMkLst>
          <pc:docMk/>
          <pc:sldMk cId="4083785669" sldId="263"/>
        </pc:sldMkLst>
      </pc:sldChg>
      <pc:sldChg chg="addSp delSp modSp mod ord setBg modClrScheme addAnim chgLayout">
        <pc:chgData name="Andrea Smith" userId="S::asmith64@syr.edu::86d4cece-b8f4-4790-bca6-d02082ca34b7" providerId="AD" clId="Web-{C2A746F3-FDF5-4853-88A5-AF3F74692A2A}" dt="2022-12-18T22:57:41.926" v="212"/>
        <pc:sldMkLst>
          <pc:docMk/>
          <pc:sldMk cId="2586478919" sldId="264"/>
        </pc:sldMkLst>
        <pc:spChg chg="mod ord">
          <ac:chgData name="Andrea Smith" userId="S::asmith64@syr.edu::86d4cece-b8f4-4790-bca6-d02082ca34b7" providerId="AD" clId="Web-{C2A746F3-FDF5-4853-88A5-AF3F74692A2A}" dt="2022-12-18T22:57:41.926" v="212"/>
          <ac:spMkLst>
            <pc:docMk/>
            <pc:sldMk cId="2586478919" sldId="264"/>
            <ac:spMk id="2" creationId="{37FFC662-6F49-61DE-34B8-407D2DE22F98}"/>
          </ac:spMkLst>
        </pc:spChg>
        <pc:spChg chg="add del mod">
          <ac:chgData name="Andrea Smith" userId="S::asmith64@syr.edu::86d4cece-b8f4-4790-bca6-d02082ca34b7" providerId="AD" clId="Web-{C2A746F3-FDF5-4853-88A5-AF3F74692A2A}" dt="2022-12-18T22:36:38.278" v="1"/>
          <ac:spMkLst>
            <pc:docMk/>
            <pc:sldMk cId="2586478919" sldId="264"/>
            <ac:spMk id="4" creationId="{52B52338-45CB-9F55-C78A-2FA5DDE0F047}"/>
          </ac:spMkLst>
        </pc:spChg>
        <pc:spChg chg="add del mod ord">
          <ac:chgData name="Andrea Smith" userId="S::asmith64@syr.edu::86d4cece-b8f4-4790-bca6-d02082ca34b7" providerId="AD" clId="Web-{C2A746F3-FDF5-4853-88A5-AF3F74692A2A}" dt="2022-12-18T22:56:26.297" v="150"/>
          <ac:spMkLst>
            <pc:docMk/>
            <pc:sldMk cId="2586478919" sldId="264"/>
            <ac:spMk id="6" creationId="{4BA37D45-7310-3A55-FCBA-994C6516E2AF}"/>
          </ac:spMkLst>
        </pc:spChg>
        <pc:spChg chg="add mod ord">
          <ac:chgData name="Andrea Smith" userId="S::asmith64@syr.edu::86d4cece-b8f4-4790-bca6-d02082ca34b7" providerId="AD" clId="Web-{C2A746F3-FDF5-4853-88A5-AF3F74692A2A}" dt="2022-12-18T22:57:41.926" v="212"/>
          <ac:spMkLst>
            <pc:docMk/>
            <pc:sldMk cId="2586478919" sldId="264"/>
            <ac:spMk id="7" creationId="{2D95E0CC-F3FB-DB2F-8C60-232CEFC8E5BF}"/>
          </ac:spMkLst>
        </pc:spChg>
        <pc:spChg chg="add del">
          <ac:chgData name="Andrea Smith" userId="S::asmith64@syr.edu::86d4cece-b8f4-4790-bca6-d02082ca34b7" providerId="AD" clId="Web-{C2A746F3-FDF5-4853-88A5-AF3F74692A2A}" dt="2022-12-18T22:57:41.926" v="212"/>
          <ac:spMkLst>
            <pc:docMk/>
            <pc:sldMk cId="2586478919" sldId="264"/>
            <ac:spMk id="40" creationId="{DE91395A-2D18-4AF6-A0AC-AAA7189FED11}"/>
          </ac:spMkLst>
        </pc:spChg>
        <pc:spChg chg="add del">
          <ac:chgData name="Andrea Smith" userId="S::asmith64@syr.edu::86d4cece-b8f4-4790-bca6-d02082ca34b7" providerId="AD" clId="Web-{C2A746F3-FDF5-4853-88A5-AF3F74692A2A}" dt="2022-12-18T22:57:41.926" v="212"/>
          <ac:spMkLst>
            <pc:docMk/>
            <pc:sldMk cId="2586478919" sldId="264"/>
            <ac:spMk id="42" creationId="{7BD08880-457D-4C62-A3B5-6A9B0878C7E9}"/>
          </ac:spMkLst>
        </pc:spChg>
        <pc:spChg chg="add del">
          <ac:chgData name="Andrea Smith" userId="S::asmith64@syr.edu::86d4cece-b8f4-4790-bca6-d02082ca34b7" providerId="AD" clId="Web-{C2A746F3-FDF5-4853-88A5-AF3F74692A2A}" dt="2022-12-18T22:57:41.926" v="212"/>
          <ac:spMkLst>
            <pc:docMk/>
            <pc:sldMk cId="2586478919" sldId="264"/>
            <ac:spMk id="44" creationId="{97A5CE44-9D07-4AD7-B94C-7C93513677DA}"/>
          </ac:spMkLst>
        </pc:spChg>
        <pc:spChg chg="add del">
          <ac:chgData name="Andrea Smith" userId="S::asmith64@syr.edu::86d4cece-b8f4-4790-bca6-d02082ca34b7" providerId="AD" clId="Web-{C2A746F3-FDF5-4853-88A5-AF3F74692A2A}" dt="2022-12-18T22:57:41.926" v="212"/>
          <ac:spMkLst>
            <pc:docMk/>
            <pc:sldMk cId="2586478919" sldId="264"/>
            <ac:spMk id="46" creationId="{1A703601-C9B7-448F-B403-01CBCB088B29}"/>
          </ac:spMkLst>
        </pc:spChg>
        <pc:spChg chg="add del">
          <ac:chgData name="Andrea Smith" userId="S::asmith64@syr.edu::86d4cece-b8f4-4790-bca6-d02082ca34b7" providerId="AD" clId="Web-{C2A746F3-FDF5-4853-88A5-AF3F74692A2A}" dt="2022-12-18T22:57:41.926" v="212"/>
          <ac:spMkLst>
            <pc:docMk/>
            <pc:sldMk cId="2586478919" sldId="264"/>
            <ac:spMk id="76" creationId="{E15F4FDF-1B24-4F56-AF01-4D0645A83005}"/>
          </ac:spMkLst>
        </pc:spChg>
        <pc:spChg chg="add del">
          <ac:chgData name="Andrea Smith" userId="S::asmith64@syr.edu::86d4cece-b8f4-4790-bca6-d02082ca34b7" providerId="AD" clId="Web-{C2A746F3-FDF5-4853-88A5-AF3F74692A2A}" dt="2022-12-18T22:57:41.926" v="212"/>
          <ac:spMkLst>
            <pc:docMk/>
            <pc:sldMk cId="2586478919" sldId="264"/>
            <ac:spMk id="78" creationId="{4FD76CDA-1C6B-40B2-9A61-FD38CE1B4DCF}"/>
          </ac:spMkLst>
        </pc:spChg>
        <pc:spChg chg="add">
          <ac:chgData name="Andrea Smith" userId="S::asmith64@syr.edu::86d4cece-b8f4-4790-bca6-d02082ca34b7" providerId="AD" clId="Web-{C2A746F3-FDF5-4853-88A5-AF3F74692A2A}" dt="2022-12-18T22:57:41.926" v="212"/>
          <ac:spMkLst>
            <pc:docMk/>
            <pc:sldMk cId="2586478919" sldId="264"/>
            <ac:spMk id="111" creationId="{1996130F-9AB5-4DE9-8574-3AF891C5C172}"/>
          </ac:spMkLst>
        </pc:spChg>
        <pc:spChg chg="add">
          <ac:chgData name="Andrea Smith" userId="S::asmith64@syr.edu::86d4cece-b8f4-4790-bca6-d02082ca34b7" providerId="AD" clId="Web-{C2A746F3-FDF5-4853-88A5-AF3F74692A2A}" dt="2022-12-18T22:57:41.926" v="212"/>
          <ac:spMkLst>
            <pc:docMk/>
            <pc:sldMk cId="2586478919" sldId="264"/>
            <ac:spMk id="113" creationId="{3623DEAC-F39C-45D6-86DC-1033F6429528}"/>
          </ac:spMkLst>
        </pc:spChg>
        <pc:spChg chg="add">
          <ac:chgData name="Andrea Smith" userId="S::asmith64@syr.edu::86d4cece-b8f4-4790-bca6-d02082ca34b7" providerId="AD" clId="Web-{C2A746F3-FDF5-4853-88A5-AF3F74692A2A}" dt="2022-12-18T22:57:41.926" v="212"/>
          <ac:spMkLst>
            <pc:docMk/>
            <pc:sldMk cId="2586478919" sldId="264"/>
            <ac:spMk id="115" creationId="{A692209D-B607-46C3-8560-07AF72291659}"/>
          </ac:spMkLst>
        </pc:spChg>
        <pc:spChg chg="add">
          <ac:chgData name="Andrea Smith" userId="S::asmith64@syr.edu::86d4cece-b8f4-4790-bca6-d02082ca34b7" providerId="AD" clId="Web-{C2A746F3-FDF5-4853-88A5-AF3F74692A2A}" dt="2022-12-18T22:57:41.926" v="212"/>
          <ac:spMkLst>
            <pc:docMk/>
            <pc:sldMk cId="2586478919" sldId="264"/>
            <ac:spMk id="117" creationId="{94874638-CF15-4908-BC4B-4908744D0BAF}"/>
          </ac:spMkLst>
        </pc:spChg>
        <pc:spChg chg="add">
          <ac:chgData name="Andrea Smith" userId="S::asmith64@syr.edu::86d4cece-b8f4-4790-bca6-d02082ca34b7" providerId="AD" clId="Web-{C2A746F3-FDF5-4853-88A5-AF3F74692A2A}" dt="2022-12-18T22:57:41.926" v="212"/>
          <ac:spMkLst>
            <pc:docMk/>
            <pc:sldMk cId="2586478919" sldId="264"/>
            <ac:spMk id="119" creationId="{5F1B8348-CD6E-4561-A704-C232D9A2676D}"/>
          </ac:spMkLst>
        </pc:spChg>
        <pc:grpChg chg="add del">
          <ac:chgData name="Andrea Smith" userId="S::asmith64@syr.edu::86d4cece-b8f4-4790-bca6-d02082ca34b7" providerId="AD" clId="Web-{C2A746F3-FDF5-4853-88A5-AF3F74692A2A}" dt="2022-12-18T22:57:41.926" v="212"/>
          <ac:grpSpMkLst>
            <pc:docMk/>
            <pc:sldMk cId="2586478919" sldId="264"/>
            <ac:grpSpMk id="12" creationId="{7398C59F-5A18-487B-91D6-B955AACF2E50}"/>
          </ac:grpSpMkLst>
        </pc:grpChg>
        <pc:grpChg chg="add del">
          <ac:chgData name="Andrea Smith" userId="S::asmith64@syr.edu::86d4cece-b8f4-4790-bca6-d02082ca34b7" providerId="AD" clId="Web-{C2A746F3-FDF5-4853-88A5-AF3F74692A2A}" dt="2022-12-18T22:57:41.926" v="212"/>
          <ac:grpSpMkLst>
            <pc:docMk/>
            <pc:sldMk cId="2586478919" sldId="264"/>
            <ac:grpSpMk id="26" creationId="{520234FB-542E-4550-9C2F-1B56FD41A1CA}"/>
          </ac:grpSpMkLst>
        </pc:grpChg>
        <pc:grpChg chg="add del">
          <ac:chgData name="Andrea Smith" userId="S::asmith64@syr.edu::86d4cece-b8f4-4790-bca6-d02082ca34b7" providerId="AD" clId="Web-{C2A746F3-FDF5-4853-88A5-AF3F74692A2A}" dt="2022-12-18T22:57:41.926" v="212"/>
          <ac:grpSpMkLst>
            <pc:docMk/>
            <pc:sldMk cId="2586478919" sldId="264"/>
            <ac:grpSpMk id="48" creationId="{7923CDCA-D161-4CE7-BA92-92AE20B96D6D}"/>
          </ac:grpSpMkLst>
        </pc:grpChg>
        <pc:grpChg chg="add del">
          <ac:chgData name="Andrea Smith" userId="S::asmith64@syr.edu::86d4cece-b8f4-4790-bca6-d02082ca34b7" providerId="AD" clId="Web-{C2A746F3-FDF5-4853-88A5-AF3F74692A2A}" dt="2022-12-18T22:57:41.926" v="212"/>
          <ac:grpSpMkLst>
            <pc:docMk/>
            <pc:sldMk cId="2586478919" sldId="264"/>
            <ac:grpSpMk id="62" creationId="{B28C8CE4-C5A6-4B6C-B428-1D2852C394FC}"/>
          </ac:grpSpMkLst>
        </pc:grpChg>
        <pc:grpChg chg="add">
          <ac:chgData name="Andrea Smith" userId="S::asmith64@syr.edu::86d4cece-b8f4-4790-bca6-d02082ca34b7" providerId="AD" clId="Web-{C2A746F3-FDF5-4853-88A5-AF3F74692A2A}" dt="2022-12-18T22:57:41.926" v="212"/>
          <ac:grpSpMkLst>
            <pc:docMk/>
            <pc:sldMk cId="2586478919" sldId="264"/>
            <ac:grpSpMk id="83" creationId="{166BF9EE-F7AC-4FA5-AC7E-001B3A642F75}"/>
          </ac:grpSpMkLst>
        </pc:grpChg>
        <pc:grpChg chg="add">
          <ac:chgData name="Andrea Smith" userId="S::asmith64@syr.edu::86d4cece-b8f4-4790-bca6-d02082ca34b7" providerId="AD" clId="Web-{C2A746F3-FDF5-4853-88A5-AF3F74692A2A}" dt="2022-12-18T22:57:41.926" v="212"/>
          <ac:grpSpMkLst>
            <pc:docMk/>
            <pc:sldMk cId="2586478919" sldId="264"/>
            <ac:grpSpMk id="97" creationId="{E312DBA5-56D8-42B2-BA94-28168C2A6703}"/>
          </ac:grpSpMkLst>
        </pc:grpChg>
        <pc:picChg chg="add mod">
          <ac:chgData name="Andrea Smith" userId="S::asmith64@syr.edu::86d4cece-b8f4-4790-bca6-d02082ca34b7" providerId="AD" clId="Web-{C2A746F3-FDF5-4853-88A5-AF3F74692A2A}" dt="2022-12-18T22:57:41.926" v="212"/>
          <ac:picMkLst>
            <pc:docMk/>
            <pc:sldMk cId="2586478919" sldId="264"/>
            <ac:picMk id="5" creationId="{BE2BBF56-35F1-680C-B994-57E92BB9E998}"/>
          </ac:picMkLst>
        </pc:picChg>
        <pc:picChg chg="del">
          <ac:chgData name="Andrea Smith" userId="S::asmith64@syr.edu::86d4cece-b8f4-4790-bca6-d02082ca34b7" providerId="AD" clId="Web-{C2A746F3-FDF5-4853-88A5-AF3F74692A2A}" dt="2022-12-18T22:36:35.450" v="0"/>
          <ac:picMkLst>
            <pc:docMk/>
            <pc:sldMk cId="2586478919" sldId="264"/>
            <ac:picMk id="3074" creationId="{98FE8724-3782-A030-64AB-048ADD1CE6CD}"/>
          </ac:picMkLst>
        </pc:picChg>
        <pc:picChg chg="del">
          <ac:chgData name="Andrea Smith" userId="S::asmith64@syr.edu::86d4cece-b8f4-4790-bca6-d02082ca34b7" providerId="AD" clId="Web-{C2A746F3-FDF5-4853-88A5-AF3F74692A2A}" dt="2022-12-18T22:36:39.981" v="2"/>
          <ac:picMkLst>
            <pc:docMk/>
            <pc:sldMk cId="2586478919" sldId="264"/>
            <ac:picMk id="3076" creationId="{B074135B-DD50-C32D-048F-3D89C2EEA495}"/>
          </ac:picMkLst>
        </pc:picChg>
      </pc:sldChg>
      <pc:sldChg chg="addSp delSp modSp">
        <pc:chgData name="Andrea Smith" userId="S::asmith64@syr.edu::86d4cece-b8f4-4790-bca6-d02082ca34b7" providerId="AD" clId="Web-{C2A746F3-FDF5-4853-88A5-AF3F74692A2A}" dt="2022-12-18T22:58:16.225" v="235" actId="20577"/>
        <pc:sldMkLst>
          <pc:docMk/>
          <pc:sldMk cId="4136133568" sldId="272"/>
        </pc:sldMkLst>
        <pc:spChg chg="mod">
          <ac:chgData name="Andrea Smith" userId="S::asmith64@syr.edu::86d4cece-b8f4-4790-bca6-d02082ca34b7" providerId="AD" clId="Web-{C2A746F3-FDF5-4853-88A5-AF3F74692A2A}" dt="2022-12-18T22:58:16.225" v="235" actId="20577"/>
          <ac:spMkLst>
            <pc:docMk/>
            <pc:sldMk cId="4136133568" sldId="272"/>
            <ac:spMk id="2" creationId="{FB770A94-B718-F325-A145-BFC69CC21885}"/>
          </ac:spMkLst>
        </pc:spChg>
        <pc:spChg chg="del">
          <ac:chgData name="Andrea Smith" userId="S::asmith64@syr.edu::86d4cece-b8f4-4790-bca6-d02082ca34b7" providerId="AD" clId="Web-{C2A746F3-FDF5-4853-88A5-AF3F74692A2A}" dt="2022-12-18T22:37:04.811" v="3"/>
          <ac:spMkLst>
            <pc:docMk/>
            <pc:sldMk cId="4136133568" sldId="272"/>
            <ac:spMk id="3" creationId="{45FF5F84-2FFF-028D-4637-0EE37CE400C7}"/>
          </ac:spMkLst>
        </pc:spChg>
        <pc:picChg chg="add mod ord">
          <ac:chgData name="Andrea Smith" userId="S::asmith64@syr.edu::86d4cece-b8f4-4790-bca6-d02082ca34b7" providerId="AD" clId="Web-{C2A746F3-FDF5-4853-88A5-AF3F74692A2A}" dt="2022-12-18T22:42:40.782" v="72" actId="14100"/>
          <ac:picMkLst>
            <pc:docMk/>
            <pc:sldMk cId="4136133568" sldId="272"/>
            <ac:picMk id="4" creationId="{27FF471C-B114-CF7E-334B-6EFDE822026D}"/>
          </ac:picMkLst>
        </pc:picChg>
      </pc:sldChg>
      <pc:sldChg chg="addSp delSp modSp">
        <pc:chgData name="Andrea Smith" userId="S::asmith64@syr.edu::86d4cece-b8f4-4790-bca6-d02082ca34b7" providerId="AD" clId="Web-{C2A746F3-FDF5-4853-88A5-AF3F74692A2A}" dt="2022-12-18T23:36:11.931" v="310" actId="20577"/>
        <pc:sldMkLst>
          <pc:docMk/>
          <pc:sldMk cId="4223316336" sldId="273"/>
        </pc:sldMkLst>
        <pc:spChg chg="mod">
          <ac:chgData name="Andrea Smith" userId="S::asmith64@syr.edu::86d4cece-b8f4-4790-bca6-d02082ca34b7" providerId="AD" clId="Web-{C2A746F3-FDF5-4853-88A5-AF3F74692A2A}" dt="2022-12-18T23:36:11.931" v="310" actId="20577"/>
          <ac:spMkLst>
            <pc:docMk/>
            <pc:sldMk cId="4223316336" sldId="273"/>
            <ac:spMk id="2" creationId="{9DC20D43-9EDC-C6A0-B777-0E8D6001BBBF}"/>
          </ac:spMkLst>
        </pc:spChg>
        <pc:spChg chg="del">
          <ac:chgData name="Andrea Smith" userId="S::asmith64@syr.edu::86d4cece-b8f4-4790-bca6-d02082ca34b7" providerId="AD" clId="Web-{C2A746F3-FDF5-4853-88A5-AF3F74692A2A}" dt="2022-12-18T22:59:52.777" v="238"/>
          <ac:spMkLst>
            <pc:docMk/>
            <pc:sldMk cId="4223316336" sldId="273"/>
            <ac:spMk id="3" creationId="{DA01712C-52F2-1551-92DA-81B5E357D58D}"/>
          </ac:spMkLst>
        </pc:spChg>
        <pc:spChg chg="add del mod">
          <ac:chgData name="Andrea Smith" userId="S::asmith64@syr.edu::86d4cece-b8f4-4790-bca6-d02082ca34b7" providerId="AD" clId="Web-{C2A746F3-FDF5-4853-88A5-AF3F74692A2A}" dt="2022-12-18T23:01:56.019" v="242"/>
          <ac:spMkLst>
            <pc:docMk/>
            <pc:sldMk cId="4223316336" sldId="273"/>
            <ac:spMk id="7" creationId="{E33E9B79-8ABB-293A-5646-27F56F7D4C70}"/>
          </ac:spMkLst>
        </pc:spChg>
        <pc:picChg chg="add del mod ord">
          <ac:chgData name="Andrea Smith" userId="S::asmith64@syr.edu::86d4cece-b8f4-4790-bca6-d02082ca34b7" providerId="AD" clId="Web-{C2A746F3-FDF5-4853-88A5-AF3F74692A2A}" dt="2022-12-18T23:32:38.782" v="300" actId="1076"/>
          <ac:picMkLst>
            <pc:docMk/>
            <pc:sldMk cId="4223316336" sldId="273"/>
            <ac:picMk id="4" creationId="{CA4DE38E-354A-6057-E2B8-C32AAA508C93}"/>
          </ac:picMkLst>
        </pc:picChg>
        <pc:picChg chg="add del mod">
          <ac:chgData name="Andrea Smith" userId="S::asmith64@syr.edu::86d4cece-b8f4-4790-bca6-d02082ca34b7" providerId="AD" clId="Web-{C2A746F3-FDF5-4853-88A5-AF3F74692A2A}" dt="2022-12-18T23:02:00.003" v="244"/>
          <ac:picMkLst>
            <pc:docMk/>
            <pc:sldMk cId="4223316336" sldId="273"/>
            <ac:picMk id="5" creationId="{FC86110F-C40A-AE76-A966-C25B472E3718}"/>
          </ac:picMkLst>
        </pc:picChg>
        <pc:picChg chg="add del mod">
          <ac:chgData name="Andrea Smith" userId="S::asmith64@syr.edu::86d4cece-b8f4-4790-bca6-d02082ca34b7" providerId="AD" clId="Web-{C2A746F3-FDF5-4853-88A5-AF3F74692A2A}" dt="2022-12-18T23:08:09.102" v="275"/>
          <ac:picMkLst>
            <pc:docMk/>
            <pc:sldMk cId="4223316336" sldId="273"/>
            <ac:picMk id="8" creationId="{F676B6F3-929C-5CF3-4269-2C9BA127AF2F}"/>
          </ac:picMkLst>
        </pc:picChg>
      </pc:sldChg>
      <pc:sldChg chg="addSp delSp modSp mod modClrScheme chgLayout">
        <pc:chgData name="Andrea Smith" userId="S::asmith64@syr.edu::86d4cece-b8f4-4790-bca6-d02082ca34b7" providerId="AD" clId="Web-{C2A746F3-FDF5-4853-88A5-AF3F74692A2A}" dt="2022-12-18T23:46:28.334" v="346" actId="14100"/>
        <pc:sldMkLst>
          <pc:docMk/>
          <pc:sldMk cId="2181123629" sldId="275"/>
        </pc:sldMkLst>
        <pc:spChg chg="mod ord">
          <ac:chgData name="Andrea Smith" userId="S::asmith64@syr.edu::86d4cece-b8f4-4790-bca6-d02082ca34b7" providerId="AD" clId="Web-{C2A746F3-FDF5-4853-88A5-AF3F74692A2A}" dt="2022-12-18T23:40:12.726" v="324"/>
          <ac:spMkLst>
            <pc:docMk/>
            <pc:sldMk cId="2181123629" sldId="275"/>
            <ac:spMk id="2" creationId="{B4A8EFAE-3AC7-F47E-A004-05D864DBC1C6}"/>
          </ac:spMkLst>
        </pc:spChg>
        <pc:spChg chg="del mod">
          <ac:chgData name="Andrea Smith" userId="S::asmith64@syr.edu::86d4cece-b8f4-4790-bca6-d02082ca34b7" providerId="AD" clId="Web-{C2A746F3-FDF5-4853-88A5-AF3F74692A2A}" dt="2022-12-18T23:39:52.303" v="323"/>
          <ac:spMkLst>
            <pc:docMk/>
            <pc:sldMk cId="2181123629" sldId="275"/>
            <ac:spMk id="3" creationId="{2B33CD6A-847D-BF52-EB09-F46FC238F5CB}"/>
          </ac:spMkLst>
        </pc:spChg>
        <pc:spChg chg="add del mod ord">
          <ac:chgData name="Andrea Smith" userId="S::asmith64@syr.edu::86d4cece-b8f4-4790-bca6-d02082ca34b7" providerId="AD" clId="Web-{C2A746F3-FDF5-4853-88A5-AF3F74692A2A}" dt="2022-12-18T23:41:41.386" v="325"/>
          <ac:spMkLst>
            <pc:docMk/>
            <pc:sldMk cId="2181123629" sldId="275"/>
            <ac:spMk id="5" creationId="{5B155AFB-E3A0-8061-322A-B7C97A5D03DC}"/>
          </ac:spMkLst>
        </pc:spChg>
        <pc:spChg chg="add del mod ord">
          <ac:chgData name="Andrea Smith" userId="S::asmith64@syr.edu::86d4cece-b8f4-4790-bca6-d02082ca34b7" providerId="AD" clId="Web-{C2A746F3-FDF5-4853-88A5-AF3F74692A2A}" dt="2022-12-18T23:44:29.579" v="335"/>
          <ac:spMkLst>
            <pc:docMk/>
            <pc:sldMk cId="2181123629" sldId="275"/>
            <ac:spMk id="6" creationId="{CD63EC66-32C2-DAC0-6941-E215C05D1591}"/>
          </ac:spMkLst>
        </pc:spChg>
        <pc:spChg chg="add del mod">
          <ac:chgData name="Andrea Smith" userId="S::asmith64@syr.edu::86d4cece-b8f4-4790-bca6-d02082ca34b7" providerId="AD" clId="Web-{C2A746F3-FDF5-4853-88A5-AF3F74692A2A}" dt="2022-12-18T23:43:52.156" v="334"/>
          <ac:spMkLst>
            <pc:docMk/>
            <pc:sldMk cId="2181123629" sldId="275"/>
            <ac:spMk id="8" creationId="{41DDB5A1-A521-6FDF-CC3A-7F297AC6ED64}"/>
          </ac:spMkLst>
        </pc:spChg>
        <pc:picChg chg="add mod ord">
          <ac:chgData name="Andrea Smith" userId="S::asmith64@syr.edu::86d4cece-b8f4-4790-bca6-d02082ca34b7" providerId="AD" clId="Web-{C2A746F3-FDF5-4853-88A5-AF3F74692A2A}" dt="2022-12-18T23:43:17.202" v="327" actId="14100"/>
          <ac:picMkLst>
            <pc:docMk/>
            <pc:sldMk cId="2181123629" sldId="275"/>
            <ac:picMk id="7" creationId="{DB0063DE-FEE3-0B5F-7F48-C26ED252914D}"/>
          </ac:picMkLst>
        </pc:picChg>
        <pc:picChg chg="add mod ord">
          <ac:chgData name="Andrea Smith" userId="S::asmith64@syr.edu::86d4cece-b8f4-4790-bca6-d02082ca34b7" providerId="AD" clId="Web-{C2A746F3-FDF5-4853-88A5-AF3F74692A2A}" dt="2022-12-18T23:45:36.676" v="340" actId="1076"/>
          <ac:picMkLst>
            <pc:docMk/>
            <pc:sldMk cId="2181123629" sldId="275"/>
            <ac:picMk id="9" creationId="{65D4586C-2413-2B8A-C5F4-D0AD1DA4A03C}"/>
          </ac:picMkLst>
        </pc:picChg>
        <pc:picChg chg="add del mod">
          <ac:chgData name="Andrea Smith" userId="S::asmith64@syr.edu::86d4cece-b8f4-4790-bca6-d02082ca34b7" providerId="AD" clId="Web-{C2A746F3-FDF5-4853-88A5-AF3F74692A2A}" dt="2022-12-18T23:46:20.709" v="343"/>
          <ac:picMkLst>
            <pc:docMk/>
            <pc:sldMk cId="2181123629" sldId="275"/>
            <ac:picMk id="10" creationId="{81363B87-A274-20CF-38F0-8DA0A006B89D}"/>
          </ac:picMkLst>
        </pc:picChg>
        <pc:picChg chg="add mod">
          <ac:chgData name="Andrea Smith" userId="S::asmith64@syr.edu::86d4cece-b8f4-4790-bca6-d02082ca34b7" providerId="AD" clId="Web-{C2A746F3-FDF5-4853-88A5-AF3F74692A2A}" dt="2022-12-18T23:46:28.334" v="346" actId="14100"/>
          <ac:picMkLst>
            <pc:docMk/>
            <pc:sldMk cId="2181123629" sldId="275"/>
            <ac:picMk id="11" creationId="{E1E24F11-67FD-7BC0-155D-21DEDF201A01}"/>
          </ac:picMkLst>
        </pc:picChg>
      </pc:sldChg>
      <pc:sldChg chg="addSp delSp modSp new ord">
        <pc:chgData name="Andrea Smith" userId="S::asmith64@syr.edu::86d4cece-b8f4-4790-bca6-d02082ca34b7" providerId="AD" clId="Web-{C2A746F3-FDF5-4853-88A5-AF3F74692A2A}" dt="2022-12-18T23:53:13.412" v="374" actId="1076"/>
        <pc:sldMkLst>
          <pc:docMk/>
          <pc:sldMk cId="1204626907" sldId="276"/>
        </pc:sldMkLst>
        <pc:spChg chg="mod">
          <ac:chgData name="Andrea Smith" userId="S::asmith64@syr.edu::86d4cece-b8f4-4790-bca6-d02082ca34b7" providerId="AD" clId="Web-{C2A746F3-FDF5-4853-88A5-AF3F74692A2A}" dt="2022-12-18T23:53:03.521" v="371" actId="14100"/>
          <ac:spMkLst>
            <pc:docMk/>
            <pc:sldMk cId="1204626907" sldId="276"/>
            <ac:spMk id="2" creationId="{6067888C-8FB1-F00F-1898-E738A2E2164B}"/>
          </ac:spMkLst>
        </pc:spChg>
        <pc:spChg chg="del">
          <ac:chgData name="Andrea Smith" userId="S::asmith64@syr.edu::86d4cece-b8f4-4790-bca6-d02082ca34b7" providerId="AD" clId="Web-{C2A746F3-FDF5-4853-88A5-AF3F74692A2A}" dt="2022-12-18T23:51:48.815" v="356"/>
          <ac:spMkLst>
            <pc:docMk/>
            <pc:sldMk cId="1204626907" sldId="276"/>
            <ac:spMk id="3" creationId="{F7B2207D-94C2-6032-52D6-2AC88864B78A}"/>
          </ac:spMkLst>
        </pc:spChg>
        <pc:picChg chg="add mod ord">
          <ac:chgData name="Andrea Smith" userId="S::asmith64@syr.edu::86d4cece-b8f4-4790-bca6-d02082ca34b7" providerId="AD" clId="Web-{C2A746F3-FDF5-4853-88A5-AF3F74692A2A}" dt="2022-12-18T23:53:13.412" v="374" actId="1076"/>
          <ac:picMkLst>
            <pc:docMk/>
            <pc:sldMk cId="1204626907" sldId="276"/>
            <ac:picMk id="4" creationId="{647CE959-3D1A-7320-847B-52A8BBE283C5}"/>
          </ac:picMkLst>
        </pc:picChg>
      </pc:sldChg>
      <pc:sldChg chg="addSp delSp modSp new">
        <pc:chgData name="Andrea Smith" userId="S::asmith64@syr.edu::86d4cece-b8f4-4790-bca6-d02082ca34b7" providerId="AD" clId="Web-{C2A746F3-FDF5-4853-88A5-AF3F74692A2A}" dt="2022-12-18T23:34:30.865" v="302" actId="14100"/>
        <pc:sldMkLst>
          <pc:docMk/>
          <pc:sldMk cId="2146179569" sldId="278"/>
        </pc:sldMkLst>
        <pc:spChg chg="mod">
          <ac:chgData name="Andrea Smith" userId="S::asmith64@syr.edu::86d4cece-b8f4-4790-bca6-d02082ca34b7" providerId="AD" clId="Web-{C2A746F3-FDF5-4853-88A5-AF3F74692A2A}" dt="2022-12-18T23:08:26.290" v="284" actId="20577"/>
          <ac:spMkLst>
            <pc:docMk/>
            <pc:sldMk cId="2146179569" sldId="278"/>
            <ac:spMk id="2" creationId="{C059A820-83D3-4627-72BF-3B67BE5CFA70}"/>
          </ac:spMkLst>
        </pc:spChg>
        <pc:spChg chg="del">
          <ac:chgData name="Andrea Smith" userId="S::asmith64@syr.edu::86d4cece-b8f4-4790-bca6-d02082ca34b7" providerId="AD" clId="Web-{C2A746F3-FDF5-4853-88A5-AF3F74692A2A}" dt="2022-12-18T23:08:18.165" v="276"/>
          <ac:spMkLst>
            <pc:docMk/>
            <pc:sldMk cId="2146179569" sldId="278"/>
            <ac:spMk id="3" creationId="{48F5BD70-9A8E-EA3C-2D09-BB61FA0EBE72}"/>
          </ac:spMkLst>
        </pc:spChg>
        <pc:spChg chg="add del mod">
          <ac:chgData name="Andrea Smith" userId="S::asmith64@syr.edu::86d4cece-b8f4-4790-bca6-d02082ca34b7" providerId="AD" clId="Web-{C2A746F3-FDF5-4853-88A5-AF3F74692A2A}" dt="2022-12-18T23:30:43.387" v="286"/>
          <ac:spMkLst>
            <pc:docMk/>
            <pc:sldMk cId="2146179569" sldId="278"/>
            <ac:spMk id="5" creationId="{6AEC8CA7-71E6-8E03-976D-873C99C16E34}"/>
          </ac:spMkLst>
        </pc:spChg>
        <pc:picChg chg="add del mod ord">
          <ac:chgData name="Andrea Smith" userId="S::asmith64@syr.edu::86d4cece-b8f4-4790-bca6-d02082ca34b7" providerId="AD" clId="Web-{C2A746F3-FDF5-4853-88A5-AF3F74692A2A}" dt="2022-12-18T23:30:36.356" v="285"/>
          <ac:picMkLst>
            <pc:docMk/>
            <pc:sldMk cId="2146179569" sldId="278"/>
            <ac:picMk id="4" creationId="{83DD0839-B31D-B5E5-7AA0-9F2D8CA075B0}"/>
          </ac:picMkLst>
        </pc:picChg>
        <pc:picChg chg="add mod ord">
          <ac:chgData name="Andrea Smith" userId="S::asmith64@syr.edu::86d4cece-b8f4-4790-bca6-d02082ca34b7" providerId="AD" clId="Web-{C2A746F3-FDF5-4853-88A5-AF3F74692A2A}" dt="2022-12-18T23:34:23.974" v="301" actId="1076"/>
          <ac:picMkLst>
            <pc:docMk/>
            <pc:sldMk cId="2146179569" sldId="278"/>
            <ac:picMk id="6" creationId="{CA67F727-9C8D-5782-8EE0-79578338273E}"/>
          </ac:picMkLst>
        </pc:picChg>
        <pc:picChg chg="add mod">
          <ac:chgData name="Andrea Smith" userId="S::asmith64@syr.edu::86d4cece-b8f4-4790-bca6-d02082ca34b7" providerId="AD" clId="Web-{C2A746F3-FDF5-4853-88A5-AF3F74692A2A}" dt="2022-12-18T23:34:30.865" v="302" actId="14100"/>
          <ac:picMkLst>
            <pc:docMk/>
            <pc:sldMk cId="2146179569" sldId="278"/>
            <ac:picMk id="7" creationId="{B8A9BE60-97FE-0874-C788-74892C99DA20}"/>
          </ac:picMkLst>
        </pc:picChg>
      </pc:sldChg>
      <pc:sldChg chg="addSp delSp modSp new">
        <pc:chgData name="Andrea Smith" userId="S::asmith64@syr.edu::86d4cece-b8f4-4790-bca6-d02082ca34b7" providerId="AD" clId="Web-{C2A746F3-FDF5-4853-88A5-AF3F74692A2A}" dt="2022-12-19T00:02:18.230" v="387" actId="20577"/>
        <pc:sldMkLst>
          <pc:docMk/>
          <pc:sldMk cId="806183099" sldId="280"/>
        </pc:sldMkLst>
        <pc:spChg chg="mod">
          <ac:chgData name="Andrea Smith" userId="S::asmith64@syr.edu::86d4cece-b8f4-4790-bca6-d02082ca34b7" providerId="AD" clId="Web-{C2A746F3-FDF5-4853-88A5-AF3F74692A2A}" dt="2022-12-19T00:02:18.230" v="387" actId="20577"/>
          <ac:spMkLst>
            <pc:docMk/>
            <pc:sldMk cId="806183099" sldId="280"/>
            <ac:spMk id="2" creationId="{A2005F21-2CEC-4B4A-99F2-88C87E5B8C36}"/>
          </ac:spMkLst>
        </pc:spChg>
        <pc:spChg chg="del">
          <ac:chgData name="Andrea Smith" userId="S::asmith64@syr.edu::86d4cece-b8f4-4790-bca6-d02082ca34b7" providerId="AD" clId="Web-{C2A746F3-FDF5-4853-88A5-AF3F74692A2A}" dt="2022-12-19T00:01:21.306" v="376"/>
          <ac:spMkLst>
            <pc:docMk/>
            <pc:sldMk cId="806183099" sldId="280"/>
            <ac:spMk id="3" creationId="{D7AC45B3-A436-05AD-CA44-2AF23E81A185}"/>
          </ac:spMkLst>
        </pc:spChg>
        <pc:picChg chg="add mod ord">
          <ac:chgData name="Andrea Smith" userId="S::asmith64@syr.edu::86d4cece-b8f4-4790-bca6-d02082ca34b7" providerId="AD" clId="Web-{C2A746F3-FDF5-4853-88A5-AF3F74692A2A}" dt="2022-12-19T00:01:32.197" v="379" actId="14100"/>
          <ac:picMkLst>
            <pc:docMk/>
            <pc:sldMk cId="806183099" sldId="280"/>
            <ac:picMk id="4" creationId="{43853CDB-FBE0-817E-07F7-CABF5163EB2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FE9B4E6-88A0-4F0C-B7EB-69898EDCC6EE}" type="datetimeFigureOut">
              <a:rPr lang="en-US" smtClean="0"/>
              <a:t>12/18/2022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BE798CE-9B16-4124-B2FF-171D549522D0}" type="slidenum">
              <a:rPr lang="en-US" smtClean="0"/>
              <a:t>‹#›</a:t>
            </a:fld>
            <a:endParaRPr lang="en-US"/>
          </a:p>
        </p:txBody>
      </p:sp>
    </p:spTree>
    <p:extLst>
      <p:ext uri="{BB962C8B-B14F-4D97-AF65-F5344CB8AC3E}">
        <p14:creationId xmlns:p14="http://schemas.microsoft.com/office/powerpoint/2010/main" val="683292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E9B4E6-88A0-4F0C-B7EB-69898EDCC6EE}" type="datetimeFigureOut">
              <a:rPr lang="en-US" smtClean="0"/>
              <a:t>12/18/2022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BE798CE-9B16-4124-B2FF-171D549522D0}" type="slidenum">
              <a:rPr lang="en-US" smtClean="0"/>
              <a:t>‹#›</a:t>
            </a:fld>
            <a:endParaRPr lang="en-US"/>
          </a:p>
        </p:txBody>
      </p:sp>
    </p:spTree>
    <p:extLst>
      <p:ext uri="{BB962C8B-B14F-4D97-AF65-F5344CB8AC3E}">
        <p14:creationId xmlns:p14="http://schemas.microsoft.com/office/powerpoint/2010/main" val="1731069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E9B4E6-88A0-4F0C-B7EB-69898EDCC6EE}" type="datetimeFigureOut">
              <a:rPr lang="en-US" smtClean="0"/>
              <a:t>12/18/2022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BE798CE-9B16-4124-B2FF-171D549522D0}"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839391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FE9B4E6-88A0-4F0C-B7EB-69898EDCC6EE}" type="datetimeFigureOut">
              <a:rPr lang="en-US" smtClean="0"/>
              <a:t>12/18/2022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BE798CE-9B16-4124-B2FF-171D549522D0}" type="slidenum">
              <a:rPr lang="en-US" smtClean="0"/>
              <a:t>‹#›</a:t>
            </a:fld>
            <a:endParaRPr lang="en-US"/>
          </a:p>
        </p:txBody>
      </p:sp>
    </p:spTree>
    <p:extLst>
      <p:ext uri="{BB962C8B-B14F-4D97-AF65-F5344CB8AC3E}">
        <p14:creationId xmlns:p14="http://schemas.microsoft.com/office/powerpoint/2010/main" val="6463345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FE9B4E6-88A0-4F0C-B7EB-69898EDCC6EE}" type="datetimeFigureOut">
              <a:rPr lang="en-US" smtClean="0"/>
              <a:t>12/18/2022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BE798CE-9B16-4124-B2FF-171D549522D0}"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3111331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FE9B4E6-88A0-4F0C-B7EB-69898EDCC6EE}" type="datetimeFigureOut">
              <a:rPr lang="en-US" smtClean="0"/>
              <a:t>12/18/2022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BE798CE-9B16-4124-B2FF-171D549522D0}" type="slidenum">
              <a:rPr lang="en-US" smtClean="0"/>
              <a:t>‹#›</a:t>
            </a:fld>
            <a:endParaRPr lang="en-US"/>
          </a:p>
        </p:txBody>
      </p:sp>
    </p:spTree>
    <p:extLst>
      <p:ext uri="{BB962C8B-B14F-4D97-AF65-F5344CB8AC3E}">
        <p14:creationId xmlns:p14="http://schemas.microsoft.com/office/powerpoint/2010/main" val="21768707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E9B4E6-88A0-4F0C-B7EB-69898EDCC6EE}" type="datetimeFigureOut">
              <a:rPr lang="en-US" smtClean="0"/>
              <a:t>12/18/2022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BE798CE-9B16-4124-B2FF-171D549522D0}" type="slidenum">
              <a:rPr lang="en-US" smtClean="0"/>
              <a:t>‹#›</a:t>
            </a:fld>
            <a:endParaRPr lang="en-US"/>
          </a:p>
        </p:txBody>
      </p:sp>
    </p:spTree>
    <p:extLst>
      <p:ext uri="{BB962C8B-B14F-4D97-AF65-F5344CB8AC3E}">
        <p14:creationId xmlns:p14="http://schemas.microsoft.com/office/powerpoint/2010/main" val="18812116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E9B4E6-88A0-4F0C-B7EB-69898EDCC6EE}" type="datetimeFigureOut">
              <a:rPr lang="en-US" smtClean="0"/>
              <a:t>12/18/2022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BE798CE-9B16-4124-B2FF-171D549522D0}" type="slidenum">
              <a:rPr lang="en-US" smtClean="0"/>
              <a:t>‹#›</a:t>
            </a:fld>
            <a:endParaRPr lang="en-US"/>
          </a:p>
        </p:txBody>
      </p:sp>
    </p:spTree>
    <p:extLst>
      <p:ext uri="{BB962C8B-B14F-4D97-AF65-F5344CB8AC3E}">
        <p14:creationId xmlns:p14="http://schemas.microsoft.com/office/powerpoint/2010/main" val="3086189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E9B4E6-88A0-4F0C-B7EB-69898EDCC6EE}" type="datetimeFigureOut">
              <a:rPr lang="en-US" smtClean="0"/>
              <a:t>12/18/2022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BE798CE-9B16-4124-B2FF-171D549522D0}" type="slidenum">
              <a:rPr lang="en-US" smtClean="0"/>
              <a:t>‹#›</a:t>
            </a:fld>
            <a:endParaRPr lang="en-US"/>
          </a:p>
        </p:txBody>
      </p:sp>
    </p:spTree>
    <p:extLst>
      <p:ext uri="{BB962C8B-B14F-4D97-AF65-F5344CB8AC3E}">
        <p14:creationId xmlns:p14="http://schemas.microsoft.com/office/powerpoint/2010/main" val="1530625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E9B4E6-88A0-4F0C-B7EB-69898EDCC6EE}" type="datetimeFigureOut">
              <a:rPr lang="en-US" smtClean="0"/>
              <a:t>12/18/2022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BE798CE-9B16-4124-B2FF-171D549522D0}" type="slidenum">
              <a:rPr lang="en-US" smtClean="0"/>
              <a:t>‹#›</a:t>
            </a:fld>
            <a:endParaRPr lang="en-US"/>
          </a:p>
        </p:txBody>
      </p:sp>
    </p:spTree>
    <p:extLst>
      <p:ext uri="{BB962C8B-B14F-4D97-AF65-F5344CB8AC3E}">
        <p14:creationId xmlns:p14="http://schemas.microsoft.com/office/powerpoint/2010/main" val="2307006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FE9B4E6-88A0-4F0C-B7EB-69898EDCC6EE}" type="datetimeFigureOut">
              <a:rPr lang="en-US" smtClean="0"/>
              <a:t>12/18/2022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BE798CE-9B16-4124-B2FF-171D549522D0}" type="slidenum">
              <a:rPr lang="en-US" smtClean="0"/>
              <a:t>‹#›</a:t>
            </a:fld>
            <a:endParaRPr lang="en-US"/>
          </a:p>
        </p:txBody>
      </p:sp>
    </p:spTree>
    <p:extLst>
      <p:ext uri="{BB962C8B-B14F-4D97-AF65-F5344CB8AC3E}">
        <p14:creationId xmlns:p14="http://schemas.microsoft.com/office/powerpoint/2010/main" val="2740583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FE9B4E6-88A0-4F0C-B7EB-69898EDCC6EE}" type="datetimeFigureOut">
              <a:rPr lang="en-US" smtClean="0"/>
              <a:t>12/18/2022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BE798CE-9B16-4124-B2FF-171D549522D0}" type="slidenum">
              <a:rPr lang="en-US" smtClean="0"/>
              <a:t>‹#›</a:t>
            </a:fld>
            <a:endParaRPr lang="en-US"/>
          </a:p>
        </p:txBody>
      </p:sp>
    </p:spTree>
    <p:extLst>
      <p:ext uri="{BB962C8B-B14F-4D97-AF65-F5344CB8AC3E}">
        <p14:creationId xmlns:p14="http://schemas.microsoft.com/office/powerpoint/2010/main" val="3888997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FE9B4E6-88A0-4F0C-B7EB-69898EDCC6EE}" type="datetimeFigureOut">
              <a:rPr lang="en-US" smtClean="0"/>
              <a:t>12/18/2022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BE798CE-9B16-4124-B2FF-171D549522D0}" type="slidenum">
              <a:rPr lang="en-US" smtClean="0"/>
              <a:t>‹#›</a:t>
            </a:fld>
            <a:endParaRPr lang="en-US"/>
          </a:p>
        </p:txBody>
      </p:sp>
    </p:spTree>
    <p:extLst>
      <p:ext uri="{BB962C8B-B14F-4D97-AF65-F5344CB8AC3E}">
        <p14:creationId xmlns:p14="http://schemas.microsoft.com/office/powerpoint/2010/main" val="2941789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E9B4E6-88A0-4F0C-B7EB-69898EDCC6EE}" type="datetimeFigureOut">
              <a:rPr lang="en-US" smtClean="0"/>
              <a:t>12/18/2022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BE798CE-9B16-4124-B2FF-171D549522D0}" type="slidenum">
              <a:rPr lang="en-US" smtClean="0"/>
              <a:t>‹#›</a:t>
            </a:fld>
            <a:endParaRPr lang="en-US"/>
          </a:p>
        </p:txBody>
      </p:sp>
    </p:spTree>
    <p:extLst>
      <p:ext uri="{BB962C8B-B14F-4D97-AF65-F5344CB8AC3E}">
        <p14:creationId xmlns:p14="http://schemas.microsoft.com/office/powerpoint/2010/main" val="4133946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E9B4E6-88A0-4F0C-B7EB-69898EDCC6EE}" type="datetimeFigureOut">
              <a:rPr lang="en-US" smtClean="0"/>
              <a:t>12/18/2022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BE798CE-9B16-4124-B2FF-171D549522D0}" type="slidenum">
              <a:rPr lang="en-US" smtClean="0"/>
              <a:t>‹#›</a:t>
            </a:fld>
            <a:endParaRPr lang="en-US"/>
          </a:p>
        </p:txBody>
      </p:sp>
    </p:spTree>
    <p:extLst>
      <p:ext uri="{BB962C8B-B14F-4D97-AF65-F5344CB8AC3E}">
        <p14:creationId xmlns:p14="http://schemas.microsoft.com/office/powerpoint/2010/main" val="1037491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E9B4E6-88A0-4F0C-B7EB-69898EDCC6EE}" type="datetimeFigureOut">
              <a:rPr lang="en-US" smtClean="0"/>
              <a:t>12/18/2022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BE798CE-9B16-4124-B2FF-171D549522D0}" type="slidenum">
              <a:rPr lang="en-US" smtClean="0"/>
              <a:t>‹#›</a:t>
            </a:fld>
            <a:endParaRPr lang="en-US"/>
          </a:p>
        </p:txBody>
      </p:sp>
    </p:spTree>
    <p:extLst>
      <p:ext uri="{BB962C8B-B14F-4D97-AF65-F5344CB8AC3E}">
        <p14:creationId xmlns:p14="http://schemas.microsoft.com/office/powerpoint/2010/main" val="1663804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FE9B4E6-88A0-4F0C-B7EB-69898EDCC6EE}" type="datetimeFigureOut">
              <a:rPr lang="en-US" smtClean="0"/>
              <a:t>12/18/2022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BE798CE-9B16-4124-B2FF-171D549522D0}" type="slidenum">
              <a:rPr lang="en-US" smtClean="0"/>
              <a:t>‹#›</a:t>
            </a:fld>
            <a:endParaRPr lang="en-US"/>
          </a:p>
        </p:txBody>
      </p:sp>
    </p:spTree>
    <p:extLst>
      <p:ext uri="{BB962C8B-B14F-4D97-AF65-F5344CB8AC3E}">
        <p14:creationId xmlns:p14="http://schemas.microsoft.com/office/powerpoint/2010/main" val="3926789683"/>
      </p:ext>
    </p:extLst>
  </p:cSld>
  <p:clrMap bg1="lt1" tx1="dk1" bg2="lt2" tx2="dk2" accent1="accent1" accent2="accent2" accent3="accent3" accent4="accent4" accent5="accent5" accent6="accent6" hlink="hlink" folHlink="folHlink"/>
  <p:sldLayoutIdLst>
    <p:sldLayoutId id="2147484847" r:id="rId1"/>
    <p:sldLayoutId id="2147484848" r:id="rId2"/>
    <p:sldLayoutId id="2147484849" r:id="rId3"/>
    <p:sldLayoutId id="2147484850" r:id="rId4"/>
    <p:sldLayoutId id="2147484851" r:id="rId5"/>
    <p:sldLayoutId id="2147484852" r:id="rId6"/>
    <p:sldLayoutId id="2147484853" r:id="rId7"/>
    <p:sldLayoutId id="2147484854" r:id="rId8"/>
    <p:sldLayoutId id="2147484855" r:id="rId9"/>
    <p:sldLayoutId id="2147484856" r:id="rId10"/>
    <p:sldLayoutId id="2147484857" r:id="rId11"/>
    <p:sldLayoutId id="2147484858" r:id="rId12"/>
    <p:sldLayoutId id="2147484859" r:id="rId13"/>
    <p:sldLayoutId id="2147484860" r:id="rId14"/>
    <p:sldLayoutId id="2147484861" r:id="rId15"/>
    <p:sldLayoutId id="214748486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0" name="Picture 4" descr="Scan of a human brain in a neurology clinic">
            <a:extLst>
              <a:ext uri="{FF2B5EF4-FFF2-40B4-BE49-F238E27FC236}">
                <a16:creationId xmlns:a16="http://schemas.microsoft.com/office/drawing/2014/main" id="{38E94F85-3FC7-94C7-EE96-4801B04D0830}"/>
              </a:ext>
            </a:extLst>
          </p:cNvPr>
          <p:cNvPicPr>
            <a:picLocks noChangeAspect="1"/>
          </p:cNvPicPr>
          <p:nvPr/>
        </p:nvPicPr>
        <p:blipFill rotWithShape="1">
          <a:blip r:embed="rId2"/>
          <a:srcRect t="15654" b="9346"/>
          <a:stretch/>
        </p:blipFill>
        <p:spPr>
          <a:xfrm>
            <a:off x="20" y="10"/>
            <a:ext cx="12191980" cy="6857990"/>
          </a:xfrm>
          <a:prstGeom prst="rect">
            <a:avLst/>
          </a:prstGeom>
        </p:spPr>
      </p:pic>
      <p:sp>
        <p:nvSpPr>
          <p:cNvPr id="2" name="Title 1">
            <a:extLst>
              <a:ext uri="{FF2B5EF4-FFF2-40B4-BE49-F238E27FC236}">
                <a16:creationId xmlns:a16="http://schemas.microsoft.com/office/drawing/2014/main" id="{232DE767-4CCD-3AB4-EB11-9B1B1F7B1A01}"/>
              </a:ext>
            </a:extLst>
          </p:cNvPr>
          <p:cNvSpPr>
            <a:spLocks noGrp="1"/>
          </p:cNvSpPr>
          <p:nvPr>
            <p:ph type="ctrTitle"/>
          </p:nvPr>
        </p:nvSpPr>
        <p:spPr/>
        <p:txBody>
          <a:bodyPr>
            <a:normAutofit/>
          </a:bodyPr>
          <a:lstStyle/>
          <a:p>
            <a:r>
              <a:rPr lang="en-US" sz="4200">
                <a:solidFill>
                  <a:schemeClr val="bg1"/>
                </a:solidFill>
              </a:rPr>
              <a:t>Image Characterization in Radiomics</a:t>
            </a:r>
            <a:br>
              <a:rPr lang="en-US" sz="4200">
                <a:solidFill>
                  <a:schemeClr val="bg1"/>
                </a:solidFill>
              </a:rPr>
            </a:br>
            <a:endParaRPr lang="en-US" sz="4200">
              <a:solidFill>
                <a:schemeClr val="bg1"/>
              </a:solidFill>
            </a:endParaRPr>
          </a:p>
        </p:txBody>
      </p:sp>
      <p:sp>
        <p:nvSpPr>
          <p:cNvPr id="3" name="Subtitle 2">
            <a:extLst>
              <a:ext uri="{FF2B5EF4-FFF2-40B4-BE49-F238E27FC236}">
                <a16:creationId xmlns:a16="http://schemas.microsoft.com/office/drawing/2014/main" id="{47921F38-1DEB-91D4-CC85-4C5C3BE0572B}"/>
              </a:ext>
            </a:extLst>
          </p:cNvPr>
          <p:cNvSpPr>
            <a:spLocks noGrp="1"/>
          </p:cNvSpPr>
          <p:nvPr>
            <p:ph type="subTitle" idx="1"/>
          </p:nvPr>
        </p:nvSpPr>
        <p:spPr>
          <a:xfrm>
            <a:off x="-493783" y="4877592"/>
            <a:ext cx="11503152" cy="457200"/>
          </a:xfrm>
        </p:spPr>
        <p:txBody>
          <a:bodyPr>
            <a:normAutofit/>
          </a:bodyPr>
          <a:lstStyle/>
          <a:p>
            <a:pPr algn="ctr"/>
            <a:r>
              <a:rPr lang="en-US">
                <a:solidFill>
                  <a:schemeClr val="bg1"/>
                </a:solidFill>
              </a:rPr>
              <a:t>Team Members :  Andrea Smith &amp; Yu Sheng Lu</a:t>
            </a:r>
          </a:p>
          <a:p>
            <a:endParaRPr lang="en-US">
              <a:solidFill>
                <a:schemeClr val="bg1"/>
              </a:solidFill>
            </a:endParaRPr>
          </a:p>
        </p:txBody>
      </p:sp>
    </p:spTree>
    <p:extLst>
      <p:ext uri="{BB962C8B-B14F-4D97-AF65-F5344CB8AC3E}">
        <p14:creationId xmlns:p14="http://schemas.microsoft.com/office/powerpoint/2010/main" val="21238676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9A820-83D3-4627-72BF-3B67BE5CFA70}"/>
              </a:ext>
            </a:extLst>
          </p:cNvPr>
          <p:cNvSpPr>
            <a:spLocks noGrp="1"/>
          </p:cNvSpPr>
          <p:nvPr>
            <p:ph type="title"/>
          </p:nvPr>
        </p:nvSpPr>
        <p:spPr/>
        <p:txBody>
          <a:bodyPr/>
          <a:lstStyle/>
          <a:p>
            <a:r>
              <a:rPr lang="en-US"/>
              <a:t>Decision Tree (cont.)</a:t>
            </a:r>
          </a:p>
        </p:txBody>
      </p:sp>
      <p:pic>
        <p:nvPicPr>
          <p:cNvPr id="6" name="Picture 6" descr="Chart&#10;&#10;Description automatically generated">
            <a:extLst>
              <a:ext uri="{FF2B5EF4-FFF2-40B4-BE49-F238E27FC236}">
                <a16:creationId xmlns:a16="http://schemas.microsoft.com/office/drawing/2014/main" id="{CA67F727-9C8D-5782-8EE0-79578338273E}"/>
              </a:ext>
            </a:extLst>
          </p:cNvPr>
          <p:cNvPicPr>
            <a:picLocks noGrp="1" noChangeAspect="1"/>
          </p:cNvPicPr>
          <p:nvPr>
            <p:ph idx="1"/>
          </p:nvPr>
        </p:nvPicPr>
        <p:blipFill>
          <a:blip r:embed="rId2"/>
          <a:stretch>
            <a:fillRect/>
          </a:stretch>
        </p:blipFill>
        <p:spPr>
          <a:xfrm>
            <a:off x="2962277" y="1404060"/>
            <a:ext cx="6267445" cy="4862175"/>
          </a:xfrm>
        </p:spPr>
      </p:pic>
    </p:spTree>
    <p:extLst>
      <p:ext uri="{BB962C8B-B14F-4D97-AF65-F5344CB8AC3E}">
        <p14:creationId xmlns:p14="http://schemas.microsoft.com/office/powerpoint/2010/main" val="2146179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FBCF1-7D9F-9867-7D1C-DE6906DCAB73}"/>
              </a:ext>
            </a:extLst>
          </p:cNvPr>
          <p:cNvSpPr>
            <a:spLocks noGrp="1"/>
          </p:cNvSpPr>
          <p:nvPr>
            <p:ph type="title"/>
          </p:nvPr>
        </p:nvSpPr>
        <p:spPr/>
        <p:txBody>
          <a:bodyPr/>
          <a:lstStyle/>
          <a:p>
            <a:r>
              <a:rPr lang="en-US"/>
              <a:t>Random Forest </a:t>
            </a:r>
            <a:r>
              <a:rPr kumimoji="0" lang="en-US" sz="2000" b="0" i="0" u="none" strike="noStrike" kern="1200" cap="none" spc="0" normalizeH="0" baseline="0" noProof="0">
                <a:ln>
                  <a:noFill/>
                </a:ln>
                <a:solidFill>
                  <a:prstClr val="black">
                    <a:lumMod val="85000"/>
                    <a:lumOff val="15000"/>
                  </a:prstClr>
                </a:solidFill>
                <a:effectLst/>
                <a:uLnTx/>
                <a:uFillTx/>
                <a:latin typeface="Consolas"/>
                <a:ea typeface="+mj-ea"/>
                <a:cs typeface="+mj-cs"/>
              </a:rPr>
              <a:t>Accuracy: 0.98%</a:t>
            </a:r>
            <a:endParaRPr lang="en-US"/>
          </a:p>
        </p:txBody>
      </p:sp>
      <p:pic>
        <p:nvPicPr>
          <p:cNvPr id="4" name="Picture 7" descr="Chart, bar chart&#10;&#10;Description automatically generated">
            <a:extLst>
              <a:ext uri="{FF2B5EF4-FFF2-40B4-BE49-F238E27FC236}">
                <a16:creationId xmlns:a16="http://schemas.microsoft.com/office/drawing/2014/main" id="{52481492-C852-567F-CCFF-0806846FC6ED}"/>
              </a:ext>
            </a:extLst>
          </p:cNvPr>
          <p:cNvPicPr>
            <a:picLocks noGrp="1" noChangeAspect="1"/>
          </p:cNvPicPr>
          <p:nvPr>
            <p:ph idx="1"/>
          </p:nvPr>
        </p:nvPicPr>
        <p:blipFill>
          <a:blip r:embed="rId2"/>
          <a:stretch>
            <a:fillRect/>
          </a:stretch>
        </p:blipFill>
        <p:spPr>
          <a:xfrm>
            <a:off x="2592926" y="1666651"/>
            <a:ext cx="6472134" cy="3890166"/>
          </a:xfrm>
          <a:prstGeom prst="rect">
            <a:avLst/>
          </a:prstGeom>
        </p:spPr>
      </p:pic>
    </p:spTree>
    <p:extLst>
      <p:ext uri="{BB962C8B-B14F-4D97-AF65-F5344CB8AC3E}">
        <p14:creationId xmlns:p14="http://schemas.microsoft.com/office/powerpoint/2010/main" val="1251666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8EFAE-3AC7-F47E-A004-05D864DBC1C6}"/>
              </a:ext>
            </a:extLst>
          </p:cNvPr>
          <p:cNvSpPr>
            <a:spLocks noGrp="1"/>
          </p:cNvSpPr>
          <p:nvPr>
            <p:ph type="title"/>
          </p:nvPr>
        </p:nvSpPr>
        <p:spPr/>
        <p:txBody>
          <a:bodyPr/>
          <a:lstStyle/>
          <a:p>
            <a:r>
              <a:rPr lang="en-US"/>
              <a:t>Convolution Neural Network</a:t>
            </a:r>
          </a:p>
        </p:txBody>
      </p:sp>
      <p:pic>
        <p:nvPicPr>
          <p:cNvPr id="7" name="Picture 7">
            <a:extLst>
              <a:ext uri="{FF2B5EF4-FFF2-40B4-BE49-F238E27FC236}">
                <a16:creationId xmlns:a16="http://schemas.microsoft.com/office/drawing/2014/main" id="{DB0063DE-FEE3-0B5F-7F48-C26ED252914D}"/>
              </a:ext>
            </a:extLst>
          </p:cNvPr>
          <p:cNvPicPr>
            <a:picLocks noGrp="1" noChangeAspect="1"/>
          </p:cNvPicPr>
          <p:nvPr>
            <p:ph sz="half" idx="1"/>
          </p:nvPr>
        </p:nvPicPr>
        <p:blipFill>
          <a:blip r:embed="rId2"/>
          <a:stretch>
            <a:fillRect/>
          </a:stretch>
        </p:blipFill>
        <p:spPr>
          <a:xfrm>
            <a:off x="1331343" y="1994964"/>
            <a:ext cx="5708467" cy="930646"/>
          </a:xfrm>
        </p:spPr>
      </p:pic>
      <p:pic>
        <p:nvPicPr>
          <p:cNvPr id="9" name="Picture 9" descr="Table&#10;&#10;Description automatically generated">
            <a:extLst>
              <a:ext uri="{FF2B5EF4-FFF2-40B4-BE49-F238E27FC236}">
                <a16:creationId xmlns:a16="http://schemas.microsoft.com/office/drawing/2014/main" id="{65D4586C-2413-2B8A-C5F4-D0AD1DA4A03C}"/>
              </a:ext>
            </a:extLst>
          </p:cNvPr>
          <p:cNvPicPr>
            <a:picLocks noGrp="1" noChangeAspect="1"/>
          </p:cNvPicPr>
          <p:nvPr>
            <p:ph sz="half" idx="2"/>
          </p:nvPr>
        </p:nvPicPr>
        <p:blipFill>
          <a:blip r:embed="rId3"/>
          <a:stretch>
            <a:fillRect/>
          </a:stretch>
        </p:blipFill>
        <p:spPr>
          <a:xfrm>
            <a:off x="7486039" y="1994964"/>
            <a:ext cx="4313864" cy="3580062"/>
          </a:xfrm>
        </p:spPr>
      </p:pic>
      <p:pic>
        <p:nvPicPr>
          <p:cNvPr id="11" name="Picture 11" descr="Graphical user interface, text, application, email&#10;&#10;Description automatically generated">
            <a:extLst>
              <a:ext uri="{FF2B5EF4-FFF2-40B4-BE49-F238E27FC236}">
                <a16:creationId xmlns:a16="http://schemas.microsoft.com/office/drawing/2014/main" id="{E1E24F11-67FD-7BC0-155D-21DEDF201A01}"/>
              </a:ext>
            </a:extLst>
          </p:cNvPr>
          <p:cNvPicPr>
            <a:picLocks noChangeAspect="1"/>
          </p:cNvPicPr>
          <p:nvPr/>
        </p:nvPicPr>
        <p:blipFill>
          <a:blip r:embed="rId4"/>
          <a:stretch>
            <a:fillRect/>
          </a:stretch>
        </p:blipFill>
        <p:spPr>
          <a:xfrm>
            <a:off x="1331343" y="3431225"/>
            <a:ext cx="5891841" cy="2784758"/>
          </a:xfrm>
          <a:prstGeom prst="rect">
            <a:avLst/>
          </a:prstGeom>
        </p:spPr>
      </p:pic>
    </p:spTree>
    <p:extLst>
      <p:ext uri="{BB962C8B-B14F-4D97-AF65-F5344CB8AC3E}">
        <p14:creationId xmlns:p14="http://schemas.microsoft.com/office/powerpoint/2010/main" val="2181123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80408-36CF-3026-F563-15E35547536E}"/>
              </a:ext>
            </a:extLst>
          </p:cNvPr>
          <p:cNvSpPr>
            <a:spLocks noGrp="1"/>
          </p:cNvSpPr>
          <p:nvPr>
            <p:ph type="title"/>
          </p:nvPr>
        </p:nvSpPr>
        <p:spPr/>
        <p:txBody>
          <a:bodyPr>
            <a:normAutofit/>
          </a:bodyPr>
          <a:lstStyle/>
          <a:p>
            <a:r>
              <a:rPr lang="en-US"/>
              <a:t>Conclusion</a:t>
            </a:r>
          </a:p>
        </p:txBody>
      </p:sp>
      <p:sp>
        <p:nvSpPr>
          <p:cNvPr id="3" name="Content Placeholder 2">
            <a:extLst>
              <a:ext uri="{FF2B5EF4-FFF2-40B4-BE49-F238E27FC236}">
                <a16:creationId xmlns:a16="http://schemas.microsoft.com/office/drawing/2014/main" id="{1B459ACC-DE3B-1BAA-67F1-94E387DC4AD4}"/>
              </a:ext>
            </a:extLst>
          </p:cNvPr>
          <p:cNvSpPr>
            <a:spLocks noGrp="1"/>
          </p:cNvSpPr>
          <p:nvPr>
            <p:ph idx="1"/>
          </p:nvPr>
        </p:nvSpPr>
        <p:spPr/>
        <p:txBody>
          <a:bodyPr vert="horz" lIns="91440" tIns="45720" rIns="91440" bIns="45720" rtlCol="0" anchor="t">
            <a:normAutofit/>
          </a:bodyPr>
          <a:lstStyle/>
          <a:p>
            <a:r>
              <a:rPr lang="en-US"/>
              <a:t>We saw consistency across of the data across all of our observations of the of the features beginning with EDA and ending with the modeling</a:t>
            </a:r>
          </a:p>
          <a:p>
            <a:r>
              <a:rPr lang="en-US"/>
              <a:t>Features that were highly correlated and showed differences as represented by the boxplots showed to be high ranking in the feature importance plots of the random forest and decision tree models</a:t>
            </a:r>
          </a:p>
          <a:p>
            <a:pPr lvl="1"/>
            <a:r>
              <a:rPr lang="en-US"/>
              <a:t>These features include: Entropy, ASM, Energy, Homogeneity</a:t>
            </a:r>
          </a:p>
          <a:p>
            <a:r>
              <a:rPr lang="en-US"/>
              <a:t>It was very interesting to see where the Decision Tree made its decision split</a:t>
            </a:r>
          </a:p>
          <a:p>
            <a:r>
              <a:rPr lang="en-US"/>
              <a:t>It was also interesting to note that the Random Forest, using a collection of Decision Tree's used more of the variables to make it's decision.</a:t>
            </a:r>
          </a:p>
          <a:p>
            <a:r>
              <a:rPr lang="en-US"/>
              <a:t>Random Forest did a much better job at using all of the feature variables to to make the decision and classify the data.</a:t>
            </a:r>
          </a:p>
          <a:p>
            <a:endParaRPr lang="en-US"/>
          </a:p>
        </p:txBody>
      </p:sp>
    </p:spTree>
    <p:extLst>
      <p:ext uri="{BB962C8B-B14F-4D97-AF65-F5344CB8AC3E}">
        <p14:creationId xmlns:p14="http://schemas.microsoft.com/office/powerpoint/2010/main" val="216673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312B1-671D-39B7-65F3-2E384E468B9E}"/>
              </a:ext>
            </a:extLst>
          </p:cNvPr>
          <p:cNvSpPr>
            <a:spLocks noGrp="1"/>
          </p:cNvSpPr>
          <p:nvPr>
            <p:ph type="title"/>
          </p:nvPr>
        </p:nvSpPr>
        <p:spPr>
          <a:xfrm>
            <a:off x="2592926" y="624110"/>
            <a:ext cx="4790008" cy="1280890"/>
          </a:xfrm>
        </p:spPr>
        <p:txBody>
          <a:bodyPr>
            <a:normAutofit/>
          </a:bodyPr>
          <a:lstStyle/>
          <a:p>
            <a:r>
              <a:rPr lang="en-US"/>
              <a:t>Introduction</a:t>
            </a:r>
          </a:p>
        </p:txBody>
      </p:sp>
      <p:sp>
        <p:nvSpPr>
          <p:cNvPr id="3" name="Content Placeholder 2">
            <a:extLst>
              <a:ext uri="{FF2B5EF4-FFF2-40B4-BE49-F238E27FC236}">
                <a16:creationId xmlns:a16="http://schemas.microsoft.com/office/drawing/2014/main" id="{9D755BC6-25B8-2FBD-CF74-2D95A5F2BF4D}"/>
              </a:ext>
            </a:extLst>
          </p:cNvPr>
          <p:cNvSpPr>
            <a:spLocks noGrp="1"/>
          </p:cNvSpPr>
          <p:nvPr>
            <p:ph idx="1"/>
          </p:nvPr>
        </p:nvSpPr>
        <p:spPr>
          <a:xfrm>
            <a:off x="2589213" y="2040467"/>
            <a:ext cx="4802188" cy="3870755"/>
          </a:xfrm>
        </p:spPr>
        <p:txBody>
          <a:bodyPr>
            <a:normAutofit/>
          </a:bodyPr>
          <a:lstStyle/>
          <a:p>
            <a:r>
              <a:rPr lang="en-US"/>
              <a:t>Radiomic Features</a:t>
            </a:r>
          </a:p>
          <a:p>
            <a:pPr lvl="1"/>
            <a:r>
              <a:rPr lang="en-US"/>
              <a:t>Extracting information out of medical images</a:t>
            </a:r>
          </a:p>
          <a:p>
            <a:pPr lvl="1"/>
            <a:r>
              <a:rPr lang="en-US"/>
              <a:t>Analyzing Quantitative Imaging Biomarker</a:t>
            </a:r>
          </a:p>
          <a:p>
            <a:r>
              <a:rPr lang="en-US"/>
              <a:t>Problems We are Trying to Solve</a:t>
            </a:r>
          </a:p>
          <a:p>
            <a:pPr lvl="1"/>
            <a:r>
              <a:rPr lang="en-US"/>
              <a:t>How important is the Radiomic Features for identifying the medical images</a:t>
            </a:r>
          </a:p>
          <a:p>
            <a:pPr marL="457200" lvl="1" indent="0">
              <a:buNone/>
            </a:pPr>
            <a:endParaRPr lang="en-US"/>
          </a:p>
        </p:txBody>
      </p:sp>
      <p:pic>
        <p:nvPicPr>
          <p:cNvPr id="5" name="Picture 4" descr="A picture containing lined, bunch, row, group&#10;&#10;Description automatically generated">
            <a:extLst>
              <a:ext uri="{FF2B5EF4-FFF2-40B4-BE49-F238E27FC236}">
                <a16:creationId xmlns:a16="http://schemas.microsoft.com/office/drawing/2014/main" id="{C8FE2506-9A88-784A-E339-1B8E79CF6C8D}"/>
              </a:ext>
            </a:extLst>
          </p:cNvPr>
          <p:cNvPicPr>
            <a:picLocks noChangeAspect="1"/>
          </p:cNvPicPr>
          <p:nvPr/>
        </p:nvPicPr>
        <p:blipFill rotWithShape="1">
          <a:blip r:embed="rId2">
            <a:extLst>
              <a:ext uri="{28A0092B-C50C-407E-A947-70E740481C1C}">
                <a14:useLocalDpi xmlns:a14="http://schemas.microsoft.com/office/drawing/2010/main" val="0"/>
              </a:ext>
            </a:extLst>
          </a:blip>
          <a:srcRect r="11415" b="-1"/>
          <a:stretch/>
        </p:blipFill>
        <p:spPr>
          <a:xfrm>
            <a:off x="7382934" y="719381"/>
            <a:ext cx="3768466" cy="5419237"/>
          </a:xfrm>
          <a:prstGeom prst="rect">
            <a:avLst/>
          </a:prstGeom>
        </p:spPr>
      </p:pic>
    </p:spTree>
    <p:extLst>
      <p:ext uri="{BB962C8B-B14F-4D97-AF65-F5344CB8AC3E}">
        <p14:creationId xmlns:p14="http://schemas.microsoft.com/office/powerpoint/2010/main" val="4134270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F1F6EC-9537-E796-338B-4B8BE4456BD9}"/>
              </a:ext>
            </a:extLst>
          </p:cNvPr>
          <p:cNvSpPr>
            <a:spLocks noGrp="1"/>
          </p:cNvSpPr>
          <p:nvPr>
            <p:ph type="title"/>
          </p:nvPr>
        </p:nvSpPr>
        <p:spPr>
          <a:xfrm>
            <a:off x="649224" y="645106"/>
            <a:ext cx="3650279" cy="1259894"/>
          </a:xfrm>
        </p:spPr>
        <p:txBody>
          <a:bodyPr>
            <a:normAutofit/>
          </a:bodyPr>
          <a:lstStyle/>
          <a:p>
            <a:r>
              <a:rPr lang="en-US"/>
              <a:t>Data Source</a:t>
            </a:r>
          </a:p>
        </p:txBody>
      </p:sp>
      <p:sp>
        <p:nvSpPr>
          <p:cNvPr id="19" name="Rectangle 18">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pic>
        <p:nvPicPr>
          <p:cNvPr id="3" name="Picture 3" descr="Chart, bar chart&#10;&#10;Description automatically generated">
            <a:extLst>
              <a:ext uri="{FF2B5EF4-FFF2-40B4-BE49-F238E27FC236}">
                <a16:creationId xmlns:a16="http://schemas.microsoft.com/office/drawing/2014/main" id="{7881317E-E855-D98D-CA4B-7730BD1A4DA3}"/>
              </a:ext>
            </a:extLst>
          </p:cNvPr>
          <p:cNvPicPr>
            <a:picLocks noGrp="1" noChangeAspect="1"/>
          </p:cNvPicPr>
          <p:nvPr>
            <p:ph idx="1"/>
          </p:nvPr>
        </p:nvPicPr>
        <p:blipFill>
          <a:blip r:embed="rId2"/>
          <a:stretch>
            <a:fillRect/>
          </a:stretch>
        </p:blipFill>
        <p:spPr>
          <a:xfrm>
            <a:off x="1236113" y="2236425"/>
            <a:ext cx="2476500" cy="3590925"/>
          </a:xfrm>
        </p:spPr>
      </p:pic>
      <p:pic>
        <p:nvPicPr>
          <p:cNvPr id="10" name="Content Placeholder 9" descr="Table&#10;&#10;Description automatically generated">
            <a:extLst>
              <a:ext uri="{FF2B5EF4-FFF2-40B4-BE49-F238E27FC236}">
                <a16:creationId xmlns:a16="http://schemas.microsoft.com/office/drawing/2014/main" id="{D2560946-896C-6514-B2CE-A701D2883C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9075" y="640080"/>
            <a:ext cx="5828252" cy="5252773"/>
          </a:xfrm>
          <a:prstGeom prst="rect">
            <a:avLst/>
          </a:prstGeom>
        </p:spPr>
      </p:pic>
      <p:sp>
        <p:nvSpPr>
          <p:cNvPr id="21"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1566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53700-E734-8C5E-EBAF-1B56B75FC1BD}"/>
              </a:ext>
            </a:extLst>
          </p:cNvPr>
          <p:cNvSpPr>
            <a:spLocks noGrp="1"/>
          </p:cNvSpPr>
          <p:nvPr>
            <p:ph type="title"/>
          </p:nvPr>
        </p:nvSpPr>
        <p:spPr/>
        <p:txBody>
          <a:bodyPr/>
          <a:lstStyle/>
          <a:p>
            <a:r>
              <a:rPr lang="en-US"/>
              <a:t>Observation of the Data</a:t>
            </a:r>
          </a:p>
        </p:txBody>
      </p:sp>
      <p:sp>
        <p:nvSpPr>
          <p:cNvPr id="3" name="Content Placeholder 2">
            <a:extLst>
              <a:ext uri="{FF2B5EF4-FFF2-40B4-BE49-F238E27FC236}">
                <a16:creationId xmlns:a16="http://schemas.microsoft.com/office/drawing/2014/main" id="{E74DDD45-23A4-96D3-54EF-20194A22E345}"/>
              </a:ext>
            </a:extLst>
          </p:cNvPr>
          <p:cNvSpPr>
            <a:spLocks noGrp="1"/>
          </p:cNvSpPr>
          <p:nvPr>
            <p:ph idx="1"/>
          </p:nvPr>
        </p:nvSpPr>
        <p:spPr/>
        <p:txBody>
          <a:bodyPr vert="horz" lIns="91440" tIns="45720" rIns="91440" bIns="45720" rtlCol="0" anchor="t">
            <a:normAutofit/>
          </a:bodyPr>
          <a:lstStyle/>
          <a:p>
            <a:r>
              <a:rPr lang="en-US"/>
              <a:t>Higher numbers are correlated with presence of a tumor:</a:t>
            </a:r>
          </a:p>
          <a:p>
            <a:pPr lvl="1"/>
            <a:r>
              <a:rPr lang="en-US"/>
              <a:t>Standard Deviation</a:t>
            </a:r>
          </a:p>
          <a:p>
            <a:pPr lvl="1"/>
            <a:r>
              <a:rPr lang="en-US"/>
              <a:t>Variance</a:t>
            </a:r>
          </a:p>
          <a:p>
            <a:pPr lvl="1"/>
            <a:r>
              <a:rPr lang="en-US"/>
              <a:t>Skewness</a:t>
            </a:r>
          </a:p>
          <a:p>
            <a:pPr lvl="1"/>
            <a:r>
              <a:rPr lang="en-US"/>
              <a:t>Kurtosis</a:t>
            </a:r>
          </a:p>
          <a:p>
            <a:pPr lvl="1"/>
            <a:r>
              <a:rPr lang="en-US"/>
              <a:t>Dissimilarity</a:t>
            </a:r>
          </a:p>
          <a:p>
            <a:r>
              <a:rPr lang="en-US"/>
              <a:t>Lower numbers are correlated with presence of a tumor:</a:t>
            </a:r>
          </a:p>
          <a:p>
            <a:pPr lvl="1"/>
            <a:r>
              <a:rPr lang="en-US"/>
              <a:t>Entropy</a:t>
            </a:r>
          </a:p>
          <a:p>
            <a:pPr lvl="1"/>
            <a:r>
              <a:rPr lang="en-US"/>
              <a:t>Energy</a:t>
            </a:r>
          </a:p>
          <a:p>
            <a:pPr lvl="1"/>
            <a:endParaRPr lang="en-US"/>
          </a:p>
        </p:txBody>
      </p:sp>
    </p:spTree>
    <p:extLst>
      <p:ext uri="{BB962C8B-B14F-4D97-AF65-F5344CB8AC3E}">
        <p14:creationId xmlns:p14="http://schemas.microsoft.com/office/powerpoint/2010/main" val="1301738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05F21-2CEC-4B4A-99F2-88C87E5B8C36}"/>
              </a:ext>
            </a:extLst>
          </p:cNvPr>
          <p:cNvSpPr>
            <a:spLocks noGrp="1"/>
          </p:cNvSpPr>
          <p:nvPr>
            <p:ph type="title"/>
          </p:nvPr>
        </p:nvSpPr>
        <p:spPr/>
        <p:txBody>
          <a:bodyPr/>
          <a:lstStyle/>
          <a:p>
            <a:r>
              <a:rPr lang="en-US"/>
              <a:t>Correlations</a:t>
            </a:r>
          </a:p>
        </p:txBody>
      </p:sp>
      <p:pic>
        <p:nvPicPr>
          <p:cNvPr id="4" name="Picture 4" descr="Chart&#10;&#10;Description automatically generated">
            <a:extLst>
              <a:ext uri="{FF2B5EF4-FFF2-40B4-BE49-F238E27FC236}">
                <a16:creationId xmlns:a16="http://schemas.microsoft.com/office/drawing/2014/main" id="{43853CDB-FBE0-817E-07F7-CABF5163EB26}"/>
              </a:ext>
            </a:extLst>
          </p:cNvPr>
          <p:cNvPicPr>
            <a:picLocks noGrp="1" noChangeAspect="1"/>
          </p:cNvPicPr>
          <p:nvPr>
            <p:ph idx="1"/>
          </p:nvPr>
        </p:nvPicPr>
        <p:blipFill>
          <a:blip r:embed="rId2"/>
          <a:stretch>
            <a:fillRect/>
          </a:stretch>
        </p:blipFill>
        <p:spPr>
          <a:xfrm>
            <a:off x="2747087" y="1903563"/>
            <a:ext cx="7909536" cy="4237697"/>
          </a:xfrm>
        </p:spPr>
      </p:pic>
    </p:spTree>
    <p:extLst>
      <p:ext uri="{BB962C8B-B14F-4D97-AF65-F5344CB8AC3E}">
        <p14:creationId xmlns:p14="http://schemas.microsoft.com/office/powerpoint/2010/main" val="806183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7888C-8FB1-F00F-1898-E738A2E2164B}"/>
              </a:ext>
            </a:extLst>
          </p:cNvPr>
          <p:cNvSpPr>
            <a:spLocks noGrp="1"/>
          </p:cNvSpPr>
          <p:nvPr>
            <p:ph type="title"/>
          </p:nvPr>
        </p:nvSpPr>
        <p:spPr>
          <a:xfrm>
            <a:off x="2592925" y="624110"/>
            <a:ext cx="8911687" cy="820815"/>
          </a:xfrm>
        </p:spPr>
        <p:txBody>
          <a:bodyPr/>
          <a:lstStyle/>
          <a:p>
            <a:pPr algn="ctr"/>
            <a:r>
              <a:rPr lang="en-US"/>
              <a:t>Data Distributions</a:t>
            </a:r>
          </a:p>
        </p:txBody>
      </p:sp>
      <p:pic>
        <p:nvPicPr>
          <p:cNvPr id="4" name="Picture 4" descr="A picture containing shoji, crossword puzzle&#10;&#10;Description automatically generated">
            <a:extLst>
              <a:ext uri="{FF2B5EF4-FFF2-40B4-BE49-F238E27FC236}">
                <a16:creationId xmlns:a16="http://schemas.microsoft.com/office/drawing/2014/main" id="{647CE959-3D1A-7320-847B-52A8BBE283C5}"/>
              </a:ext>
            </a:extLst>
          </p:cNvPr>
          <p:cNvPicPr>
            <a:picLocks noGrp="1" noChangeAspect="1"/>
          </p:cNvPicPr>
          <p:nvPr>
            <p:ph idx="1"/>
          </p:nvPr>
        </p:nvPicPr>
        <p:blipFill>
          <a:blip r:embed="rId2"/>
          <a:stretch>
            <a:fillRect/>
          </a:stretch>
        </p:blipFill>
        <p:spPr>
          <a:xfrm>
            <a:off x="1898440" y="1457864"/>
            <a:ext cx="9606830" cy="4913433"/>
          </a:xfrm>
        </p:spPr>
      </p:pic>
    </p:spTree>
    <p:extLst>
      <p:ext uri="{BB962C8B-B14F-4D97-AF65-F5344CB8AC3E}">
        <p14:creationId xmlns:p14="http://schemas.microsoft.com/office/powerpoint/2010/main" val="1204626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70A94-B718-F325-A145-BFC69CC21885}"/>
              </a:ext>
            </a:extLst>
          </p:cNvPr>
          <p:cNvSpPr>
            <a:spLocks noGrp="1"/>
          </p:cNvSpPr>
          <p:nvPr>
            <p:ph type="title"/>
          </p:nvPr>
        </p:nvSpPr>
        <p:spPr/>
        <p:txBody>
          <a:bodyPr/>
          <a:lstStyle/>
          <a:p>
            <a:pPr algn="ctr"/>
            <a:r>
              <a:rPr lang="en-US"/>
              <a:t>Features that Represent Differences Between Class</a:t>
            </a:r>
          </a:p>
        </p:txBody>
      </p:sp>
      <p:pic>
        <p:nvPicPr>
          <p:cNvPr id="4" name="Picture 4" descr="Chart, box and whisker chart&#10;&#10;Description automatically generated">
            <a:extLst>
              <a:ext uri="{FF2B5EF4-FFF2-40B4-BE49-F238E27FC236}">
                <a16:creationId xmlns:a16="http://schemas.microsoft.com/office/drawing/2014/main" id="{27FF471C-B114-CF7E-334B-6EFDE822026D}"/>
              </a:ext>
            </a:extLst>
          </p:cNvPr>
          <p:cNvPicPr>
            <a:picLocks noGrp="1" noChangeAspect="1"/>
          </p:cNvPicPr>
          <p:nvPr>
            <p:ph idx="1"/>
          </p:nvPr>
        </p:nvPicPr>
        <p:blipFill>
          <a:blip r:embed="rId2"/>
          <a:stretch>
            <a:fillRect/>
          </a:stretch>
        </p:blipFill>
        <p:spPr>
          <a:xfrm>
            <a:off x="1634814" y="2133600"/>
            <a:ext cx="9443969" cy="4453357"/>
          </a:xfrm>
        </p:spPr>
      </p:pic>
    </p:spTree>
    <p:extLst>
      <p:ext uri="{BB962C8B-B14F-4D97-AF65-F5344CB8AC3E}">
        <p14:creationId xmlns:p14="http://schemas.microsoft.com/office/powerpoint/2010/main" val="4136133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A1FD9-B02E-30BC-5AD6-C0CE75E20590}"/>
              </a:ext>
            </a:extLst>
          </p:cNvPr>
          <p:cNvSpPr>
            <a:spLocks noGrp="1"/>
          </p:cNvSpPr>
          <p:nvPr>
            <p:ph type="title"/>
          </p:nvPr>
        </p:nvSpPr>
        <p:spPr/>
        <p:txBody>
          <a:bodyPr/>
          <a:lstStyle/>
          <a:p>
            <a:r>
              <a:rPr lang="en-US"/>
              <a:t>Features that Do not Represent Differences  Between Class</a:t>
            </a:r>
          </a:p>
        </p:txBody>
      </p:sp>
      <p:pic>
        <p:nvPicPr>
          <p:cNvPr id="4" name="Picture 5" descr="Chart, box and whisker chart&#10;&#10;Description automatically generated">
            <a:extLst>
              <a:ext uri="{FF2B5EF4-FFF2-40B4-BE49-F238E27FC236}">
                <a16:creationId xmlns:a16="http://schemas.microsoft.com/office/drawing/2014/main" id="{21B6C8E7-7E6C-2D64-A836-DD9BE70DBA53}"/>
              </a:ext>
            </a:extLst>
          </p:cNvPr>
          <p:cNvPicPr>
            <a:picLocks noGrp="1" noChangeAspect="1"/>
          </p:cNvPicPr>
          <p:nvPr>
            <p:ph idx="1"/>
          </p:nvPr>
        </p:nvPicPr>
        <p:blipFill rotWithShape="1">
          <a:blip r:embed="rId2"/>
          <a:srcRect l="31902" r="173" b="3"/>
          <a:stretch/>
        </p:blipFill>
        <p:spPr>
          <a:xfrm>
            <a:off x="2592925" y="1905000"/>
            <a:ext cx="5781263" cy="4435222"/>
          </a:xfrm>
          <a:prstGeom prst="rect">
            <a:avLst/>
          </a:prstGeom>
        </p:spPr>
      </p:pic>
      <p:sp>
        <p:nvSpPr>
          <p:cNvPr id="5" name="TextBox 4">
            <a:extLst>
              <a:ext uri="{FF2B5EF4-FFF2-40B4-BE49-F238E27FC236}">
                <a16:creationId xmlns:a16="http://schemas.microsoft.com/office/drawing/2014/main" id="{6C5DE60A-3109-8A63-BF0B-5AE022F32A1B}"/>
              </a:ext>
            </a:extLst>
          </p:cNvPr>
          <p:cNvSpPr txBox="1"/>
          <p:nvPr/>
        </p:nvSpPr>
        <p:spPr>
          <a:xfrm>
            <a:off x="9723426" y="2688891"/>
            <a:ext cx="1902399" cy="1477328"/>
          </a:xfrm>
          <a:prstGeom prst="rect">
            <a:avLst/>
          </a:prstGeom>
          <a:noFill/>
        </p:spPr>
        <p:txBody>
          <a:bodyPr wrap="square" rtlCol="0">
            <a:spAutoFit/>
          </a:bodyPr>
          <a:lstStyle/>
          <a:p>
            <a:r>
              <a:rPr lang="en-US"/>
              <a:t>Kurtosis, Contrast and Variance also do not show differences</a:t>
            </a:r>
          </a:p>
        </p:txBody>
      </p:sp>
    </p:spTree>
    <p:extLst>
      <p:ext uri="{BB962C8B-B14F-4D97-AF65-F5344CB8AC3E}">
        <p14:creationId xmlns:p14="http://schemas.microsoft.com/office/powerpoint/2010/main" val="858796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20D43-9EDC-C6A0-B777-0E8D6001BBBF}"/>
              </a:ext>
            </a:extLst>
          </p:cNvPr>
          <p:cNvSpPr>
            <a:spLocks noGrp="1"/>
          </p:cNvSpPr>
          <p:nvPr>
            <p:ph type="title"/>
          </p:nvPr>
        </p:nvSpPr>
        <p:spPr/>
        <p:txBody>
          <a:bodyPr/>
          <a:lstStyle/>
          <a:p>
            <a:r>
              <a:rPr lang="en-US"/>
              <a:t>Decision Tree </a:t>
            </a:r>
            <a:r>
              <a:rPr lang="en-US" sz="2000">
                <a:latin typeface="Consolas"/>
              </a:rPr>
              <a:t>Accuracy: 0.98%</a:t>
            </a:r>
            <a:endParaRPr lang="en-US" sz="2000"/>
          </a:p>
        </p:txBody>
      </p:sp>
      <p:pic>
        <p:nvPicPr>
          <p:cNvPr id="4" name="Picture 4" descr="Diagram&#10;&#10;Description automatically generated">
            <a:extLst>
              <a:ext uri="{FF2B5EF4-FFF2-40B4-BE49-F238E27FC236}">
                <a16:creationId xmlns:a16="http://schemas.microsoft.com/office/drawing/2014/main" id="{CA4DE38E-354A-6057-E2B8-C32AAA508C93}"/>
              </a:ext>
            </a:extLst>
          </p:cNvPr>
          <p:cNvPicPr>
            <a:picLocks noGrp="1" noChangeAspect="1"/>
          </p:cNvPicPr>
          <p:nvPr>
            <p:ph idx="1"/>
          </p:nvPr>
        </p:nvPicPr>
        <p:blipFill>
          <a:blip r:embed="rId2"/>
          <a:stretch>
            <a:fillRect/>
          </a:stretch>
        </p:blipFill>
        <p:spPr>
          <a:xfrm>
            <a:off x="1941830" y="1472242"/>
            <a:ext cx="8772427" cy="4755280"/>
          </a:xfrm>
        </p:spPr>
      </p:pic>
    </p:spTree>
    <p:extLst>
      <p:ext uri="{BB962C8B-B14F-4D97-AF65-F5344CB8AC3E}">
        <p14:creationId xmlns:p14="http://schemas.microsoft.com/office/powerpoint/2010/main" val="422331633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31354CC8B86354096C9C5309F906AD3" ma:contentTypeVersion="2" ma:contentTypeDescription="Create a new document." ma:contentTypeScope="" ma:versionID="80c9c07af99b6943ef3a21e2577420d4">
  <xsd:schema xmlns:xsd="http://www.w3.org/2001/XMLSchema" xmlns:xs="http://www.w3.org/2001/XMLSchema" xmlns:p="http://schemas.microsoft.com/office/2006/metadata/properties" xmlns:ns2="589b04d2-fbfc-46b5-adb3-4ed8f65a23b4" targetNamespace="http://schemas.microsoft.com/office/2006/metadata/properties" ma:root="true" ma:fieldsID="b6822344ef706b5a157d5d0e90993a52" ns2:_="">
    <xsd:import namespace="589b04d2-fbfc-46b5-adb3-4ed8f65a23b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9b04d2-fbfc-46b5-adb3-4ed8f65a23b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016AE2D-9C23-4DBB-B0F6-8CE9158C6CC0}">
  <ds:schemaRefs>
    <ds:schemaRef ds:uri="http://schemas.microsoft.com/sharepoint/v3/contenttype/forms"/>
  </ds:schemaRefs>
</ds:datastoreItem>
</file>

<file path=customXml/itemProps2.xml><?xml version="1.0" encoding="utf-8"?>
<ds:datastoreItem xmlns:ds="http://schemas.openxmlformats.org/officeDocument/2006/customXml" ds:itemID="{9F3AFBD7-8243-4BE8-91CC-A4CA78C775DC}">
  <ds:schemaRefs>
    <ds:schemaRef ds:uri="589b04d2-fbfc-46b5-adb3-4ed8f65a23b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395FA19-F864-41C2-ACF1-56BD719FB64E}">
  <ds:schemaRefs>
    <ds:schemaRef ds:uri="589b04d2-fbfc-46b5-adb3-4ed8f65a23b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Wisp</Template>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Wisp</vt:lpstr>
      <vt:lpstr>Image Characterization in Radiomics </vt:lpstr>
      <vt:lpstr>Introduction</vt:lpstr>
      <vt:lpstr>Data Source</vt:lpstr>
      <vt:lpstr>Observation of the Data</vt:lpstr>
      <vt:lpstr>Correlations</vt:lpstr>
      <vt:lpstr>Data Distributions</vt:lpstr>
      <vt:lpstr>Features that Represent Differences Between Class</vt:lpstr>
      <vt:lpstr>Features that Do not Represent Differences  Between Class</vt:lpstr>
      <vt:lpstr>Decision Tree Accuracy: 0.98%</vt:lpstr>
      <vt:lpstr>Decision Tree (cont.)</vt:lpstr>
      <vt:lpstr>Random Forest Accuracy: 0.98%</vt:lpstr>
      <vt:lpstr>Convolution Neural Network</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Characterization in Radiomics SOAR Presentation</dc:title>
  <dc:creator>Yu Sheng Lu</dc:creator>
  <cp:revision>1</cp:revision>
  <dcterms:created xsi:type="dcterms:W3CDTF">2022-11-27T18:12:00Z</dcterms:created>
  <dcterms:modified xsi:type="dcterms:W3CDTF">2022-12-19T01:20:07Z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0x010100B31354CC8B86354096C9C5309F906AD3</vt:lpwstr>
  </property>
</Properties>
</file>