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58" r:id="rId4"/>
    <p:sldId id="272" r:id="rId5"/>
    <p:sldId id="259" r:id="rId6"/>
    <p:sldId id="265" r:id="rId7"/>
    <p:sldId id="267" r:id="rId8"/>
    <p:sldId id="261" r:id="rId9"/>
    <p:sldId id="262" r:id="rId10"/>
    <p:sldId id="263" r:id="rId11"/>
    <p:sldId id="264" r:id="rId12"/>
    <p:sldId id="268" r:id="rId13"/>
    <p:sldId id="273" r:id="rId14"/>
    <p:sldId id="269" r:id="rId15"/>
    <p:sldId id="274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D95A3-E05D-43A2-86E6-C2D40A712BBE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58A69-690F-4D3C-AB66-6A7F7C4C0C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8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pattern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créationnel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il permet d’être sûr que classe n’a qu’une seule instance d’elle-même. C’est utile pour créer un logger ou gérer des connections à une base de données.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Cependant cela rajoute de la complexité et rend les tests un peu plus difficiles, il faut aussi gérer la création et destruction du singleton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Accessoirement, ça viole les principes SOLID puisque le singleton a deux responsabilités, gérer sa création et exécuter une tâche.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6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ajoute du temps de chargement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0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ajoute du temps de chargement au démarrage de l’instance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peut voir que le constructeur est privé, on ne peut donc pas créer une instance sur commande. Il faudra passer par son Getter, qui lui va s’en occuper.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3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prendre un exemple simple, la machine à voter. Son but est d’envoyer un message à chaque vote et de les compter.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09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peut voir ici que l’instance est en attribut de la classe, le constructeur est bien privé.</a:t>
            </a:r>
          </a:p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Quand on appelle l’instance, si elle n’existe pas, cela en crée une nouvelle et la retourne, sinon on prend celle qui existe déjà.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91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tester le tout en appelant trois fois l’instance de la machine et en ajoutant un vote à chaque fois. Si chaque numéro de vote est différent, on aura bien créé une seule machine, sinon certains votes ne compteront pas.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93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temps que l’instance soit effectivement créée, le programme a pu accéder 4 fois à une version de la classe où l’instance est nulle, 3 votes ont donc été perdus.</a:t>
            </a:r>
          </a:p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va donc falloir empêcher le programme d’accéder à notre instance tant qu’elle n’a pas été actualisée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2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Cette fois on va verrouiller l’objet en cas de doute, c’est-à-dire si on voit une instance nulle (ça économise des ressources). Les requêtes qui arrivent en parallèle devront donc attendre que la ressource soit libre.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0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Cette fois tout fonctionne. Mais cette approche n’est pas standard. Il existe une autre façon de voir les choses.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8A69-690F-4D3C-AB66-6A7F7C4C0C8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2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3082A-253E-427E-502B-09E2CE9AC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2F308D-4100-13C2-7232-223B5BC03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A9059-B4FF-FBBC-FB71-D5BFB66E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6A8AE-C19C-A9BD-0D20-B7482849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0E17C-8C76-2039-26D6-22ABA7F7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3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F61BC-E7C0-7331-3652-B1BCE29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E930B7-0FA3-14B0-C373-56B0D04F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2A2C0-4CC8-F8EE-F4F5-59902786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F9D53-6DDA-1BC6-CD1E-687DBB5E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D1682-60AD-F060-4CE1-BB5BC381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440237-AD13-CAF7-B7C2-419F45CA9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818966-092A-540C-A934-33502C07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AC0EA-85EA-244D-4076-491F1BEA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EE1CEE-E864-6EB1-322F-C01EBFC4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D2F27-3F5C-82B2-6E5E-58A40776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9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AE51-73C3-1C5B-D3DA-4A876659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0E576-AA4F-227A-34DC-DA4709B7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61F5F3-F7F1-A05D-E3F8-1D294E8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F4D98-7C63-E6F5-6448-FECAEB2C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3F26C-A18B-BEEE-50A7-24BB4B79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7533E-F250-9298-62B6-08CEC5FB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7FA34-9500-6D50-5724-89F72E9A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11342-9936-6591-F54D-2E74A884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914A3-9601-A64E-5F2E-39BE3288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1639D-AC58-1217-5F84-A8D7BA06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83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C29-33E5-6D96-AE57-755F2909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8F948-A734-2C11-AD2D-CE050DF55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2069C7-A652-8674-8BFE-46A6DAC6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9806F-F02D-327A-9F27-9BA007C4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C81C8A-622F-3070-9747-5D0C9D3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4E9C0-974E-8D1D-4884-410B9BEE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E5E0-A796-7CC2-42FE-465DC84D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CEE19-7AD1-D94D-51FB-6EAE2AB2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E6361-23EE-01B6-91E4-10699964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DA088D-99F7-F895-7E2F-974A0E82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62777F-5A7E-F8E5-90C2-8DA6F8BA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986811-70A7-8A94-6548-6768E5EE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7888F1-CF72-34DA-67C4-45879399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E3CE6D-B15C-08FC-D36E-91E7FC3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D60DC-F214-8AD0-9A58-12A8FE8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013630-6AEB-863D-1B1B-8E3093EE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F396E-AD9C-4A76-8B9A-F1C87CE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8EABEF-94B1-8B08-267C-FACE3964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833D9E-0093-D2CD-FAF4-753088BA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22B66F-BB80-2F9E-701A-5322BC6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15A6F-7EF5-3013-4BFF-AC400FE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6DDE2-2C16-B989-1D1D-B9EDCC0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25871-62E6-63B7-E206-B71A7773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93517-41BD-C503-8829-FE53D658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9CC25F-7970-8F9F-F9A1-BE796989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E7C30-A23B-E8C6-7ED2-33A3F582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E5F61-48D8-AD5D-6252-828FAF9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108E2-DFFE-CAAC-EE6E-8F69EEDC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ABF1BB-BF93-751F-B858-FC7CE154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23D94-9C17-C5BD-5A2A-A460B0FC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E98AC-4F6E-61F5-DB0B-6A17A060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CF2526-8C50-1E01-F603-998DF485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2C3DC-E6B0-F3D2-BA62-7B10955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ADE616-6176-F2D0-4233-1D412903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AC49AF-D081-A177-B21D-4F191FBE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FE0D-8374-BBCA-416A-5A4E0B052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9ABA3-E371-4128-A134-598EE28263CF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3C92C-F604-3B12-0892-7BC0AE0E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87E19-2236-04A5-5501-D5E91B5B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02847-5DBC-4951-8A35-100F7D5F0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4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CA4DB2C6-D32F-B3BD-2A8B-FEF22975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0416BA-6A8D-DF79-F8C4-71EA1E9D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fr-FR" sz="7200" dirty="0"/>
              <a:t>Design Pattern Singleton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41F743-4651-8287-BDEA-F67E909D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330334-73BD-1E58-AEEC-4693306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Version Thread Safe du Singleton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Avec un lock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7F351C-A551-3014-D6BC-257607E6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13" y="78409"/>
            <a:ext cx="4484762" cy="67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2CBDC4-ADC9-BF96-2D38-5B5721BB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Résultat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E59882-8262-390E-989D-63F798FA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 </a:t>
            </a:r>
            <a:r>
              <a:rPr lang="en-US" sz="2000" dirty="0" err="1">
                <a:solidFill>
                  <a:schemeClr val="bg1"/>
                </a:solidFill>
              </a:rPr>
              <a:t>compte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bon!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439A25-4ED6-F775-76F4-BDD0F12E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4" y="1038335"/>
            <a:ext cx="4305891" cy="47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C4CCC3-E65A-E16A-B071-9BDAD7EF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Eager Loading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3B3727-FFF0-1FE4-965A-E983CA083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5983" y="108113"/>
            <a:ext cx="7138814" cy="65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BCC626-05E4-526E-B82E-D1C3BEAD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EE617-B1A5-AE69-F3B0-DBA2A915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Simple à mettre en place</a:t>
            </a:r>
          </a:p>
          <a:p>
            <a:r>
              <a:rPr lang="fr-FR" sz="2000" dirty="0"/>
              <a:t>Utile dans des cas où la performance pendant l’exécution est critique</a:t>
            </a:r>
          </a:p>
        </p:txBody>
      </p:sp>
    </p:spTree>
    <p:extLst>
      <p:ext uri="{BB962C8B-B14F-4D97-AF65-F5344CB8AC3E}">
        <p14:creationId xmlns:p14="http://schemas.microsoft.com/office/powerpoint/2010/main" val="306359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E1454-1574-09C5-7665-0EC9F7A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Lazy Loading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DEA30DB-D59A-9448-2CA0-6671235DF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63" y="1587678"/>
            <a:ext cx="9453937" cy="5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7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F8839-CD56-4A37-44B6-16CA3F4D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A651D-A764-E77A-103D-9447D92E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C0EC3-76F7-EA4E-AE11-3D7EAA7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/>
              <a:t>Très pratique si on n’est pas sûr de devoir initialiser le singleton</a:t>
            </a:r>
          </a:p>
          <a:p>
            <a:r>
              <a:rPr lang="fr-FR" sz="2000" dirty="0"/>
              <a:t>Diminue le temps chargement au lancement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90991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poisson, truite, Aileron, plein air&#10;&#10;Description générée automatiquement">
            <a:extLst>
              <a:ext uri="{FF2B5EF4-FFF2-40B4-BE49-F238E27FC236}">
                <a16:creationId xmlns:a16="http://schemas.microsoft.com/office/drawing/2014/main" id="{1EC6BFA2-EF72-1C77-444B-F0C15DB9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53" y="2193927"/>
            <a:ext cx="7217104" cy="43087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1C3734-52B1-3A1B-925E-75CD9C76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05" y="879444"/>
            <a:ext cx="4804385" cy="1143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66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7630-212C-B56E-C8E0-6523B3A7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Intérêt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23C42-54B5-3E9C-4440-8DB912BE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/>
              <a:t>Être sûr qu’une classe n’a qu’une seule instance d’elle-même qui existe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503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A9289-2524-4156-AB92-3AEB5751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UML</a:t>
            </a:r>
          </a:p>
        </p:txBody>
      </p:sp>
      <p:pic>
        <p:nvPicPr>
          <p:cNvPr id="5" name="Espace réservé du contenu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BBC36C3-1F1E-6DA7-74A0-2C544A2F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D505B-3733-24DB-4DBA-4B2DA540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7680935" cy="1133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machine à voter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ersonne, intérieur, habits&#10;&#10;Description générée automatiquement">
            <a:extLst>
              <a:ext uri="{FF2B5EF4-FFF2-40B4-BE49-F238E27FC236}">
                <a16:creationId xmlns:a16="http://schemas.microsoft.com/office/drawing/2014/main" id="{E10BD9E9-3904-89C7-CC28-43B116B46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83" y="2745915"/>
            <a:ext cx="5211844" cy="34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9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10E137-8891-DA9A-7591-404CDA45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Singleton avec un seul thread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60040C-656E-14B3-CF93-5CDBFF25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33842"/>
            <a:ext cx="3781424" cy="66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ED14A-BC5C-4DCA-84C2-B2E296D8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pratique: version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E9F7566-9117-9374-BA94-C6C0803E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004984"/>
            <a:ext cx="11327549" cy="43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EA313A-01D3-87AF-A47B-5F5D494A0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C6C764-F4E9-BDED-725D-BA8F7111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Résultat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8E0168-08CE-8A3F-5F44-C2EBD175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 a bien </a:t>
            </a:r>
            <a:r>
              <a:rPr lang="en-US" sz="2000" dirty="0" err="1">
                <a:solidFill>
                  <a:schemeClr val="bg1"/>
                </a:solidFill>
              </a:rPr>
              <a:t>nos</a:t>
            </a:r>
            <a:r>
              <a:rPr lang="en-US" sz="2000" dirty="0">
                <a:solidFill>
                  <a:schemeClr val="bg1"/>
                </a:solidFill>
              </a:rPr>
              <a:t> trois votes </a:t>
            </a:r>
            <a:r>
              <a:rPr lang="en-US" sz="2000" dirty="0" err="1">
                <a:solidFill>
                  <a:schemeClr val="bg1"/>
                </a:solidFill>
              </a:rPr>
              <a:t>décomptés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space réservé du contenu 8">
            <a:extLst>
              <a:ext uri="{FF2B5EF4-FFF2-40B4-BE49-F238E27FC236}">
                <a16:creationId xmlns:a16="http://schemas.microsoft.com/office/drawing/2014/main" id="{C1D20D7F-1E87-07F4-4E42-59BB10CD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23" y="1855961"/>
            <a:ext cx="5470943" cy="29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6BBA85-E310-A20F-E2FE-65141453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on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envoie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plusieurs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requêtes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même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temps?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9591D9-F5F9-24B0-1B73-F187EBF4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86351"/>
            <a:ext cx="11327549" cy="44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97899-3194-A1AA-4471-AE61AA9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Echec!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5A6749-F6D0-00DA-DFE0-3351ED18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Certains</a:t>
            </a:r>
            <a:r>
              <a:rPr lang="en-US" sz="2000" dirty="0">
                <a:solidFill>
                  <a:schemeClr val="bg1"/>
                </a:solidFill>
              </a:rPr>
              <a:t> votes ne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comptés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A4D8D5-946F-5DB4-5887-82C28EE8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4" y="1015931"/>
            <a:ext cx="4305891" cy="482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8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435</TotalTime>
  <Words>486</Words>
  <Application>Microsoft Office PowerPoint</Application>
  <PresentationFormat>Grand écran</PresentationFormat>
  <Paragraphs>49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Design Pattern Singleton</vt:lpstr>
      <vt:lpstr>Intérêt</vt:lpstr>
      <vt:lpstr>Diagramme UML</vt:lpstr>
      <vt:lpstr>Exemple: la machine à voter</vt:lpstr>
      <vt:lpstr>Singleton avec un seul thread</vt:lpstr>
      <vt:lpstr>En pratique: version synchrone</vt:lpstr>
      <vt:lpstr>Résultat</vt:lpstr>
      <vt:lpstr>Et si on envoie plusieurs requêtes en même temps?</vt:lpstr>
      <vt:lpstr>Echec!</vt:lpstr>
      <vt:lpstr>Version Thread Safe du Singleton Avec un lock</vt:lpstr>
      <vt:lpstr>Résultat</vt:lpstr>
      <vt:lpstr>Eager Loading</vt:lpstr>
      <vt:lpstr>Avantages</vt:lpstr>
      <vt:lpstr>Lazy Loading</vt:lpstr>
      <vt:lpstr>Avantages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WATRINET Quentin</dc:creator>
  <cp:lastModifiedBy>WATRINET Quentin</cp:lastModifiedBy>
  <cp:revision>3</cp:revision>
  <dcterms:created xsi:type="dcterms:W3CDTF">2024-11-28T15:24:41Z</dcterms:created>
  <dcterms:modified xsi:type="dcterms:W3CDTF">2024-12-02T15:42:56Z</dcterms:modified>
</cp:coreProperties>
</file>