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71" r:id="rId11"/>
    <p:sldId id="270" r:id="rId12"/>
    <p:sldId id="273" r:id="rId13"/>
    <p:sldId id="272" r:id="rId14"/>
    <p:sldId id="269" r:id="rId15"/>
    <p:sldId id="276" r:id="rId16"/>
    <p:sldId id="275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E09F-724B-4FDB-834F-9B71A09FEBA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4180-477A-464B-86BF-96CA3922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Iiterator</a:t>
            </a:r>
            <a:r>
              <a:rPr lang="fr-FR" dirty="0"/>
              <a:t> parcourt la collection, </a:t>
            </a:r>
            <a:r>
              <a:rPr lang="fr-FR" dirty="0" err="1"/>
              <a:t>ConcreteAggregate</a:t>
            </a:r>
            <a:r>
              <a:rPr lang="fr-FR" dirty="0"/>
              <a:t> est votre collection (une liste par exemple), </a:t>
            </a:r>
            <a:r>
              <a:rPr lang="fr-FR" dirty="0" err="1"/>
              <a:t>ConcreteIterator</a:t>
            </a:r>
            <a:r>
              <a:rPr lang="fr-FR" dirty="0"/>
              <a:t> est un moyen de la parcourir. On peut avoir autant d’Iterator que nécessaire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liste qu’on a l’habitude d’utiliser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realise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bien l’interface IEnumerable (en passant par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IList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&lt;T&gt; et ICollection&lt;T&gt;) et contient un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itérator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qui s’appelle ici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s’en servira par exemple pour ajouter une partie d’une autre collection (pas forcément une liste d’où l’intérêt du design pattern) à notre liste, c’est la méthode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AddRange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voit ici quand il est nécessaire d’utiliser le design pattern et quand ça ne fait que rajouter de la complexité. Microsoft a estimé que l’implémentation de la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n’avait pas besoin du design pattern lui-même, sauf si elle doit interagir avec des collections qui fonctionnent différemment.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9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éviter de créer une fonction par type de collection existante, il y a une version optimisée pour ICollection et une version pour les autres où on demande à la collection d’utiliser son propre itérateur pour insérer les éléments un à un dans la liste.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3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Puisque IEnumerable existe, on va s’en servir. On pourrait utiliser nos propres interfaces, mais les différences sont très faibles.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aura donc une étagère qui contient entre 0 et plusieurs livres. On a deux moyens de la parcourir, chacun représenté par son itérateur.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6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stocke nos livres dans une liste accessible et modifiable.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 encapsulé les fonctions de la liste (count et [],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 pour ne pas avoir à exposer la liste plus tard.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ajoute enfin une fonction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GetEnumerator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qui va nous permettre de choisir la méthode de parcours de la liste par défaut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dernière ne sert qu’à la rétrocompatibilité car IEnumerable&lt;T&gt; réalise IEnumerable.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L’Enumérateur sert à parcourir notre classe, ce qui revient ici à parcourir la liste des livres. Pour cela on a besoin de savoir où on est dans la liste, de pouvoir avancer si possible, et de remettre à zéro l’itérateur, voire de le détruire.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75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9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9790-64F8-6B1A-6B6A-0988D15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36CCB9-E6A1-55F6-E0FD-41512DE3D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38FABA-60CB-DBCA-7CEB-FF3E8F2F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67E7F-84FD-33F3-6D03-17E8C535D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7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B31607DD-8D99-4230-A445-A19E20C5559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0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C118-15AE-41DB-8CC8-7DC847C37AC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7D9F23-983D-4E90-831C-D5C04F102D9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71DD-2851-4902-BE17-B7266653F2C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A9946E12-FC9E-46BB-8576-84EEBD753403}" type="datetime1">
              <a:rPr lang="en-US" smtClean="0"/>
              <a:t>12/5/2024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D089-AF9F-40D1-A886-8CB1024A89D1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00D2-CCFC-46D0-83F3-AE065141962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9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0CB5-F66A-4C84-8A26-86C6B876535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71F8-472D-4514-B99E-2ABD3D5618A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18B25936-9EA0-41D8-9E19-7D6312425B9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5626FFCB-C15A-4318-A20A-4AC4829974B9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B9FF97-0D1A-40D9-8896-246C39C9116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CA4DB2C6-D32F-B3BD-2A8B-FEF22975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0416BA-6A8D-DF79-F8C4-71EA1E9D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fr-FR" sz="7200" dirty="0"/>
              <a:t>Design Pattern Iterator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41F743-4651-8287-BDEA-F67E909D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555B9-73A3-0104-FAFD-2ED1BB3F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24611-E10A-5920-D7B9-26823A4C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70B4F0-E299-1A97-12A4-B231D738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3" y="129209"/>
            <a:ext cx="4822991" cy="1330748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La classe Bookshelf: la collection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D9E84F-4FA1-8698-662F-51868F7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6FE8AEA-F866-81A3-6E78-2B2C8991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34" y="80481"/>
            <a:ext cx="6488247" cy="676048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8E55C18-9CBD-89D6-C14D-0064A2C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6" y="2666198"/>
            <a:ext cx="4668225" cy="27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8E815-219C-0885-E76E-E3A572D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52226A-480E-5802-6DC8-91EAEE7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442913"/>
            <a:ext cx="4657298" cy="16940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Itérateur dans l’ordre de rangement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08A252-BD09-9FD3-357D-31EB77B9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ED5A45-10E3-C8E7-2F8E-25CE5426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12" y="84229"/>
            <a:ext cx="5722992" cy="668954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7955F3D-EB28-4904-B086-A9A652DD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0" y="2179650"/>
            <a:ext cx="3694494" cy="41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8F4B48B-FBF3-BD69-EB1C-0C397BFE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444506" cy="134461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Résultat que l’on va rechercher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766CBC-F804-5DFD-9A52-379AE0A9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9" y="2627698"/>
            <a:ext cx="10941381" cy="220214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7F63FE-A444-C4C0-7E23-3E89FD70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704AB-E9B8-F9A2-D420-BECE4030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2D2F311-1D46-D5C3-6006-346037A9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Le programme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51B87E-483E-582A-484E-E211D32A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2" y="1350224"/>
            <a:ext cx="9601392" cy="34996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1D6AED-4F66-1780-3563-2D4749E9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1AD6-FAAE-06CC-A2BA-BAE01CC8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BF77B3-9F4D-6F49-2A30-10633D3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5" y="442913"/>
            <a:ext cx="4383284" cy="1654244"/>
          </a:xfrm>
        </p:spPr>
        <p:txBody>
          <a:bodyPr anchor="b">
            <a:normAutofit/>
          </a:bodyPr>
          <a:lstStyle/>
          <a:p>
            <a:r>
              <a:rPr lang="fr-FR" dirty="0"/>
              <a:t>Itérateur par Auteur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70B4DD-8AF4-895F-4FF0-C659D552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56221"/>
            <a:ext cx="6421353" cy="674555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73641C-9E93-9D8E-00CF-4A3A35C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2474A-00B8-FB86-B308-3AF2833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2" y="2725729"/>
            <a:ext cx="3941420" cy="36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F713-D99C-BFC9-92A1-C4CC748B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BDD43-E6E7-7E73-D65D-59D6725B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540759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Résultat que l’on va rechercher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1C81C2-CED0-5265-5972-2352894C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2" y="2078222"/>
            <a:ext cx="11519515" cy="19635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71C473-76B1-7645-390B-0CE68476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5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7AC6-EB64-DA67-A983-4206FA9A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9BF2F-EB51-D63C-2728-B2EB2B88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Le programme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DCC8F9-5E62-06B7-0342-E5240AA3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7" y="1407695"/>
            <a:ext cx="9740296" cy="52238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1655A1-E8F9-D97E-BCE8-583B0AE6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D7D3-E1A8-B54B-A82D-F2AAAFE0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A49D8BE4-4387-9DA6-2619-2E1A8A6A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E2E592-91CC-B743-616F-C1C67291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711811"/>
            <a:ext cx="7810500" cy="152399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5600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46CFBD-22B4-DD00-7E13-753F093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947610"/>
            <a:ext cx="6953250" cy="2386391"/>
          </a:xfrm>
        </p:spPr>
        <p:txBody>
          <a:bodyPr anchor="t">
            <a:normAutofit/>
          </a:bodyPr>
          <a:lstStyle/>
          <a:p>
            <a:r>
              <a:rPr lang="fr-FR" dirty="0"/>
              <a:t>- Utile pour des collections complexes</a:t>
            </a:r>
          </a:p>
          <a:p>
            <a:r>
              <a:rPr lang="fr-FR" dirty="0"/>
              <a:t>- Pratique si on a plusieurs moyens de parcourir notre collection</a:t>
            </a:r>
          </a:p>
          <a:p>
            <a:r>
              <a:rPr lang="fr-FR" dirty="0"/>
              <a:t>- Si ce n’est pas le cas, ne l’utilisez pas.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D0DFC6-DE64-8619-3CB8-120EB218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D5C85E-D1F4-DC39-CCDE-FD9BFB0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Le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2CB36-A7C4-4C0A-7306-569D68E4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 quoi ça sert?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 Avantages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Quelle est sa structure?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La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L’étagère remplie de livres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33F7F1-CB88-D5E9-EC89-A77FE775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62ED00C-3F25-33A6-DD31-6D67D1D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998980" cy="134461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Intérêts du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6E17-924E-E051-F71E-10012AB6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Accéder aux éléments d’une collection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besoin de connaitre sa structure</a:t>
            </a:r>
          </a:p>
          <a:p>
            <a:pPr marL="285750" indent="-285750">
              <a:buFontTx/>
              <a:buChar char="-"/>
            </a:pPr>
            <a:r>
              <a:rPr lang="fr-FR" dirty="0"/>
              <a:t>Même interface quelle que soit la structure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6A5EA6-C8F9-8565-B8DC-7C6FF9A4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4237716"/>
            <a:ext cx="4433595" cy="22519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49A8-2F26-2861-1CF7-E2717854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1917D85-600F-69F8-2AAD-6F1560C6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EFD84-0737-3091-E669-530B43DF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Découple les problèmes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Permet plusieurs méthodes de parcours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Interface Commune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Encapsulation</a:t>
            </a:r>
          </a:p>
        </p:txBody>
      </p:sp>
      <p:pic>
        <p:nvPicPr>
          <p:cNvPr id="7" name="Image 6" descr="Une image contenant cercle&#10;&#10;Description générée automatiquement">
            <a:extLst>
              <a:ext uri="{FF2B5EF4-FFF2-40B4-BE49-F238E27FC236}">
                <a16:creationId xmlns:a16="http://schemas.microsoft.com/office/drawing/2014/main" id="{F0D901FF-C9CB-EDD4-E877-0407D674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33" y="3767699"/>
            <a:ext cx="3129398" cy="29651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8945-1428-4C1E-4B95-29E3B84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095F8-826D-6756-3696-8DE747F3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D03BC85-6874-3088-7218-5E6246A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442912"/>
            <a:ext cx="4506573" cy="1693705"/>
          </a:xfrm>
        </p:spPr>
        <p:txBody>
          <a:bodyPr anchor="b">
            <a:normAutofit/>
          </a:bodyPr>
          <a:lstStyle/>
          <a:p>
            <a:r>
              <a:rPr lang="fr-FR" dirty="0"/>
              <a:t>Structure de l’Iterator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B176F2-1E2D-C084-697F-9DE1446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62A158D-D5CD-E429-7C01-B11EF07B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56" y="333318"/>
            <a:ext cx="6510179" cy="62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B3855-A179-545A-8C13-8B79037B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55854AE-6B98-54D8-C067-2F97CAA5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05" y="277090"/>
            <a:ext cx="3298520" cy="1607127"/>
          </a:xfrm>
        </p:spPr>
        <p:txBody>
          <a:bodyPr anchor="b">
            <a:normAutofit/>
          </a:bodyPr>
          <a:lstStyle/>
          <a:p>
            <a:r>
              <a:rPr lang="fr-FR" dirty="0"/>
              <a:t>Exemple: La liste</a:t>
            </a:r>
          </a:p>
        </p:txBody>
      </p:sp>
      <p:pic>
        <p:nvPicPr>
          <p:cNvPr id="6" name="Espace réservé du contenu 5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FA89BD46-32A5-CCED-A175-17D637B1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89" y="277090"/>
            <a:ext cx="8645906" cy="651967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DAE2E3-D946-0B9B-471A-AF821458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DCC6A-99F5-BDE6-BEB6-D4305F25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817619A-40FB-4EAF-6FD2-00CDC772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6" y="79513"/>
            <a:ext cx="4112861" cy="202758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Exemple: La fonction Insert Range de List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E85DCF-EBE8-570A-E92F-B562CD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045" y="0"/>
            <a:ext cx="7038068" cy="6861652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B7637D2-4D11-FC3F-3240-C9CB1D23064A}"/>
              </a:ext>
            </a:extLst>
          </p:cNvPr>
          <p:cNvSpPr txBox="1"/>
          <p:nvPr/>
        </p:nvSpPr>
        <p:spPr>
          <a:xfrm>
            <a:off x="288234" y="3005219"/>
            <a:ext cx="411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Ajoute le contenu d’un IEnumerable à une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c’est une ICollection =&gt;Méthode optimisée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Sinon=&gt;Méthode générale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A1C7C7-44AC-284F-66EB-EDE86863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BD42-AEC7-C4B4-AA11-164DDAD0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B064B8D8-B256-4469-E49B-5C016B14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64EAE-D4F0-12BD-EB0F-A24204E8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447" y="211247"/>
            <a:ext cx="9035167" cy="230668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7200" dirty="0"/>
              <a:t>Exemple: L’étagère et ses livres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70E512-130E-1068-88ED-32BA3E2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29" y="2317789"/>
            <a:ext cx="4540201" cy="454020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E105A9-D3E0-8A8C-7E0E-6206123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A84A4-84C2-FACF-7CA8-889A57D0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BF810E-B14E-B01A-B1F1-2E03C86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27" y="159025"/>
            <a:ext cx="3130826" cy="1838739"/>
          </a:xfrm>
        </p:spPr>
        <p:txBody>
          <a:bodyPr anchor="b">
            <a:normAutofit fontScale="90000"/>
          </a:bodyPr>
          <a:lstStyle/>
          <a:p>
            <a:r>
              <a:rPr lang="fr-FR"/>
              <a:t>Diagramme de classe de l’étagère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85A57E45-110A-6D26-8089-3320CF8C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22" y="13529"/>
            <a:ext cx="6787589" cy="6844471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2B4A0D-BBAA-ED05-6012-B45F5B23FF04}"/>
              </a:ext>
            </a:extLst>
          </p:cNvPr>
          <p:cNvSpPr txBox="1"/>
          <p:nvPr/>
        </p:nvSpPr>
        <p:spPr>
          <a:xfrm>
            <a:off x="188227" y="2839453"/>
            <a:ext cx="3052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étagère contient entre 0 et plusieurs livres.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Mais comment peut-on la parcourir pour trouver le livre que l’on recherche?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4A599-01C1-8EA3-4FB9-F2A32B4C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74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904</TotalTime>
  <Words>733</Words>
  <Application>Microsoft Office PowerPoint</Application>
  <PresentationFormat>Grand écran</PresentationFormat>
  <Paragraphs>85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Meiryo</vt:lpstr>
      <vt:lpstr>Aptos</vt:lpstr>
      <vt:lpstr>Corbel</vt:lpstr>
      <vt:lpstr>SketchLinesVTI</vt:lpstr>
      <vt:lpstr>Design Pattern Iterator</vt:lpstr>
      <vt:lpstr>Le design pattern Iterator</vt:lpstr>
      <vt:lpstr>Intérêts du design pattern Iterator</vt:lpstr>
      <vt:lpstr>Avantages</vt:lpstr>
      <vt:lpstr>Structure de l’Iterator</vt:lpstr>
      <vt:lpstr>Exemple: La liste</vt:lpstr>
      <vt:lpstr>Exemple: La fonction Insert Range de List</vt:lpstr>
      <vt:lpstr>Exemple: L’étagère et ses livres</vt:lpstr>
      <vt:lpstr>Diagramme de classe de l’étagère</vt:lpstr>
      <vt:lpstr>La classe Bookshelf: la collection</vt:lpstr>
      <vt:lpstr>Itérateur dans l’ordre de rangement</vt:lpstr>
      <vt:lpstr>Résultat que l’on va rechercher</vt:lpstr>
      <vt:lpstr>Le programme</vt:lpstr>
      <vt:lpstr>Itérateur par Auteur</vt:lpstr>
      <vt:lpstr>Résultat que l’on va rechercher</vt:lpstr>
      <vt:lpstr>Le programme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WATRINET Quentin</dc:creator>
  <cp:lastModifiedBy>WATRINET Quentin</cp:lastModifiedBy>
  <cp:revision>6</cp:revision>
  <dcterms:created xsi:type="dcterms:W3CDTF">2024-11-27T08:33:01Z</dcterms:created>
  <dcterms:modified xsi:type="dcterms:W3CDTF">2024-12-05T13:37:46Z</dcterms:modified>
</cp:coreProperties>
</file>