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98700-A4AB-45DC-A764-7E1DB08365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77B07A-7309-4E0A-BB1F-781D1470C2F0}">
      <dgm:prSet phldrT="[Текст]"/>
      <dgm:spPr/>
      <dgm:t>
        <a:bodyPr/>
        <a:lstStyle/>
        <a:p>
          <a:r>
            <a:rPr lang="ru-RU" dirty="0" smtClean="0"/>
            <a:t>Класс танка игрока</a:t>
          </a:r>
          <a:endParaRPr lang="ru-RU" dirty="0"/>
        </a:p>
      </dgm:t>
    </dgm:pt>
    <dgm:pt modelId="{6DC56C4A-575C-40B7-9178-BEB5207A6EFD}" type="parTrans" cxnId="{BEA71F84-959F-445B-9AC6-EC243D4B32CD}">
      <dgm:prSet/>
      <dgm:spPr/>
      <dgm:t>
        <a:bodyPr/>
        <a:lstStyle/>
        <a:p>
          <a:endParaRPr lang="ru-RU"/>
        </a:p>
      </dgm:t>
    </dgm:pt>
    <dgm:pt modelId="{E97D9434-B51E-451F-8296-71B0587A3094}" type="sibTrans" cxnId="{BEA71F84-959F-445B-9AC6-EC243D4B32CD}">
      <dgm:prSet/>
      <dgm:spPr/>
      <dgm:t>
        <a:bodyPr/>
        <a:lstStyle/>
        <a:p>
          <a:endParaRPr lang="ru-RU"/>
        </a:p>
      </dgm:t>
    </dgm:pt>
    <dgm:pt modelId="{2FD84BB9-38F9-450F-B5BE-94E5E6A37269}">
      <dgm:prSet phldrT="[Текст]"/>
      <dgm:spPr/>
      <dgm:t>
        <a:bodyPr/>
        <a:lstStyle/>
        <a:p>
          <a:r>
            <a:rPr lang="ru-RU" dirty="0" smtClean="0"/>
            <a:t>Класс танка противника</a:t>
          </a:r>
          <a:endParaRPr lang="ru-RU" dirty="0"/>
        </a:p>
      </dgm:t>
    </dgm:pt>
    <dgm:pt modelId="{3F3C04F4-03A1-4FF3-8608-4C54C88E9D27}" type="parTrans" cxnId="{55FE7810-2891-463B-B987-09480EE48E9D}">
      <dgm:prSet/>
      <dgm:spPr/>
      <dgm:t>
        <a:bodyPr/>
        <a:lstStyle/>
        <a:p>
          <a:endParaRPr lang="ru-RU"/>
        </a:p>
      </dgm:t>
    </dgm:pt>
    <dgm:pt modelId="{1B47E37A-BD6C-4692-B78C-5CDCA3519AEB}" type="sibTrans" cxnId="{55FE7810-2891-463B-B987-09480EE48E9D}">
      <dgm:prSet/>
      <dgm:spPr/>
      <dgm:t>
        <a:bodyPr/>
        <a:lstStyle/>
        <a:p>
          <a:endParaRPr lang="ru-RU"/>
        </a:p>
      </dgm:t>
    </dgm:pt>
    <dgm:pt modelId="{C614F4D6-75D5-4B8F-941E-25F5C597DBFB}">
      <dgm:prSet phldrT="[Текст]"/>
      <dgm:spPr/>
      <dgm:t>
        <a:bodyPr/>
        <a:lstStyle/>
        <a:p>
          <a:r>
            <a:rPr lang="ru-RU" dirty="0" smtClean="0"/>
            <a:t>Класс пули</a:t>
          </a:r>
          <a:endParaRPr lang="ru-RU" dirty="0"/>
        </a:p>
      </dgm:t>
    </dgm:pt>
    <dgm:pt modelId="{A8BAA6A3-6093-4AA5-9750-D53E827D9468}" type="parTrans" cxnId="{9DE68DC7-BFD2-4D4C-84A1-A351FEBC43D7}">
      <dgm:prSet/>
      <dgm:spPr/>
      <dgm:t>
        <a:bodyPr/>
        <a:lstStyle/>
        <a:p>
          <a:endParaRPr lang="ru-RU"/>
        </a:p>
      </dgm:t>
    </dgm:pt>
    <dgm:pt modelId="{084AEC04-1A47-4F4A-82FE-9F319272012E}" type="sibTrans" cxnId="{9DE68DC7-BFD2-4D4C-84A1-A351FEBC43D7}">
      <dgm:prSet/>
      <dgm:spPr/>
      <dgm:t>
        <a:bodyPr/>
        <a:lstStyle/>
        <a:p>
          <a:endParaRPr lang="ru-RU"/>
        </a:p>
      </dgm:t>
    </dgm:pt>
    <dgm:pt modelId="{DF20A747-675F-4D37-82E9-7FFCE75CAC75}">
      <dgm:prSet phldrT="[Текст]"/>
      <dgm:spPr/>
      <dgm:t>
        <a:bodyPr/>
        <a:lstStyle/>
        <a:p>
          <a:r>
            <a:rPr lang="ru-RU" dirty="0" smtClean="0"/>
            <a:t>Классы стенок</a:t>
          </a:r>
          <a:endParaRPr lang="ru-RU" dirty="0"/>
        </a:p>
      </dgm:t>
    </dgm:pt>
    <dgm:pt modelId="{F832EF61-A8BE-4B57-BC87-DD0D37E59B32}" type="parTrans" cxnId="{7305D323-D1DB-4354-AACE-6EB39756A6B5}">
      <dgm:prSet/>
      <dgm:spPr/>
      <dgm:t>
        <a:bodyPr/>
        <a:lstStyle/>
        <a:p>
          <a:endParaRPr lang="ru-RU"/>
        </a:p>
      </dgm:t>
    </dgm:pt>
    <dgm:pt modelId="{3F1675E6-955A-4F06-9A8A-D256AA94CBE3}" type="sibTrans" cxnId="{7305D323-D1DB-4354-AACE-6EB39756A6B5}">
      <dgm:prSet/>
      <dgm:spPr/>
      <dgm:t>
        <a:bodyPr/>
        <a:lstStyle/>
        <a:p>
          <a:endParaRPr lang="ru-RU"/>
        </a:p>
      </dgm:t>
    </dgm:pt>
    <dgm:pt modelId="{8982694F-EFBD-4970-967D-5DA260602345}">
      <dgm:prSet phldrT="[Текст]"/>
      <dgm:spPr/>
      <dgm:t>
        <a:bodyPr/>
        <a:lstStyle/>
        <a:p>
          <a:r>
            <a:rPr lang="ru-RU" dirty="0" smtClean="0"/>
            <a:t>Генерация поля</a:t>
          </a:r>
          <a:endParaRPr lang="ru-RU" dirty="0"/>
        </a:p>
      </dgm:t>
    </dgm:pt>
    <dgm:pt modelId="{02F56C23-7D41-40F9-BC31-6B6FB5E049A4}" type="parTrans" cxnId="{DC5B1EFE-72E6-44D6-83A5-236733002AB3}">
      <dgm:prSet/>
      <dgm:spPr/>
      <dgm:t>
        <a:bodyPr/>
        <a:lstStyle/>
        <a:p>
          <a:endParaRPr lang="ru-RU"/>
        </a:p>
      </dgm:t>
    </dgm:pt>
    <dgm:pt modelId="{5471DCD9-800F-4AD0-AE49-F655ECCA6CF4}" type="sibTrans" cxnId="{DC5B1EFE-72E6-44D6-83A5-236733002AB3}">
      <dgm:prSet/>
      <dgm:spPr/>
      <dgm:t>
        <a:bodyPr/>
        <a:lstStyle/>
        <a:p>
          <a:endParaRPr lang="ru-RU"/>
        </a:p>
      </dgm:t>
    </dgm:pt>
    <dgm:pt modelId="{663DE248-5607-4DC1-96D8-0842BB9A8D94}">
      <dgm:prSet phldrT="[Текст]"/>
      <dgm:spPr/>
      <dgm:t>
        <a:bodyPr/>
        <a:lstStyle/>
        <a:p>
          <a:r>
            <a:rPr lang="ru-RU" dirty="0" smtClean="0"/>
            <a:t>Игровой </a:t>
          </a:r>
          <a:r>
            <a:rPr lang="ru-RU" dirty="0" err="1" smtClean="0"/>
            <a:t>цилк</a:t>
          </a:r>
          <a:endParaRPr lang="ru-RU" dirty="0"/>
        </a:p>
      </dgm:t>
    </dgm:pt>
    <dgm:pt modelId="{C96BF787-A768-40C1-83BF-C0AECD88977A}" type="parTrans" cxnId="{A6F63DC4-046F-4066-9809-F559E99156BD}">
      <dgm:prSet/>
      <dgm:spPr/>
    </dgm:pt>
    <dgm:pt modelId="{44D25905-732E-44D2-BB06-B952397E2965}" type="sibTrans" cxnId="{A6F63DC4-046F-4066-9809-F559E99156BD}">
      <dgm:prSet/>
      <dgm:spPr/>
    </dgm:pt>
    <dgm:pt modelId="{13653BD4-BDCB-4193-A0C5-526728EE279F}" type="pres">
      <dgm:prSet presAssocID="{F9898700-A4AB-45DC-A764-7E1DB08365D8}" presName="diagram" presStyleCnt="0">
        <dgm:presLayoutVars>
          <dgm:dir/>
          <dgm:resizeHandles val="exact"/>
        </dgm:presLayoutVars>
      </dgm:prSet>
      <dgm:spPr/>
    </dgm:pt>
    <dgm:pt modelId="{A880BA6E-868E-4630-9981-CFC2648F7E9E}" type="pres">
      <dgm:prSet presAssocID="{5677B07A-7309-4E0A-BB1F-781D1470C2F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007600-1322-4AC0-A1F1-AEAE187BA4B4}" type="pres">
      <dgm:prSet presAssocID="{E97D9434-B51E-451F-8296-71B0587A3094}" presName="sibTrans" presStyleCnt="0"/>
      <dgm:spPr/>
    </dgm:pt>
    <dgm:pt modelId="{72A9D3B7-3226-4481-9194-57885A6B0AFC}" type="pres">
      <dgm:prSet presAssocID="{2FD84BB9-38F9-450F-B5BE-94E5E6A3726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13725E-B95C-4E1B-A35B-7B140F044EDA}" type="pres">
      <dgm:prSet presAssocID="{1B47E37A-BD6C-4692-B78C-5CDCA3519AEB}" presName="sibTrans" presStyleCnt="0"/>
      <dgm:spPr/>
    </dgm:pt>
    <dgm:pt modelId="{91E7158F-6E51-4442-BAC8-67E3F7817F9F}" type="pres">
      <dgm:prSet presAssocID="{C614F4D6-75D5-4B8F-941E-25F5C597DB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7012AB-BC1C-4DD3-9610-D306EF167ABB}" type="pres">
      <dgm:prSet presAssocID="{084AEC04-1A47-4F4A-82FE-9F319272012E}" presName="sibTrans" presStyleCnt="0"/>
      <dgm:spPr/>
    </dgm:pt>
    <dgm:pt modelId="{130539D8-800D-45F7-B109-BA543DC7F9C6}" type="pres">
      <dgm:prSet presAssocID="{DF20A747-675F-4D37-82E9-7FFCE75CAC7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2CF0D9-01F0-496D-8A29-00D377BAD929}" type="pres">
      <dgm:prSet presAssocID="{3F1675E6-955A-4F06-9A8A-D256AA94CBE3}" presName="sibTrans" presStyleCnt="0"/>
      <dgm:spPr/>
    </dgm:pt>
    <dgm:pt modelId="{78C99D79-FA3E-4774-81F0-24BDBE17944D}" type="pres">
      <dgm:prSet presAssocID="{8982694F-EFBD-4970-967D-5DA26060234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89099F-60C4-43CE-9290-19F7A4D53047}" type="pres">
      <dgm:prSet presAssocID="{5471DCD9-800F-4AD0-AE49-F655ECCA6CF4}" presName="sibTrans" presStyleCnt="0"/>
      <dgm:spPr/>
    </dgm:pt>
    <dgm:pt modelId="{DA60AD6A-B548-47D2-952F-37C34D6250E8}" type="pres">
      <dgm:prSet presAssocID="{663DE248-5607-4DC1-96D8-0842BB9A8D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5B1EFE-72E6-44D6-83A5-236733002AB3}" srcId="{F9898700-A4AB-45DC-A764-7E1DB08365D8}" destId="{8982694F-EFBD-4970-967D-5DA260602345}" srcOrd="4" destOrd="0" parTransId="{02F56C23-7D41-40F9-BC31-6B6FB5E049A4}" sibTransId="{5471DCD9-800F-4AD0-AE49-F655ECCA6CF4}"/>
    <dgm:cxn modelId="{D4E8FA6D-B4BC-4959-9796-FF63313E52F6}" type="presOf" srcId="{8982694F-EFBD-4970-967D-5DA260602345}" destId="{78C99D79-FA3E-4774-81F0-24BDBE17944D}" srcOrd="0" destOrd="0" presId="urn:microsoft.com/office/officeart/2005/8/layout/default"/>
    <dgm:cxn modelId="{7305D323-D1DB-4354-AACE-6EB39756A6B5}" srcId="{F9898700-A4AB-45DC-A764-7E1DB08365D8}" destId="{DF20A747-675F-4D37-82E9-7FFCE75CAC75}" srcOrd="3" destOrd="0" parTransId="{F832EF61-A8BE-4B57-BC87-DD0D37E59B32}" sibTransId="{3F1675E6-955A-4F06-9A8A-D256AA94CBE3}"/>
    <dgm:cxn modelId="{9DE68DC7-BFD2-4D4C-84A1-A351FEBC43D7}" srcId="{F9898700-A4AB-45DC-A764-7E1DB08365D8}" destId="{C614F4D6-75D5-4B8F-941E-25F5C597DBFB}" srcOrd="2" destOrd="0" parTransId="{A8BAA6A3-6093-4AA5-9750-D53E827D9468}" sibTransId="{084AEC04-1A47-4F4A-82FE-9F319272012E}"/>
    <dgm:cxn modelId="{55FE7810-2891-463B-B987-09480EE48E9D}" srcId="{F9898700-A4AB-45DC-A764-7E1DB08365D8}" destId="{2FD84BB9-38F9-450F-B5BE-94E5E6A37269}" srcOrd="1" destOrd="0" parTransId="{3F3C04F4-03A1-4FF3-8608-4C54C88E9D27}" sibTransId="{1B47E37A-BD6C-4692-B78C-5CDCA3519AEB}"/>
    <dgm:cxn modelId="{FEB11339-5BB7-4FAA-A8EE-990E90D52C0C}" type="presOf" srcId="{663DE248-5607-4DC1-96D8-0842BB9A8D94}" destId="{DA60AD6A-B548-47D2-952F-37C34D6250E8}" srcOrd="0" destOrd="0" presId="urn:microsoft.com/office/officeart/2005/8/layout/default"/>
    <dgm:cxn modelId="{A6F63DC4-046F-4066-9809-F559E99156BD}" srcId="{F9898700-A4AB-45DC-A764-7E1DB08365D8}" destId="{663DE248-5607-4DC1-96D8-0842BB9A8D94}" srcOrd="5" destOrd="0" parTransId="{C96BF787-A768-40C1-83BF-C0AECD88977A}" sibTransId="{44D25905-732E-44D2-BB06-B952397E2965}"/>
    <dgm:cxn modelId="{9CF50969-5DED-46B7-ACAA-7844D77A5F57}" type="presOf" srcId="{2FD84BB9-38F9-450F-B5BE-94E5E6A37269}" destId="{72A9D3B7-3226-4481-9194-57885A6B0AFC}" srcOrd="0" destOrd="0" presId="urn:microsoft.com/office/officeart/2005/8/layout/default"/>
    <dgm:cxn modelId="{30874235-6B52-4594-9B12-4FFB2A1BD7BA}" type="presOf" srcId="{F9898700-A4AB-45DC-A764-7E1DB08365D8}" destId="{13653BD4-BDCB-4193-A0C5-526728EE279F}" srcOrd="0" destOrd="0" presId="urn:microsoft.com/office/officeart/2005/8/layout/default"/>
    <dgm:cxn modelId="{BEA71F84-959F-445B-9AC6-EC243D4B32CD}" srcId="{F9898700-A4AB-45DC-A764-7E1DB08365D8}" destId="{5677B07A-7309-4E0A-BB1F-781D1470C2F0}" srcOrd="0" destOrd="0" parTransId="{6DC56C4A-575C-40B7-9178-BEB5207A6EFD}" sibTransId="{E97D9434-B51E-451F-8296-71B0587A3094}"/>
    <dgm:cxn modelId="{8DE26371-FEFC-4143-A6AF-48C904BB0E9B}" type="presOf" srcId="{5677B07A-7309-4E0A-BB1F-781D1470C2F0}" destId="{A880BA6E-868E-4630-9981-CFC2648F7E9E}" srcOrd="0" destOrd="0" presId="urn:microsoft.com/office/officeart/2005/8/layout/default"/>
    <dgm:cxn modelId="{4864FC72-48DE-4E1E-9AE6-38E49E3F0C12}" type="presOf" srcId="{C614F4D6-75D5-4B8F-941E-25F5C597DBFB}" destId="{91E7158F-6E51-4442-BAC8-67E3F7817F9F}" srcOrd="0" destOrd="0" presId="urn:microsoft.com/office/officeart/2005/8/layout/default"/>
    <dgm:cxn modelId="{163A961A-6CDF-493F-9688-311B13D3D38B}" type="presOf" srcId="{DF20A747-675F-4D37-82E9-7FFCE75CAC75}" destId="{130539D8-800D-45F7-B109-BA543DC7F9C6}" srcOrd="0" destOrd="0" presId="urn:microsoft.com/office/officeart/2005/8/layout/default"/>
    <dgm:cxn modelId="{D2C9A3B0-0624-4A3C-8843-27D5F96A7047}" type="presParOf" srcId="{13653BD4-BDCB-4193-A0C5-526728EE279F}" destId="{A880BA6E-868E-4630-9981-CFC2648F7E9E}" srcOrd="0" destOrd="0" presId="urn:microsoft.com/office/officeart/2005/8/layout/default"/>
    <dgm:cxn modelId="{13C4C2A5-E787-40B4-85E9-48442A03FA51}" type="presParOf" srcId="{13653BD4-BDCB-4193-A0C5-526728EE279F}" destId="{9A007600-1322-4AC0-A1F1-AEAE187BA4B4}" srcOrd="1" destOrd="0" presId="urn:microsoft.com/office/officeart/2005/8/layout/default"/>
    <dgm:cxn modelId="{CDDE4760-45CB-4844-807F-4DDE6BFE66C9}" type="presParOf" srcId="{13653BD4-BDCB-4193-A0C5-526728EE279F}" destId="{72A9D3B7-3226-4481-9194-57885A6B0AFC}" srcOrd="2" destOrd="0" presId="urn:microsoft.com/office/officeart/2005/8/layout/default"/>
    <dgm:cxn modelId="{5EF2BFB4-8BD4-4F29-B4E9-3E2CFC25FAC6}" type="presParOf" srcId="{13653BD4-BDCB-4193-A0C5-526728EE279F}" destId="{6413725E-B95C-4E1B-A35B-7B140F044EDA}" srcOrd="3" destOrd="0" presId="urn:microsoft.com/office/officeart/2005/8/layout/default"/>
    <dgm:cxn modelId="{1451FBA1-9795-4C77-91C6-A02664FF7048}" type="presParOf" srcId="{13653BD4-BDCB-4193-A0C5-526728EE279F}" destId="{91E7158F-6E51-4442-BAC8-67E3F7817F9F}" srcOrd="4" destOrd="0" presId="urn:microsoft.com/office/officeart/2005/8/layout/default"/>
    <dgm:cxn modelId="{B469A694-4769-4978-A61F-18A85771F1FD}" type="presParOf" srcId="{13653BD4-BDCB-4193-A0C5-526728EE279F}" destId="{B67012AB-BC1C-4DD3-9610-D306EF167ABB}" srcOrd="5" destOrd="0" presId="urn:microsoft.com/office/officeart/2005/8/layout/default"/>
    <dgm:cxn modelId="{B95CB80D-218C-416C-8089-FBFC2F7CB19C}" type="presParOf" srcId="{13653BD4-BDCB-4193-A0C5-526728EE279F}" destId="{130539D8-800D-45F7-B109-BA543DC7F9C6}" srcOrd="6" destOrd="0" presId="urn:microsoft.com/office/officeart/2005/8/layout/default"/>
    <dgm:cxn modelId="{A2E056AE-DFA0-4F26-BE80-247BB9309F25}" type="presParOf" srcId="{13653BD4-BDCB-4193-A0C5-526728EE279F}" destId="{FF2CF0D9-01F0-496D-8A29-00D377BAD929}" srcOrd="7" destOrd="0" presId="urn:microsoft.com/office/officeart/2005/8/layout/default"/>
    <dgm:cxn modelId="{A4DC30C2-3127-46B5-9825-22177DAFD05B}" type="presParOf" srcId="{13653BD4-BDCB-4193-A0C5-526728EE279F}" destId="{78C99D79-FA3E-4774-81F0-24BDBE17944D}" srcOrd="8" destOrd="0" presId="urn:microsoft.com/office/officeart/2005/8/layout/default"/>
    <dgm:cxn modelId="{1DFEE6A9-1D21-4E3F-B646-008ADFB88DA9}" type="presParOf" srcId="{13653BD4-BDCB-4193-A0C5-526728EE279F}" destId="{E189099F-60C4-43CE-9290-19F7A4D53047}" srcOrd="9" destOrd="0" presId="urn:microsoft.com/office/officeart/2005/8/layout/default"/>
    <dgm:cxn modelId="{C0880D73-2FC2-4CD5-A937-DA0F2B67FEA0}" type="presParOf" srcId="{13653BD4-BDCB-4193-A0C5-526728EE279F}" destId="{DA60AD6A-B548-47D2-952F-37C34D6250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0BA6E-868E-4630-9981-CFC2648F7E9E}">
      <dsp:nvSpPr>
        <dsp:cNvPr id="0" name=""/>
        <dsp:cNvSpPr/>
      </dsp:nvSpPr>
      <dsp:spPr>
        <a:xfrm>
          <a:off x="383053" y="2223"/>
          <a:ext cx="2764935" cy="1658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Класс танка игрока</a:t>
          </a:r>
          <a:endParaRPr lang="ru-RU" sz="3500" kern="1200" dirty="0"/>
        </a:p>
      </dsp:txBody>
      <dsp:txXfrm>
        <a:off x="383053" y="2223"/>
        <a:ext cx="2764935" cy="1658961"/>
      </dsp:txXfrm>
    </dsp:sp>
    <dsp:sp modelId="{72A9D3B7-3226-4481-9194-57885A6B0AFC}">
      <dsp:nvSpPr>
        <dsp:cNvPr id="0" name=""/>
        <dsp:cNvSpPr/>
      </dsp:nvSpPr>
      <dsp:spPr>
        <a:xfrm>
          <a:off x="3424482" y="2223"/>
          <a:ext cx="2764935" cy="1658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Класс танка противника</a:t>
          </a:r>
          <a:endParaRPr lang="ru-RU" sz="3500" kern="1200" dirty="0"/>
        </a:p>
      </dsp:txBody>
      <dsp:txXfrm>
        <a:off x="3424482" y="2223"/>
        <a:ext cx="2764935" cy="1658961"/>
      </dsp:txXfrm>
    </dsp:sp>
    <dsp:sp modelId="{91E7158F-6E51-4442-BAC8-67E3F7817F9F}">
      <dsp:nvSpPr>
        <dsp:cNvPr id="0" name=""/>
        <dsp:cNvSpPr/>
      </dsp:nvSpPr>
      <dsp:spPr>
        <a:xfrm>
          <a:off x="6465911" y="2223"/>
          <a:ext cx="2764935" cy="1658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Класс пули</a:t>
          </a:r>
          <a:endParaRPr lang="ru-RU" sz="3500" kern="1200" dirty="0"/>
        </a:p>
      </dsp:txBody>
      <dsp:txXfrm>
        <a:off x="6465911" y="2223"/>
        <a:ext cx="2764935" cy="1658961"/>
      </dsp:txXfrm>
    </dsp:sp>
    <dsp:sp modelId="{130539D8-800D-45F7-B109-BA543DC7F9C6}">
      <dsp:nvSpPr>
        <dsp:cNvPr id="0" name=""/>
        <dsp:cNvSpPr/>
      </dsp:nvSpPr>
      <dsp:spPr>
        <a:xfrm>
          <a:off x="383053" y="1937678"/>
          <a:ext cx="2764935" cy="1658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Классы стенок</a:t>
          </a:r>
          <a:endParaRPr lang="ru-RU" sz="3500" kern="1200" dirty="0"/>
        </a:p>
      </dsp:txBody>
      <dsp:txXfrm>
        <a:off x="383053" y="1937678"/>
        <a:ext cx="2764935" cy="1658961"/>
      </dsp:txXfrm>
    </dsp:sp>
    <dsp:sp modelId="{78C99D79-FA3E-4774-81F0-24BDBE17944D}">
      <dsp:nvSpPr>
        <dsp:cNvPr id="0" name=""/>
        <dsp:cNvSpPr/>
      </dsp:nvSpPr>
      <dsp:spPr>
        <a:xfrm>
          <a:off x="3424482" y="1937678"/>
          <a:ext cx="2764935" cy="1658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Генерация поля</a:t>
          </a:r>
          <a:endParaRPr lang="ru-RU" sz="3500" kern="1200" dirty="0"/>
        </a:p>
      </dsp:txBody>
      <dsp:txXfrm>
        <a:off x="3424482" y="1937678"/>
        <a:ext cx="2764935" cy="1658961"/>
      </dsp:txXfrm>
    </dsp:sp>
    <dsp:sp modelId="{DA60AD6A-B548-47D2-952F-37C34D6250E8}">
      <dsp:nvSpPr>
        <dsp:cNvPr id="0" name=""/>
        <dsp:cNvSpPr/>
      </dsp:nvSpPr>
      <dsp:spPr>
        <a:xfrm>
          <a:off x="6465911" y="1937678"/>
          <a:ext cx="2764935" cy="1658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Игровой </a:t>
          </a:r>
          <a:r>
            <a:rPr lang="ru-RU" sz="3500" kern="1200" dirty="0" err="1" smtClean="0"/>
            <a:t>цилк</a:t>
          </a:r>
          <a:endParaRPr lang="ru-RU" sz="3500" kern="1200" dirty="0"/>
        </a:p>
      </dsp:txBody>
      <dsp:txXfrm>
        <a:off x="6465911" y="1937678"/>
        <a:ext cx="2764935" cy="1658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7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7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19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3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5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37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6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3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8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6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1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5A34-FC97-439A-90D8-82D445CF0355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85E6-3D85-41DF-90E9-91428113F7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1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k.com/doc2000063084_491228752?hash=cff1a7dd7c2d1aa334&amp;dl=ccadbfa28720b3caf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94611" y="2326105"/>
            <a:ext cx="12657221" cy="1089366"/>
          </a:xfrm>
        </p:spPr>
        <p:txBody>
          <a:bodyPr/>
          <a:lstStyle/>
          <a:p>
            <a:r>
              <a:rPr lang="ru-RU" sz="3200" dirty="0" smtClean="0"/>
              <a:t>Проект </a:t>
            </a:r>
            <a:r>
              <a:rPr lang="en-US" sz="3200" dirty="0" err="1" smtClean="0"/>
              <a:t>PyGame</a:t>
            </a:r>
            <a:r>
              <a:rPr lang="en-US" sz="3200" dirty="0"/>
              <a:t> </a:t>
            </a:r>
            <a:r>
              <a:rPr lang="en-US" sz="3200" dirty="0" err="1" smtClean="0"/>
              <a:t>RuGAYMDEV</a:t>
            </a:r>
            <a:r>
              <a:rPr lang="en-US" sz="3200" dirty="0" smtClean="0"/>
              <a:t> comp.   &lt;&lt;</a:t>
            </a:r>
            <a:r>
              <a:rPr lang="en-US" sz="3200" dirty="0" err="1" smtClean="0"/>
              <a:t>Tanchi</a:t>
            </a:r>
            <a:r>
              <a:rPr lang="en-US" sz="3200" dirty="0" err="1"/>
              <a:t>k</a:t>
            </a:r>
            <a:r>
              <a:rPr lang="en-US" sz="3200" dirty="0" err="1" smtClean="0"/>
              <a:t>i</a:t>
            </a:r>
            <a:r>
              <a:rPr lang="en-US" sz="3200" dirty="0" smtClean="0"/>
              <a:t>&gt;&gt;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Работали над </a:t>
            </a:r>
            <a:r>
              <a:rPr lang="ru-RU" dirty="0" err="1" smtClean="0"/>
              <a:t>проетом</a:t>
            </a:r>
            <a:r>
              <a:rPr lang="ru-RU" dirty="0" smtClean="0"/>
              <a:t>: Васильев Владислав</a:t>
            </a:r>
            <a:br>
              <a:rPr lang="ru-RU" dirty="0" smtClean="0"/>
            </a:br>
            <a:r>
              <a:rPr lang="ru-RU" dirty="0" err="1" smtClean="0"/>
              <a:t>Обрадович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2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20831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ru-RU" dirty="0" smtClean="0"/>
              <a:t>игра для того, чтобы скрасить грустный вечер</a:t>
            </a:r>
          </a:p>
          <a:p>
            <a:endParaRPr lang="ru-RU" dirty="0"/>
          </a:p>
          <a:p>
            <a:r>
              <a:rPr lang="ru-RU" dirty="0" smtClean="0"/>
              <a:t>Практика умений, полученных на уроках </a:t>
            </a:r>
            <a:r>
              <a:rPr lang="ru-RU" dirty="0" err="1" smtClean="0"/>
              <a:t>Я.Лицея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GB" dirty="0">
              <a:hlinkClick r:id="rId2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9291">
            <a:off x="4966688" y="3996516"/>
            <a:ext cx="2370813" cy="23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Мощная библиотека </a:t>
            </a:r>
            <a:r>
              <a:rPr lang="en-US" dirty="0" smtClean="0"/>
              <a:t>Random </a:t>
            </a:r>
            <a:r>
              <a:rPr lang="ru-RU" dirty="0" smtClean="0"/>
              <a:t>для создания умного и сложного ИИ </a:t>
            </a:r>
          </a:p>
          <a:p>
            <a:endParaRPr lang="ru-RU" dirty="0"/>
          </a:p>
          <a:p>
            <a:r>
              <a:rPr lang="ru-RU" dirty="0" smtClean="0"/>
              <a:t>Библиотека </a:t>
            </a:r>
            <a:r>
              <a:rPr lang="en-US" dirty="0" smtClean="0"/>
              <a:t>time</a:t>
            </a:r>
            <a:r>
              <a:rPr lang="ru-RU" dirty="0" smtClean="0"/>
              <a:t> для создания задержек </a:t>
            </a:r>
            <a:r>
              <a:rPr lang="ru-RU" dirty="0" smtClean="0">
                <a:solidFill>
                  <a:srgbClr val="C00000"/>
                </a:solidFill>
              </a:rPr>
              <a:t>в развитии ИИ</a:t>
            </a:r>
          </a:p>
          <a:p>
            <a:endParaRPr lang="ru-RU" dirty="0"/>
          </a:p>
          <a:p>
            <a:r>
              <a:rPr lang="ru-RU" dirty="0" smtClean="0"/>
              <a:t>Большая часть библиотеки </a:t>
            </a:r>
            <a:r>
              <a:rPr lang="en-US" dirty="0" err="1" smtClean="0"/>
              <a:t>PyGame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Библиотеки </a:t>
            </a:r>
            <a:r>
              <a:rPr lang="en-US" dirty="0" smtClean="0"/>
              <a:t>sys </a:t>
            </a:r>
            <a:r>
              <a:rPr lang="ru-RU" dirty="0" smtClean="0"/>
              <a:t>и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для загрузки внешних файлов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33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(Структура, классы)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3368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41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данном этапе есть перспективы: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Доработки корректной работы </a:t>
            </a:r>
            <a:r>
              <a:rPr lang="ru-RU" dirty="0" err="1" smtClean="0"/>
              <a:t>спавнов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Добавление уровней</a:t>
            </a:r>
          </a:p>
          <a:p>
            <a:endParaRPr lang="ru-RU" dirty="0"/>
          </a:p>
          <a:p>
            <a:r>
              <a:rPr lang="ru-RU" dirty="0" smtClean="0"/>
              <a:t>Добавление системы </a:t>
            </a:r>
            <a:r>
              <a:rPr lang="ru-RU" smtClean="0"/>
              <a:t>классов танков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0643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13</TotalTime>
  <Words>91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Проект PyGame RuGAYMDEV comp.   &lt;&lt;Tanchiki&gt;&gt;</vt:lpstr>
      <vt:lpstr>Суть проекта:</vt:lpstr>
      <vt:lpstr>Технологии</vt:lpstr>
      <vt:lpstr>Реализация (Структура, классы)</vt:lpstr>
      <vt:lpstr>Итоги: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 RuGAYMDEV comp. &lt;&lt;Tanchici&gt;&gt;</dc:title>
  <dc:creator>Qweaper</dc:creator>
  <cp:lastModifiedBy>Qweaper</cp:lastModifiedBy>
  <cp:revision>2</cp:revision>
  <dcterms:created xsi:type="dcterms:W3CDTF">2019-02-13T08:57:15Z</dcterms:created>
  <dcterms:modified xsi:type="dcterms:W3CDTF">2019-02-13T09:11:11Z</dcterms:modified>
</cp:coreProperties>
</file>