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2488-271F-4AFF-B37A-6437F4D28D9C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DD49-77A1-452D-BBB0-B72F04AA6A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824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2488-271F-4AFF-B37A-6437F4D28D9C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DD49-77A1-452D-BBB0-B72F04AA6A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914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2488-271F-4AFF-B37A-6437F4D28D9C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DD49-77A1-452D-BBB0-B72F04AA6A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702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2488-271F-4AFF-B37A-6437F4D28D9C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DD49-77A1-452D-BBB0-B72F04AA6A32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0338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2488-271F-4AFF-B37A-6437F4D28D9C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DD49-77A1-452D-BBB0-B72F04AA6A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7848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2488-271F-4AFF-B37A-6437F4D28D9C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DD49-77A1-452D-BBB0-B72F04AA6A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769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2488-271F-4AFF-B37A-6437F4D28D9C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DD49-77A1-452D-BBB0-B72F04AA6A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684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2488-271F-4AFF-B37A-6437F4D28D9C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DD49-77A1-452D-BBB0-B72F04AA6A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2792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2488-271F-4AFF-B37A-6437F4D28D9C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DD49-77A1-452D-BBB0-B72F04AA6A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811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2488-271F-4AFF-B37A-6437F4D28D9C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DD49-77A1-452D-BBB0-B72F04AA6A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928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2488-271F-4AFF-B37A-6437F4D28D9C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DD49-77A1-452D-BBB0-B72F04AA6A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087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2488-271F-4AFF-B37A-6437F4D28D9C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DD49-77A1-452D-BBB0-B72F04AA6A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543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2488-271F-4AFF-B37A-6437F4D28D9C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DD49-77A1-452D-BBB0-B72F04AA6A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2663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2488-271F-4AFF-B37A-6437F4D28D9C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DD49-77A1-452D-BBB0-B72F04AA6A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604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2488-271F-4AFF-B37A-6437F4D28D9C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DD49-77A1-452D-BBB0-B72F04AA6A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26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2488-271F-4AFF-B37A-6437F4D28D9C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DD49-77A1-452D-BBB0-B72F04AA6A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295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2488-271F-4AFF-B37A-6437F4D28D9C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DD49-77A1-452D-BBB0-B72F04AA6A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512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71C2488-271F-4AFF-B37A-6437F4D28D9C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F03DD49-77A1-452D-BBB0-B72F04AA6A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00254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</a:t>
            </a:r>
            <a:r>
              <a:rPr lang="en-US" dirty="0" smtClean="0"/>
              <a:t>web-</a:t>
            </a:r>
            <a:r>
              <a:rPr lang="ru-RU" dirty="0" smtClean="0"/>
              <a:t>сервер</a:t>
            </a:r>
            <a:br>
              <a:rPr lang="ru-RU" dirty="0" smtClean="0"/>
            </a:br>
            <a:r>
              <a:rPr lang="ru-RU" dirty="0" smtClean="0"/>
              <a:t>Онлайн библиотека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0693" y="5250675"/>
            <a:ext cx="9440034" cy="1049867"/>
          </a:xfrm>
        </p:spPr>
        <p:txBody>
          <a:bodyPr/>
          <a:lstStyle/>
          <a:p>
            <a:pPr algn="l"/>
            <a:r>
              <a:rPr lang="ru-RU" dirty="0" smtClean="0"/>
              <a:t>В создании проекта участвовали: Васильев Владислав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049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Данный проект был создан в рамках образовательной программы </a:t>
            </a:r>
            <a:r>
              <a:rPr lang="ru-RU" dirty="0" err="1" smtClean="0"/>
              <a:t>Яндекс.Лицей</a:t>
            </a:r>
            <a:endParaRPr lang="ru-RU" dirty="0" smtClean="0"/>
          </a:p>
          <a:p>
            <a:endParaRPr lang="ru-RU" dirty="0"/>
          </a:p>
          <a:p>
            <a:endParaRPr lang="ru-RU" dirty="0"/>
          </a:p>
          <a:p>
            <a:r>
              <a:rPr lang="ru-RU" dirty="0" smtClean="0"/>
              <a:t>Проект был создан для отработки практических знаний по микро Фреймворку </a:t>
            </a:r>
            <a:r>
              <a:rPr lang="en-US" dirty="0" smtClean="0"/>
              <a:t>Flask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Проект создан для удобного хранения книг на удалённом </a:t>
            </a:r>
            <a:r>
              <a:rPr lang="en-US" dirty="0" smtClean="0"/>
              <a:t>web-</a:t>
            </a:r>
            <a:r>
              <a:rPr lang="ru-RU" dirty="0" smtClean="0"/>
              <a:t>сервере, которые распределяются по спискам, что позволяет организовать файлы и произведения, что также позволяет хранить копию файла на удалённом ресурсе.</a:t>
            </a:r>
          </a:p>
          <a:p>
            <a:endParaRPr lang="ru-RU" dirty="0"/>
          </a:p>
          <a:p>
            <a:pPr marL="3690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89534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ru-RU" dirty="0" smtClean="0"/>
              <a:t>	Для написания серверной составляющей понадобились такие библиотеки как: </a:t>
            </a:r>
          </a:p>
          <a:p>
            <a:r>
              <a:rPr lang="en-US" dirty="0" err="1" smtClean="0"/>
              <a:t>json</a:t>
            </a:r>
            <a:r>
              <a:rPr lang="en-US" dirty="0" smtClean="0"/>
              <a:t>-</a:t>
            </a:r>
            <a:r>
              <a:rPr lang="ru-RU" dirty="0" smtClean="0"/>
              <a:t>для работы с файлами, </a:t>
            </a:r>
          </a:p>
          <a:p>
            <a:r>
              <a:rPr lang="en-US" dirty="0" smtClean="0"/>
              <a:t>Flask</a:t>
            </a:r>
            <a:r>
              <a:rPr lang="ru-RU" dirty="0" smtClean="0"/>
              <a:t>-основа сервера, </a:t>
            </a:r>
          </a:p>
          <a:p>
            <a:r>
              <a:rPr lang="en-US" dirty="0" err="1" smtClean="0"/>
              <a:t>hashlib</a:t>
            </a:r>
            <a:r>
              <a:rPr lang="ru-RU" dirty="0" smtClean="0"/>
              <a:t>-для безопасного хранения паролей, </a:t>
            </a:r>
            <a:endParaRPr lang="ru-RU" dirty="0"/>
          </a:p>
          <a:p>
            <a:r>
              <a:rPr lang="en-US" dirty="0" err="1" smtClean="0"/>
              <a:t>flask_wtf</a:t>
            </a:r>
            <a:r>
              <a:rPr lang="ru-RU" dirty="0" smtClean="0"/>
              <a:t> и</a:t>
            </a:r>
            <a:r>
              <a:rPr lang="en-US" dirty="0" smtClean="0"/>
              <a:t> </a:t>
            </a:r>
            <a:r>
              <a:rPr lang="en-US" dirty="0" err="1" smtClean="0"/>
              <a:t>wtforms</a:t>
            </a:r>
            <a:r>
              <a:rPr lang="ru-RU" dirty="0" smtClean="0"/>
              <a:t> для создания шаблонов и их форматирования, </a:t>
            </a:r>
            <a:endParaRPr lang="ru-RU" dirty="0"/>
          </a:p>
          <a:p>
            <a:r>
              <a:rPr lang="en-US" dirty="0" err="1" smtClean="0"/>
              <a:t>sqlite</a:t>
            </a:r>
            <a:r>
              <a:rPr lang="ru-RU" dirty="0" smtClean="0"/>
              <a:t>-для создания базы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6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БД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Класс пользователей для хранения информации о пользователях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  <a:p>
            <a:r>
              <a:rPr lang="ru-RU" dirty="0" smtClean="0"/>
              <a:t>Класс книг, для хранения информации о книгах</a:t>
            </a:r>
          </a:p>
          <a:p>
            <a:endParaRPr lang="ru-RU" dirty="0" smtClean="0"/>
          </a:p>
          <a:p>
            <a:pPr marL="36900" indent="0">
              <a:buNone/>
            </a:pPr>
            <a:endParaRPr lang="ru-RU" dirty="0"/>
          </a:p>
          <a:p>
            <a:r>
              <a:rPr lang="ru-RU" dirty="0" smtClean="0"/>
              <a:t>3 Файла </a:t>
            </a:r>
            <a:r>
              <a:rPr lang="en-US" dirty="0" err="1" smtClean="0"/>
              <a:t>json</a:t>
            </a:r>
            <a:r>
              <a:rPr lang="ru-RU" dirty="0" smtClean="0"/>
              <a:t> для хранения списка ссылок пользователя на книги(в силу недостаточного функционала </a:t>
            </a:r>
            <a:r>
              <a:rPr lang="en-US" dirty="0" err="1" smtClean="0"/>
              <a:t>sqlite</a:t>
            </a:r>
            <a:r>
              <a:rPr lang="en-US" dirty="0" smtClean="0"/>
              <a:t>)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657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Серверная часть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r>
              <a:rPr lang="en-US" dirty="0" smtClean="0"/>
              <a:t>Back </a:t>
            </a:r>
            <a:r>
              <a:rPr lang="ru-RU" dirty="0" smtClean="0"/>
              <a:t>и </a:t>
            </a:r>
            <a:r>
              <a:rPr lang="en-US" dirty="0" smtClean="0"/>
              <a:t>Frond – end’</a:t>
            </a:r>
            <a:r>
              <a:rPr lang="ru-RU" dirty="0" smtClean="0"/>
              <a:t>ы были написаны монолитом, в силу экономии времени и более уверенной работы с такой архитектурой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  <a:p>
            <a:r>
              <a:rPr lang="ru-RU" dirty="0" smtClean="0"/>
              <a:t>Каждый путь обрабатывается отдельно и генерирует шаблон «на лету»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09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endParaRPr lang="ru-RU" dirty="0"/>
          </a:p>
          <a:p>
            <a:pPr marL="36900" indent="0">
              <a:buNone/>
            </a:pPr>
            <a:endParaRPr lang="ru-RU" dirty="0" smtClean="0"/>
          </a:p>
          <a:p>
            <a:r>
              <a:rPr lang="ru-RU" dirty="0" smtClean="0"/>
              <a:t>По окончанию проекта можно отметить большие перспективы для развития данного сервера, которые потребуют переработки кода и архитектуре, однако данная работа дала понимание как работать с </a:t>
            </a:r>
            <a:r>
              <a:rPr lang="en-US" dirty="0" smtClean="0"/>
              <a:t>web-</a:t>
            </a:r>
            <a:r>
              <a:rPr lang="ru-RU" dirty="0" smtClean="0"/>
              <a:t>сервером</a:t>
            </a:r>
          </a:p>
          <a:p>
            <a:endParaRPr lang="ru-RU" dirty="0"/>
          </a:p>
          <a:p>
            <a:r>
              <a:rPr lang="ru-RU" dirty="0" smtClean="0"/>
              <a:t>В дальнейшем можно добавить адаптивность сайта, поиск информации по </a:t>
            </a:r>
            <a:r>
              <a:rPr lang="en-US" dirty="0" err="1" smtClean="0"/>
              <a:t>isbn</a:t>
            </a:r>
            <a:r>
              <a:rPr lang="ru-RU" dirty="0" smtClean="0"/>
              <a:t>(при наличии), разбитие и поиск по </a:t>
            </a:r>
            <a:r>
              <a:rPr lang="ru-RU" dirty="0" smtClean="0"/>
              <a:t>жанрам, более удобну</a:t>
            </a:r>
            <a:r>
              <a:rPr lang="ru-RU" dirty="0" smtClean="0"/>
              <a:t>ю навигацию, взаимодействия между пользователей с правами </a:t>
            </a:r>
            <a:r>
              <a:rPr lang="ru-RU" smtClean="0"/>
              <a:t>простого пользователя.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65450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TM04033929[[fn=Грифель]]</Template>
  <TotalTime>28</TotalTime>
  <Words>195</Words>
  <Application>Microsoft Office PowerPoint</Application>
  <PresentationFormat>Широкоэкранный</PresentationFormat>
  <Paragraphs>40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Calisto MT</vt:lpstr>
      <vt:lpstr>Trebuchet MS</vt:lpstr>
      <vt:lpstr>Wingdings 2</vt:lpstr>
      <vt:lpstr>Сланец</vt:lpstr>
      <vt:lpstr>Проект web-сервер Онлайн библиотека</vt:lpstr>
      <vt:lpstr>Идея проекта</vt:lpstr>
      <vt:lpstr>Описание реализации</vt:lpstr>
      <vt:lpstr>Классы БД</vt:lpstr>
      <vt:lpstr>Серверная часть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web-сервер Онлайн библиотека</dc:title>
  <dc:creator>Qweaper</dc:creator>
  <cp:lastModifiedBy>Qweaper</cp:lastModifiedBy>
  <cp:revision>5</cp:revision>
  <dcterms:created xsi:type="dcterms:W3CDTF">2019-04-03T16:19:18Z</dcterms:created>
  <dcterms:modified xsi:type="dcterms:W3CDTF">2019-04-03T16:48:29Z</dcterms:modified>
</cp:coreProperties>
</file>