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9C4BC-38BF-4EFC-A3B9-7B83FB342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B10FF8-2A2A-4575-9DEE-C8D1FC756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02723-AB76-421A-A26D-820025AF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FB1A-6D87-49FC-AC13-45C5F616F2C9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B4848-9C8F-40E6-B6B0-68B9CEBF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03A2C-7D39-4A50-A7C4-35CCF9A1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B53-657F-4793-B9D9-AED431B9A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99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CCA7C-63FA-47BA-8797-B3B53E6E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B31ECE-926D-4BB1-A58E-AD0A9C068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B498F-7442-4B84-AD3A-5AB30EB2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FB1A-6D87-49FC-AC13-45C5F616F2C9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8A249-5655-4602-93C8-8A33481B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C7587-D5BD-432B-A25F-4CD5439C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B53-657F-4793-B9D9-AED431B9A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12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1EC8B7-0381-4179-8113-0A84EB211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11C14A-764E-4BD3-AD2E-FADDD33A3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211B0-46F0-477E-A2C3-3E2FDCFD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FB1A-6D87-49FC-AC13-45C5F616F2C9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E5448-6847-4D0E-8E0C-941404FD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B61FE-E9F2-48C1-94B3-B2B407AD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B53-657F-4793-B9D9-AED431B9A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56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8A3E1-AA00-469E-B680-1CFAED8D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00C50-D4B9-41CB-9A75-0761A59DB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36A25-756C-4F96-89B1-3C25F06B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FB1A-6D87-49FC-AC13-45C5F616F2C9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BB728-3AD5-4D8B-8971-78AE1CA2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F6D85-D0E9-45AC-A87C-65E69369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B53-657F-4793-B9D9-AED431B9A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6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1BD08-6254-460E-8D26-52754DEC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D3F2D3-7041-4A39-AC27-3D8C15A23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B5C90-3DB9-4179-88A0-A8ED6A3F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FB1A-6D87-49FC-AC13-45C5F616F2C9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C260E-F849-47E5-AB04-64725375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EDAC2-4EED-4751-8EF7-524DD0B3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B53-657F-4793-B9D9-AED431B9A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47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3AD05-CFFD-4B49-9922-06B4AEA4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630E0-2024-4D20-9D3C-23056AEBA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C4BC71-C633-42A7-AB0C-AA24ACF47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9B2A1-56C6-4E15-8D24-1629034A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FB1A-6D87-49FC-AC13-45C5F616F2C9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C18CC2-5845-4462-B84F-B32E7851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857EB-627B-4B1E-9B7B-91C9A509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B53-657F-4793-B9D9-AED431B9A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17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7002E-409B-4B47-A7E0-9FF98086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30D63D-0541-4D13-90C0-87636A0E7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2D88B4-8DC9-4E00-A537-9CC06A2AD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D10097-C15D-4AC0-89D3-06C91D287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0B896C-0600-40A6-BFA3-946BAA3EE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E849DF-E218-404C-AFE4-AD57D8B6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FB1A-6D87-49FC-AC13-45C5F616F2C9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237BFB-8820-4817-AE49-9D0F28CC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004A93-F04D-4AB7-B348-2DCA513F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B53-657F-4793-B9D9-AED431B9A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1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82829-54C3-4C4E-98F5-1E753726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D794A7-7DB1-419B-B05C-64D71B07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FB1A-6D87-49FC-AC13-45C5F616F2C9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662DBA-A112-4E56-B770-CC896EF6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2D7ABE-B948-47FC-8FD0-7FF3D1BA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B53-657F-4793-B9D9-AED431B9A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8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C3DF01-B792-44A6-B28F-5521763C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FB1A-6D87-49FC-AC13-45C5F616F2C9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286739-09DE-4C6F-B0CF-74559D17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50FB24-E3B5-42C0-BC05-F687BE50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B53-657F-4793-B9D9-AED431B9A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13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AF9D5-BD29-4151-AC98-6808669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A331A-4AA7-4215-9BD1-29E18412F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4C015B-8B3E-470F-9636-27EAE3D7E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DBD414-6F46-47A5-B973-1750A3F4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FB1A-6D87-49FC-AC13-45C5F616F2C9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EC2D37-8748-4E82-BA8F-9719991C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534E6C-4087-45A8-BEA6-8050729E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B53-657F-4793-B9D9-AED431B9A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43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749F8-4F3D-4912-A608-31FCC198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9D85F5-E3D4-4104-BD45-5A10AB916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6385FA-F34E-4A81-B40B-2A0A378B4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D0F308-A0FE-4208-A6BF-C0101CEF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FB1A-6D87-49FC-AC13-45C5F616F2C9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D9EB54-2D0E-4B55-8B8A-94CEE046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E5A34-29D9-4418-8ECC-80475F62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B53-657F-4793-B9D9-AED431B9A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68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841568-215E-4028-872F-E3E69ED3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AFB688-5085-48DA-8D66-62876A841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F4D10-9B92-4EE2-9F5F-D6D6FC07F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4FB1A-6D87-49FC-AC13-45C5F616F2C9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D6993-7CB4-495C-A584-F3E6B4EEC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BB002-6996-4A35-8CE4-D773314F0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8B53-657F-4793-B9D9-AED431B9A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96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C2A96BA-4C81-4242-8FE8-24EFAC7923A1}"/>
              </a:ext>
            </a:extLst>
          </p:cNvPr>
          <p:cNvSpPr/>
          <p:nvPr/>
        </p:nvSpPr>
        <p:spPr>
          <a:xfrm>
            <a:off x="4482610" y="684336"/>
            <a:ext cx="2200275" cy="809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Library</a:t>
            </a:r>
            <a:endParaRPr lang="zh-CN" altLang="en-US" sz="3600" dirty="0"/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EF960053-5195-44D9-B615-AA4BF78D32A6}"/>
              </a:ext>
            </a:extLst>
          </p:cNvPr>
          <p:cNvSpPr/>
          <p:nvPr/>
        </p:nvSpPr>
        <p:spPr>
          <a:xfrm rot="19619912">
            <a:off x="2702724" y="1953778"/>
            <a:ext cx="1532823" cy="3801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Has a</a:t>
            </a:r>
            <a:endParaRPr lang="zh-CN" altLang="en-US" sz="20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1D57825-A69E-4211-9B0B-047B5D3858FC}"/>
              </a:ext>
            </a:extLst>
          </p:cNvPr>
          <p:cNvSpPr/>
          <p:nvPr/>
        </p:nvSpPr>
        <p:spPr>
          <a:xfrm>
            <a:off x="1151141" y="2793772"/>
            <a:ext cx="1951892" cy="694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Reader</a:t>
            </a:r>
            <a:endParaRPr lang="zh-CN" altLang="en-US" sz="32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2B8180B4-76CE-473C-A692-76259A27FFA0}"/>
              </a:ext>
            </a:extLst>
          </p:cNvPr>
          <p:cNvSpPr/>
          <p:nvPr/>
        </p:nvSpPr>
        <p:spPr>
          <a:xfrm rot="2041670">
            <a:off x="6515526" y="1991397"/>
            <a:ext cx="1711664" cy="412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 a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E94750F-470E-457E-AC6E-0DEA3294CC16}"/>
              </a:ext>
            </a:extLst>
          </p:cNvPr>
          <p:cNvSpPr/>
          <p:nvPr/>
        </p:nvSpPr>
        <p:spPr>
          <a:xfrm>
            <a:off x="7523779" y="2780582"/>
            <a:ext cx="2171700" cy="72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Administrator</a:t>
            </a:r>
            <a:endParaRPr lang="zh-CN" altLang="en-US" sz="24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3C7127A-7029-4D30-A8D6-F641D219E996}"/>
              </a:ext>
            </a:extLst>
          </p:cNvPr>
          <p:cNvSpPr/>
          <p:nvPr/>
        </p:nvSpPr>
        <p:spPr>
          <a:xfrm>
            <a:off x="4518898" y="2847615"/>
            <a:ext cx="1626577" cy="586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User</a:t>
            </a:r>
            <a:endParaRPr lang="zh-CN" altLang="en-US" sz="3200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5B4589A5-A2F1-4D07-85BB-7AB4C8EEF132}"/>
              </a:ext>
            </a:extLst>
          </p:cNvPr>
          <p:cNvSpPr/>
          <p:nvPr/>
        </p:nvSpPr>
        <p:spPr>
          <a:xfrm>
            <a:off x="3292253" y="2806961"/>
            <a:ext cx="1037425" cy="694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Is a</a:t>
            </a:r>
            <a:endParaRPr lang="zh-CN" altLang="en-US" dirty="0"/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9E2EC833-ECCE-4159-8148-7B483393BB64}"/>
              </a:ext>
            </a:extLst>
          </p:cNvPr>
          <p:cNvSpPr/>
          <p:nvPr/>
        </p:nvSpPr>
        <p:spPr>
          <a:xfrm>
            <a:off x="6374438" y="2806961"/>
            <a:ext cx="989846" cy="6945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Is a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BFA50E3-E870-4B63-92FF-109363CCD1E5}"/>
              </a:ext>
            </a:extLst>
          </p:cNvPr>
          <p:cNvSpPr/>
          <p:nvPr/>
        </p:nvSpPr>
        <p:spPr>
          <a:xfrm>
            <a:off x="9290388" y="4734328"/>
            <a:ext cx="1872762" cy="72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Book Ware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2D5AB7E2-A87A-43E9-828A-DE91E7A3F4B2}"/>
              </a:ext>
            </a:extLst>
          </p:cNvPr>
          <p:cNvSpPr/>
          <p:nvPr/>
        </p:nvSpPr>
        <p:spPr>
          <a:xfrm rot="2041670">
            <a:off x="9264289" y="4015673"/>
            <a:ext cx="1436659" cy="346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Has a</a:t>
            </a:r>
            <a:endParaRPr lang="zh-CN" altLang="en-US" sz="1600" dirty="0"/>
          </a:p>
        </p:txBody>
      </p:sp>
      <p:sp>
        <p:nvSpPr>
          <p:cNvPr id="16" name="箭头: 左 15">
            <a:extLst>
              <a:ext uri="{FF2B5EF4-FFF2-40B4-BE49-F238E27FC236}">
                <a16:creationId xmlns:a16="http://schemas.microsoft.com/office/drawing/2014/main" id="{579ECC2D-75EA-4651-B6AF-7151A948F607}"/>
              </a:ext>
            </a:extLst>
          </p:cNvPr>
          <p:cNvSpPr/>
          <p:nvPr/>
        </p:nvSpPr>
        <p:spPr>
          <a:xfrm rot="19619912">
            <a:off x="6936298" y="3938534"/>
            <a:ext cx="1356622" cy="336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Has a</a:t>
            </a:r>
            <a:endParaRPr lang="zh-CN" altLang="en-US" sz="16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F509821-9A3F-41A5-8772-C14EE099CBB8}"/>
              </a:ext>
            </a:extLst>
          </p:cNvPr>
          <p:cNvSpPr/>
          <p:nvPr/>
        </p:nvSpPr>
        <p:spPr>
          <a:xfrm>
            <a:off x="6453455" y="4638502"/>
            <a:ext cx="1821657" cy="81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Ware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91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臧 子健</dc:creator>
  <cp:lastModifiedBy>臧 子健</cp:lastModifiedBy>
  <cp:revision>3</cp:revision>
  <dcterms:created xsi:type="dcterms:W3CDTF">2020-12-28T11:53:32Z</dcterms:created>
  <dcterms:modified xsi:type="dcterms:W3CDTF">2020-12-29T04:15:23Z</dcterms:modified>
</cp:coreProperties>
</file>