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57C3-0E77-945C-FC14-1B99CFFD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B887-8629-95BE-CAA9-CC6BEA3B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BF4F-F5D5-C6AE-2740-8BC39B03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B3B2-875A-4374-B460-C2AF518F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608E-12D6-46BC-177A-46226CDE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850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0C5-3332-8CF7-9B61-3E5FDFA5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797F3-A680-97DA-B3AD-5074645A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F61C-7655-C6AC-AFB0-A0F0D049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2AE4-D80E-7B9F-3027-F05ED983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0705-E4B9-DA3D-D909-BEA808A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36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CF8A-FF06-25A3-16FA-02196259B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CF09-EA3C-EE25-8AA7-3E7CF5D2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669B-00D4-3E87-0DBA-85714A5C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DEFC-3F63-276D-1301-B50030C1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589E-46CE-A8CB-27B1-52786782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42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1982-EF31-A84F-B207-BBFC5AC9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16A5-AD50-317A-C57D-8DD5E8E1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46DD-FA7C-34C2-3CD0-69D19007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7318-D999-9E85-CE7B-36DC2137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124D-D5C3-AB91-F27E-562F7143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925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4D62-19BA-71C3-B116-F5B27CF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5888-F831-D049-555F-03E4CA85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B4F4-D796-A0E8-208C-4975CF3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87E4-A098-A09C-6E78-CAB31321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ACB6-2A0B-2526-75BA-4924AD6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68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D042-7ADC-B142-B6E7-2E5D5F65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7E35-7551-7823-0358-4DBD5FB4A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ABE49-F39B-193F-16A1-56DF2601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B777-B795-E161-C89E-F885CF89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9E2F-2FEE-6008-1175-74784575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AD0E4-1761-8EEA-8611-AEFCA5D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91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611-036D-78BD-BA02-E303A15D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4F74-0F13-3EE7-5470-B5FED0A4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4398-CF5D-98F7-2FEA-B32B529D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B6202-59E2-4E2C-E38E-772221A03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1558B-B056-C21F-B906-E2CA6BB7A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988D4-921D-4FBE-CEA8-E84079EC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37B4-AF50-7438-E683-481E8F51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EE78-5C85-A1EE-5820-E2DE0E23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9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0CE5-8E41-42AA-CBBE-8FDDC902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A6C81-7AF3-9830-CCC0-7E3056B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3968-9503-03D7-14B3-C0D6230D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D9061-7D19-FD29-065F-E68305D6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98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D658-C622-9BFB-F738-EEE2D9FD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588A4-1049-9896-063F-4FDCE3F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C3C4-9178-33B4-5C4A-67BE22DA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368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7A7-86E1-8735-6B40-BE1B56CA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C155-C386-63AF-0F34-06738CC5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9A2F1-291A-2CE4-8ABB-5D661BFC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6663-B990-3213-2368-D7A535CC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06114-2587-1A46-EA5D-B3CBB67D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FF16-9863-4353-93CB-78446DF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62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A5B8-D977-2886-5776-8FADA7FB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18DB-E940-B03C-BBDE-94C93482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090E2-0244-D2F3-BCF4-0B447605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ED43-9CDC-6AAD-BE3E-6A9EBF4F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D1CA-E1A6-659A-C717-CEC14195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143A-7325-83C4-EDC5-9AE056CB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2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C4D2C-47F9-D768-CB4A-D689DF90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1E0-57D1-AACD-7781-F5FFA702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FE2A-6A62-D8C7-A4D3-BDD92EB9D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620D-2AE4-4317-99A2-DEDB72F5B68E}" type="datetimeFigureOut">
              <a:rPr lang="LID4096" smtClean="0"/>
              <a:t>10/09/2023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F057-6544-3C99-EF7B-D80AFDDCA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2D32-017B-6748-900B-7D238A1E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8C3A-C5F9-4D1F-A12A-A61F53BB3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25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25C4-6FF5-815B-A46E-410EA29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264" y="1410954"/>
            <a:ext cx="9144000" cy="1119689"/>
          </a:xfrm>
        </p:spPr>
        <p:txBody>
          <a:bodyPr/>
          <a:lstStyle/>
          <a:p>
            <a:r>
              <a:rPr lang="en-US" dirty="0"/>
              <a:t>6DOF Controller Joystick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CA7F-8498-652F-F92E-E5345957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1" y="3686424"/>
            <a:ext cx="3705728" cy="2779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90BD4-E84F-D525-F508-C7DEC9B7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28" y="3961647"/>
            <a:ext cx="1619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FB96-9872-49EE-3D67-015612C2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(Space Sim) ‘Problem’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8AD2-EA73-DCA6-5A2F-97F2D441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HOSAS/HOTAS setups don’t use the full range of motion of our hands</a:t>
            </a:r>
          </a:p>
          <a:p>
            <a:r>
              <a:rPr lang="en-US" dirty="0"/>
              <a:t>Free up one hand for secondary tasks</a:t>
            </a:r>
          </a:p>
          <a:p>
            <a:r>
              <a:rPr lang="en-US" dirty="0"/>
              <a:t>More intuitive controls</a:t>
            </a:r>
          </a:p>
        </p:txBody>
      </p:sp>
    </p:spTree>
    <p:extLst>
      <p:ext uri="{BB962C8B-B14F-4D97-AF65-F5344CB8AC3E}">
        <p14:creationId xmlns:p14="http://schemas.microsoft.com/office/powerpoint/2010/main" val="33663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1092-576F-8311-EC5B-EAA45A5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0BB1-B2FE-2667-4070-E2D29CF6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Degree of Freedom, have a separate axis</a:t>
            </a:r>
          </a:p>
          <a:p>
            <a:r>
              <a:rPr lang="en-US" dirty="0"/>
              <a:t>Map position/ rotation of hand 1:1 to translational/rotational input</a:t>
            </a:r>
          </a:p>
          <a:p>
            <a:r>
              <a:rPr lang="en-US" dirty="0"/>
              <a:t>Put 3 </a:t>
            </a:r>
            <a:r>
              <a:rPr lang="en-US" dirty="0" err="1"/>
              <a:t>DoF</a:t>
            </a:r>
            <a:r>
              <a:rPr lang="en-US" dirty="0"/>
              <a:t> Rotational Controller on 3D-Printer like Rail System</a:t>
            </a:r>
          </a:p>
          <a:p>
            <a:pPr lvl="1"/>
            <a:r>
              <a:rPr lang="en-US" dirty="0"/>
              <a:t>Track Position in 3D Space with sensors</a:t>
            </a:r>
          </a:p>
          <a:p>
            <a:pPr lvl="1"/>
            <a:r>
              <a:rPr lang="en-US" dirty="0"/>
              <a:t>Track Rotation using typical controller</a:t>
            </a:r>
          </a:p>
        </p:txBody>
      </p:sp>
    </p:spTree>
    <p:extLst>
      <p:ext uri="{BB962C8B-B14F-4D97-AF65-F5344CB8AC3E}">
        <p14:creationId xmlns:p14="http://schemas.microsoft.com/office/powerpoint/2010/main" val="104097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FE37-308C-E87C-3252-565E8FAF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FEB0-62C0-F426-49B3-DD70116A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Space-Sims</a:t>
            </a:r>
          </a:p>
          <a:p>
            <a:r>
              <a:rPr lang="en-US" dirty="0"/>
              <a:t>Drones/submarines</a:t>
            </a:r>
          </a:p>
          <a:p>
            <a:r>
              <a:rPr lang="en-US" dirty="0"/>
              <a:t>Anything which can freely move and rotate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99580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662B-986C-633A-E4D6-1888A182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7990-1BD5-5A68-EA03-A015C584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Translational Axes: X,Y  functional</a:t>
            </a:r>
          </a:p>
          <a:p>
            <a:r>
              <a:rPr lang="en-US" dirty="0"/>
              <a:t>Rotational Axes X,Y,Z functional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D28AB-5F20-334D-A403-143542A6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8" t="9931" r="18864" b="6783"/>
          <a:stretch/>
        </p:blipFill>
        <p:spPr>
          <a:xfrm>
            <a:off x="6418574" y="1090863"/>
            <a:ext cx="5548837" cy="5604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3AD56-2298-5209-D747-EFD8BCDB4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0" t="4923" r="5398" b="2897"/>
          <a:stretch/>
        </p:blipFill>
        <p:spPr>
          <a:xfrm>
            <a:off x="2117558" y="3094081"/>
            <a:ext cx="397844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F8F-DFF2-0D42-26DD-636AF07C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Possibilities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06A5-4FDD-C4A7-D90E-B1AE1B6D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Rotational Joystick, Center of Rotation = Wrist</a:t>
            </a:r>
          </a:p>
          <a:p>
            <a:endParaRPr lang="en-US" dirty="0"/>
          </a:p>
          <a:p>
            <a:r>
              <a:rPr lang="en-US" dirty="0"/>
              <a:t>Implementation of End-Consumer grade Prototype for design evaluation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into the advantages/disadvantages of this type of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6DOF Controller Joystick</vt:lpstr>
      <vt:lpstr>(Space Sim) ‘Problem’</vt:lpstr>
      <vt:lpstr>Approach</vt:lpstr>
      <vt:lpstr>Applications</vt:lpstr>
      <vt:lpstr>Current Progress</vt:lpstr>
      <vt:lpstr>Project Possibilities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6DOF Controller Joystick</dc:title>
  <dc:creator>Pfeiler  Sebastian</dc:creator>
  <cp:lastModifiedBy>Pfeiler  Sebastian</cp:lastModifiedBy>
  <cp:revision>6</cp:revision>
  <cp:lastPrinted>2023-10-09T14:59:52Z</cp:lastPrinted>
  <dcterms:created xsi:type="dcterms:W3CDTF">2023-10-09T09:05:55Z</dcterms:created>
  <dcterms:modified xsi:type="dcterms:W3CDTF">2023-10-09T14:59:53Z</dcterms:modified>
</cp:coreProperties>
</file>