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98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9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8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0B5882-B041-425A-B7AC-D6CB55605517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C5BC59-6658-4663-A18C-9F44A9EDA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3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76574"/>
            <a:ext cx="9418320" cy="4041648"/>
          </a:xfrm>
        </p:spPr>
        <p:txBody>
          <a:bodyPr/>
          <a:lstStyle/>
          <a:p>
            <a:pPr algn="ctr"/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907692"/>
            <a:ext cx="9418320" cy="1691640"/>
          </a:xfrm>
        </p:spPr>
        <p:txBody>
          <a:bodyPr/>
          <a:lstStyle/>
          <a:p>
            <a:pPr algn="ctr"/>
            <a:r>
              <a:rPr lang="ru-RU" dirty="0" smtClean="0"/>
              <a:t>Сделали Амвросов Максим и </a:t>
            </a:r>
            <a:r>
              <a:rPr lang="ru-RU" dirty="0" err="1" smtClean="0"/>
              <a:t>Пасхина</a:t>
            </a:r>
            <a:r>
              <a:rPr lang="ru-RU" dirty="0" smtClean="0"/>
              <a:t> Лика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 наш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представляем вашему вниманию интернет-магазин, в котором можно  легко добавить свои товары на главную страницу, так же эти товары сохраняются в базе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Библиотеки, которые мы изучили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Cloudipsp</a:t>
            </a:r>
            <a:r>
              <a:rPr lang="en-US" dirty="0" smtClean="0"/>
              <a:t>, flask, flask-</a:t>
            </a:r>
            <a:r>
              <a:rPr lang="en-US" dirty="0" err="1" smtClean="0"/>
              <a:t>sqlalchemy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4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мы научились?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научились работе с библиотекой </a:t>
            </a:r>
            <a:r>
              <a:rPr lang="en-US" dirty="0" smtClean="0"/>
              <a:t>flask</a:t>
            </a:r>
            <a:r>
              <a:rPr lang="ru-RU" dirty="0" smtClean="0"/>
              <a:t> и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ru-RU" dirty="0" smtClean="0"/>
              <a:t>подключении</a:t>
            </a:r>
            <a:r>
              <a:rPr lang="en-US" dirty="0" smtClean="0"/>
              <a:t> </a:t>
            </a:r>
            <a:r>
              <a:rPr lang="ru-RU" dirty="0" smtClean="0"/>
              <a:t>базы данных к сайту и научились работать с оплатой, также обучились использование </a:t>
            </a:r>
            <a:r>
              <a:rPr lang="en-US" dirty="0" err="1" smtClean="0"/>
              <a:t>api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21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будет развить наш проект в будущем?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добавим функцию отзывов и оценки качества товара по 5 бальной шкале, личный кабинет покупателя и продавца, алгоритм сортировки рекомендуемых товаров, основанный на предпочтениях пользователя.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70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111</TotalTime>
  <Words>119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Интернет магазин</vt:lpstr>
      <vt:lpstr>Что из себя представляет наш проект?</vt:lpstr>
      <vt:lpstr>Библиотеки, которые мы изучили</vt:lpstr>
      <vt:lpstr>Чему мы научились?</vt:lpstr>
      <vt:lpstr>Как можно будет развить наш проект в будущем?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STUDENT18</dc:creator>
  <cp:lastModifiedBy>STUDENT18</cp:lastModifiedBy>
  <cp:revision>5</cp:revision>
  <dcterms:created xsi:type="dcterms:W3CDTF">2024-04-26T14:11:13Z</dcterms:created>
  <dcterms:modified xsi:type="dcterms:W3CDTF">2024-04-26T16:03:04Z</dcterms:modified>
</cp:coreProperties>
</file>