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65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46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7259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98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15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577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097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30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61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77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98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3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20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76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18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26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CC1E1-9707-4706-B7E9-597AD539857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92FCBE-3FB5-4BFA-9100-7F34A50FD6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52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9147" y="2404531"/>
            <a:ext cx="8344856" cy="1646302"/>
          </a:xfrm>
        </p:spPr>
        <p:txBody>
          <a:bodyPr/>
          <a:lstStyle/>
          <a:p>
            <a:r>
              <a:rPr lang="ru-RU" dirty="0" smtClean="0"/>
              <a:t>Разработка справочного</a:t>
            </a:r>
            <a:r>
              <a:rPr lang="en-US" dirty="0" smtClean="0"/>
              <a:t> telegram-</a:t>
            </a:r>
            <a:r>
              <a:rPr lang="ru-RU" dirty="0" smtClean="0"/>
              <a:t>бота с информацией по </a:t>
            </a:r>
            <a:r>
              <a:rPr lang="ru-RU" dirty="0" err="1" smtClean="0"/>
              <a:t>эквайрингу</a:t>
            </a:r>
            <a:r>
              <a:rPr lang="ru-RU" dirty="0" smtClean="0"/>
              <a:t> от </a:t>
            </a:r>
            <a:r>
              <a:rPr lang="ru-RU" dirty="0" err="1" smtClean="0"/>
              <a:t>Сбера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Участники команды: Саенко Андрей, </a:t>
            </a:r>
            <a:r>
              <a:rPr lang="ru-RU" dirty="0" err="1" smtClean="0"/>
              <a:t>Репкин</a:t>
            </a:r>
            <a:r>
              <a:rPr lang="ru-RU" dirty="0" smtClean="0"/>
              <a:t> Александр, Говоров Егор</a:t>
            </a:r>
          </a:p>
          <a:p>
            <a:r>
              <a:rPr lang="ru-RU" dirty="0" smtClean="0"/>
              <a:t>Группа: ИВТ-б-о-22-1</a:t>
            </a:r>
          </a:p>
          <a:p>
            <a:r>
              <a:rPr lang="ru-RU" dirty="0" smtClean="0"/>
              <a:t>Северо-Кавказский </a:t>
            </a:r>
            <a:r>
              <a:rPr lang="ru-RU" smtClean="0"/>
              <a:t>Федеральный Университет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99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Эква́йринг</a:t>
            </a:r>
            <a:r>
              <a:rPr lang="ru-RU" dirty="0"/>
              <a:t> (от англ. </a:t>
            </a:r>
            <a:r>
              <a:rPr lang="ru-RU" dirty="0" err="1"/>
              <a:t>acquire</a:t>
            </a:r>
            <a:r>
              <a:rPr lang="ru-RU" dirty="0"/>
              <a:t> «приобретать, получать») — возможность для торгового предприятия принимать безналичную оплату товаров и услуг пластиковыми картами. Также в понятие </a:t>
            </a:r>
            <a:r>
              <a:rPr lang="ru-RU" dirty="0" err="1"/>
              <a:t>эквайринг</a:t>
            </a:r>
            <a:r>
              <a:rPr lang="ru-RU" dirty="0"/>
              <a:t> входят банковское и технологическое обслуживание — передача и обработка данных клиента. Осуществляется уполномоченным банком-</a:t>
            </a:r>
            <a:r>
              <a:rPr lang="ru-RU" dirty="0" err="1"/>
              <a:t>эквайером</a:t>
            </a:r>
            <a:r>
              <a:rPr lang="ru-RU" dirty="0"/>
              <a:t> (англ. </a:t>
            </a:r>
            <a:r>
              <a:rPr lang="ru-RU" dirty="0" err="1"/>
              <a:t>acquiring</a:t>
            </a:r>
            <a:r>
              <a:rPr lang="ru-RU" dirty="0"/>
              <a:t> </a:t>
            </a:r>
            <a:r>
              <a:rPr lang="ru-RU" dirty="0" err="1"/>
              <a:t>bank</a:t>
            </a:r>
            <a:r>
              <a:rPr lang="ru-RU" dirty="0"/>
              <a:t>) путём установки на торговых или сервисных предприятиях (ТСП) платёжных терминалов (POS-терминалов в случае традиционного торгового </a:t>
            </a:r>
            <a:r>
              <a:rPr lang="ru-RU" dirty="0" err="1"/>
              <a:t>эквайринга</a:t>
            </a:r>
            <a:r>
              <a:rPr lang="ru-RU" dirty="0"/>
              <a:t>, </a:t>
            </a:r>
            <a:r>
              <a:rPr lang="ru-RU" dirty="0" err="1"/>
              <a:t>mPOS</a:t>
            </a:r>
            <a:r>
              <a:rPr lang="ru-RU" dirty="0"/>
              <a:t>-терминалов в случае мобильного </a:t>
            </a:r>
            <a:r>
              <a:rPr lang="ru-RU" dirty="0" err="1"/>
              <a:t>эквайринга</a:t>
            </a:r>
            <a:r>
              <a:rPr lang="ru-RU" dirty="0"/>
              <a:t>) или </a:t>
            </a:r>
            <a:r>
              <a:rPr lang="ru-RU" dirty="0" err="1"/>
              <a:t>импринтеров</a:t>
            </a:r>
            <a:r>
              <a:rPr lang="ru-RU" dirty="0"/>
              <a:t>. В начале XXI века набирают популярность терминалы, встроенные в </a:t>
            </a:r>
            <a:r>
              <a:rPr lang="ru-RU" dirty="0" smtClean="0"/>
              <a:t>онлайн-кассы.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73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</a:t>
            </a:r>
            <a:r>
              <a:rPr lang="en-US" dirty="0" smtClean="0"/>
              <a:t>telegram-</a:t>
            </a:r>
            <a:r>
              <a:rPr lang="ru-RU" dirty="0" smtClean="0"/>
              <a:t>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Официальный сайт </a:t>
            </a:r>
            <a:r>
              <a:rPr lang="ru-RU" dirty="0" err="1" smtClean="0"/>
              <a:t>Сбера</a:t>
            </a:r>
            <a:r>
              <a:rPr lang="ru-RU" dirty="0" smtClean="0"/>
              <a:t> содержит инструкции по работе с </a:t>
            </a:r>
            <a:r>
              <a:rPr lang="ru-RU" dirty="0" err="1" smtClean="0"/>
              <a:t>эквайрингом</a:t>
            </a:r>
            <a:r>
              <a:rPr lang="ru-RU" dirty="0" smtClean="0"/>
              <a:t>, однако на нём иногда тяжело быстро найти нужный материал, поэтому было решено разработать справочный </a:t>
            </a:r>
            <a:r>
              <a:rPr lang="ru-RU" dirty="0" err="1" smtClean="0"/>
              <a:t>телеграм</a:t>
            </a:r>
            <a:r>
              <a:rPr lang="ru-RU" dirty="0" smtClean="0"/>
              <a:t>-бот с простой навигацией по основным разделам, который позволит работникам быстро восполнять пробелы в знаниях и консультировать клиентов банка. </a:t>
            </a:r>
          </a:p>
          <a:p>
            <a:r>
              <a:rPr lang="ru-RU" dirty="0" smtClean="0"/>
              <a:t>При разработке данного бота использовался </a:t>
            </a:r>
            <a:r>
              <a:rPr lang="ru-RU" dirty="0" err="1" smtClean="0"/>
              <a:t>генеративныый</a:t>
            </a:r>
            <a:r>
              <a:rPr lang="ru-RU" dirty="0" smtClean="0"/>
              <a:t> искусственный интеллект, а именно </a:t>
            </a:r>
            <a:r>
              <a:rPr lang="ru-RU" dirty="0" err="1" smtClean="0"/>
              <a:t>нейросеть</a:t>
            </a:r>
            <a:r>
              <a:rPr lang="ru-RU" dirty="0" smtClean="0"/>
              <a:t> </a:t>
            </a:r>
            <a:r>
              <a:rPr lang="en-US" dirty="0" err="1" smtClean="0"/>
              <a:t>DeepSeek</a:t>
            </a:r>
            <a:r>
              <a:rPr lang="ru-RU" dirty="0" smtClean="0"/>
              <a:t>, что позволило значительно ускорить написание кода и создать полностью готовый продукт за короткий промежуток времени.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37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бота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715" y="1270000"/>
            <a:ext cx="6780019" cy="481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0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интерфейса бота </a:t>
            </a:r>
            <a:r>
              <a:rPr lang="ru-RU" smtClean="0"/>
              <a:t>и 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После нажатия кнопки </a:t>
            </a:r>
            <a:r>
              <a:rPr lang="en-US" dirty="0" smtClean="0"/>
              <a:t>start </a:t>
            </a:r>
            <a:r>
              <a:rPr lang="ru-RU" dirty="0" smtClean="0"/>
              <a:t>и запуска бота открывается меню с основными разделами в виде кнопок, при нажатии на каждую из которых открывается соответствующий раздел с подразделами, содержащий необходимую информацию.</a:t>
            </a:r>
          </a:p>
          <a:p>
            <a:r>
              <a:rPr lang="ru-RU" dirty="0" smtClean="0"/>
              <a:t>Полный обзор всех разделов содержится в прикрепленной видеозаписи.</a:t>
            </a:r>
          </a:p>
          <a:p>
            <a:r>
              <a:rPr lang="ru-RU" dirty="0" smtClean="0"/>
              <a:t>Ссылка на бота: </a:t>
            </a:r>
            <a:r>
              <a:rPr lang="en-US" dirty="0"/>
              <a:t>https://</a:t>
            </a:r>
            <a:r>
              <a:rPr lang="en-US" dirty="0" smtClean="0"/>
              <a:t>t.me/Testq234_bot</a:t>
            </a:r>
            <a:endParaRPr lang="ru-RU" dirty="0" smtClean="0"/>
          </a:p>
          <a:p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 с кодом: </a:t>
            </a:r>
            <a:r>
              <a:rPr lang="en-US" dirty="0"/>
              <a:t>https://github.com/Qwerty000101/sber_acquiring_info_tg_bot.git</a:t>
            </a:r>
            <a:endParaRPr lang="ru-RU" dirty="0" smtClean="0"/>
          </a:p>
          <a:p>
            <a:r>
              <a:rPr lang="ru-RU" dirty="0" smtClean="0"/>
              <a:t>Ссылка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9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сообщений бота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11932"/>
            <a:ext cx="3408713" cy="265122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53" y="1511932"/>
            <a:ext cx="5247648" cy="22517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008" y="3872292"/>
            <a:ext cx="3353691" cy="275464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799" y="4163154"/>
            <a:ext cx="3408713" cy="238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9604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266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Разработка справочного telegram-бота с информацией по эквайрингу от Сбера</vt:lpstr>
      <vt:lpstr>Введение</vt:lpstr>
      <vt:lpstr>Разработка telegram-бота</vt:lpstr>
      <vt:lpstr>Интерфейс бота </vt:lpstr>
      <vt:lpstr>Описание интерфейса бота и ссылки</vt:lpstr>
      <vt:lpstr>Примеры сообщений бота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справочного telegram-бота с информацией по эквайрингу от Сбера</dc:title>
  <dc:creator>HAIER</dc:creator>
  <cp:lastModifiedBy>HAIER</cp:lastModifiedBy>
  <cp:revision>5</cp:revision>
  <dcterms:created xsi:type="dcterms:W3CDTF">2025-04-25T19:16:21Z</dcterms:created>
  <dcterms:modified xsi:type="dcterms:W3CDTF">2025-04-25T19:37:19Z</dcterms:modified>
</cp:coreProperties>
</file>