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8000"/>
    <a:srgbClr val="009900"/>
    <a:srgbClr val="DDBF97"/>
    <a:srgbClr val="FFDEBD"/>
    <a:srgbClr val="FFCC99"/>
    <a:srgbClr val="CC9900"/>
    <a:srgbClr val="996600"/>
    <a:srgbClr val="96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8A44-8858-4A01-AFF0-ED98AA65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BC3FF-2780-4436-80B4-1C092525B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399B-86BB-41CC-AA21-8AC211BE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3A1DD-003C-40AD-9012-AADFB663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51F2-0A24-4A85-A225-BB0BDD16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459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D251-9D25-497D-B87D-6FA7691F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5DDD-ADD6-44DD-A645-C5444B22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A872-B482-41FE-BA9E-3FC81BA6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B7860-895E-4049-A41E-E4A7EB80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952D-997D-4AAE-B16E-FB952B36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55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8CEEA-B546-449E-B8BF-945CC2927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894AB-CBC0-482E-9C03-B66CDB98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3D01-4CB3-4601-B6D1-0BE892B2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5A92-E4E0-40C2-AEC4-F0CCFEE8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5A89-A6F0-4302-9540-D2836364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548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6260-C867-4C37-98C0-89CFF435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EDE6-FB12-4F47-A83C-1F7A14ED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0134-B0F6-4DAB-8697-589F1408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9300-7B59-4F39-BD59-258452AE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3423-DE6A-4EAA-ACDA-0208A23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75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1A31-AA86-4D8B-B858-75B706E2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97BA-7668-4A3D-AD28-7289D5E7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B952-6E93-4649-83B3-F925ED5E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0D0-03F2-49D2-A1B9-7C541845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EC74-348A-433C-979B-2A4098C3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83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46E3-DC17-41F5-BCF8-AA2C98D0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614C-875F-42E7-94D3-3FD0F706F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C10A7-7395-4571-B884-29B0CB6D2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3DE9B-77BF-4CFB-A84A-F3E30956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91D79-449C-45F1-A483-F14E2CCD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31DE2-D96D-4E21-8F65-15F572CA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207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BAD6-A341-4A6D-BC76-7846B5E4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12950-091F-4BDF-B344-9716ECEB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6B168-020E-418D-AA37-7F4644F9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5FBEA-F882-4D24-8A13-8B7A5F1DC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310A7-C882-4114-906C-9207143BE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2B581-4579-4EB2-A0F6-EC6B9649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D281C-66BE-4CD8-8474-C88FEAD0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CF241-445F-4DE7-B71C-70ED71F2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496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2964-EA19-4327-820A-2E5D7C60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F2FF7-7BF7-4174-B5C3-4928B95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BA543-71BE-4D05-A455-4FF3670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F69E3-7F0D-4ED5-B244-92071966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10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710DD-2A29-4A0E-8576-177B649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2A1AE-C0FE-45B6-8013-1F8953AD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F31D-5453-435F-9BD9-1125A589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373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B19-FEEA-4CA2-B77A-07B018B3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47D3-15D7-484E-8544-8F6EB1BE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0C29-5E78-409B-80EF-8BACBA10A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E8D0-4D5C-46A9-878F-3A2CBBBE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24E8-80EA-493B-8802-C03F0579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4F16A-38FC-45AB-8896-3ABA3138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358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0521-D6F7-47A7-ABA2-19AFFF88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4D4D4-D5B8-4E32-9EF0-78864B3A4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52447-4BE0-436F-9EA6-5F771A68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B4BF5-FE9A-4E5F-B926-063E9A3A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547E0-813F-4298-A515-269121DE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7F3D4-2420-42D2-B543-33D44794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98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31DC6-3962-4FFB-96DA-7D85541C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504C-9866-459B-B45B-628C2BCB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6538-2193-43DB-A8B2-1AC5A9EE0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E8E8-CC72-474E-AE04-6E138E5658D4}" type="datetimeFigureOut">
              <a:rPr lang="en-NZ" smtClean="0"/>
              <a:t>31/01/2021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2919-815A-4695-B6F8-78B33156B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EC077-B490-454E-AE1B-8372761D7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59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605BC1-F640-40CC-B706-09BCE0860DA0}"/>
              </a:ext>
            </a:extLst>
          </p:cNvPr>
          <p:cNvGrpSpPr/>
          <p:nvPr/>
        </p:nvGrpSpPr>
        <p:grpSpPr>
          <a:xfrm>
            <a:off x="721453" y="604007"/>
            <a:ext cx="9924176" cy="5863905"/>
            <a:chOff x="721453" y="604007"/>
            <a:chExt cx="9924176" cy="586390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AE2BE73-99F6-4F87-9307-0AB77BF6971D}"/>
                </a:ext>
              </a:extLst>
            </p:cNvPr>
            <p:cNvSpPr/>
            <p:nvPr/>
          </p:nvSpPr>
          <p:spPr>
            <a:xfrm>
              <a:off x="721453" y="604007"/>
              <a:ext cx="9924176" cy="5863905"/>
            </a:xfrm>
            <a:custGeom>
              <a:avLst/>
              <a:gdLst>
                <a:gd name="connsiteX0" fmla="*/ 1124125 w 9924176"/>
                <a:gd name="connsiteY0" fmla="*/ 1686187 h 5863905"/>
                <a:gd name="connsiteX1" fmla="*/ 1124125 w 9924176"/>
                <a:gd name="connsiteY1" fmla="*/ 1686187 h 5863905"/>
                <a:gd name="connsiteX2" fmla="*/ 1115736 w 9924176"/>
                <a:gd name="connsiteY2" fmla="*/ 1610687 h 5863905"/>
                <a:gd name="connsiteX3" fmla="*/ 1140903 w 9924176"/>
                <a:gd name="connsiteY3" fmla="*/ 1510019 h 5863905"/>
                <a:gd name="connsiteX4" fmla="*/ 1166070 w 9924176"/>
                <a:gd name="connsiteY4" fmla="*/ 1434518 h 5863905"/>
                <a:gd name="connsiteX5" fmla="*/ 1174459 w 9924176"/>
                <a:gd name="connsiteY5" fmla="*/ 1409351 h 5863905"/>
                <a:gd name="connsiteX6" fmla="*/ 1182848 w 9924176"/>
                <a:gd name="connsiteY6" fmla="*/ 1384184 h 5863905"/>
                <a:gd name="connsiteX7" fmla="*/ 1208015 w 9924176"/>
                <a:gd name="connsiteY7" fmla="*/ 1333850 h 5863905"/>
                <a:gd name="connsiteX8" fmla="*/ 1224793 w 9924176"/>
                <a:gd name="connsiteY8" fmla="*/ 1308683 h 5863905"/>
                <a:gd name="connsiteX9" fmla="*/ 1241571 w 9924176"/>
                <a:gd name="connsiteY9" fmla="*/ 1258349 h 5863905"/>
                <a:gd name="connsiteX10" fmla="*/ 1275127 w 9924176"/>
                <a:gd name="connsiteY10" fmla="*/ 1208015 h 5863905"/>
                <a:gd name="connsiteX11" fmla="*/ 1283516 w 9924176"/>
                <a:gd name="connsiteY11" fmla="*/ 1182848 h 5863905"/>
                <a:gd name="connsiteX12" fmla="*/ 1317072 w 9924176"/>
                <a:gd name="connsiteY12" fmla="*/ 1132514 h 5863905"/>
                <a:gd name="connsiteX13" fmla="*/ 1333850 w 9924176"/>
                <a:gd name="connsiteY13" fmla="*/ 1107347 h 5863905"/>
                <a:gd name="connsiteX14" fmla="*/ 1342239 w 9924176"/>
                <a:gd name="connsiteY14" fmla="*/ 1082180 h 5863905"/>
                <a:gd name="connsiteX15" fmla="*/ 1384184 w 9924176"/>
                <a:gd name="connsiteY15" fmla="*/ 1023457 h 5863905"/>
                <a:gd name="connsiteX16" fmla="*/ 1426129 w 9924176"/>
                <a:gd name="connsiteY16" fmla="*/ 973123 h 5863905"/>
                <a:gd name="connsiteX17" fmla="*/ 1442907 w 9924176"/>
                <a:gd name="connsiteY17" fmla="*/ 947956 h 5863905"/>
                <a:gd name="connsiteX18" fmla="*/ 1468074 w 9924176"/>
                <a:gd name="connsiteY18" fmla="*/ 922789 h 5863905"/>
                <a:gd name="connsiteX19" fmla="*/ 1493241 w 9924176"/>
                <a:gd name="connsiteY19" fmla="*/ 889233 h 5863905"/>
                <a:gd name="connsiteX20" fmla="*/ 1543575 w 9924176"/>
                <a:gd name="connsiteY20" fmla="*/ 838899 h 5863905"/>
                <a:gd name="connsiteX21" fmla="*/ 1560353 w 9924176"/>
                <a:gd name="connsiteY21" fmla="*/ 813732 h 5863905"/>
                <a:gd name="connsiteX22" fmla="*/ 1585519 w 9924176"/>
                <a:gd name="connsiteY22" fmla="*/ 796954 h 5863905"/>
                <a:gd name="connsiteX23" fmla="*/ 1635853 w 9924176"/>
                <a:gd name="connsiteY23" fmla="*/ 755010 h 5863905"/>
                <a:gd name="connsiteX24" fmla="*/ 1652631 w 9924176"/>
                <a:gd name="connsiteY24" fmla="*/ 729843 h 5863905"/>
                <a:gd name="connsiteX25" fmla="*/ 1736521 w 9924176"/>
                <a:gd name="connsiteY25" fmla="*/ 671120 h 5863905"/>
                <a:gd name="connsiteX26" fmla="*/ 1753299 w 9924176"/>
                <a:gd name="connsiteY26" fmla="*/ 645953 h 5863905"/>
                <a:gd name="connsiteX27" fmla="*/ 1803633 w 9924176"/>
                <a:gd name="connsiteY27" fmla="*/ 612397 h 5863905"/>
                <a:gd name="connsiteX28" fmla="*/ 1828800 w 9924176"/>
                <a:gd name="connsiteY28" fmla="*/ 595619 h 5863905"/>
                <a:gd name="connsiteX29" fmla="*/ 1853967 w 9924176"/>
                <a:gd name="connsiteY29" fmla="*/ 578841 h 5863905"/>
                <a:gd name="connsiteX30" fmla="*/ 1937857 w 9924176"/>
                <a:gd name="connsiteY30" fmla="*/ 520118 h 5863905"/>
                <a:gd name="connsiteX31" fmla="*/ 1971413 w 9924176"/>
                <a:gd name="connsiteY31" fmla="*/ 503340 h 5863905"/>
                <a:gd name="connsiteX32" fmla="*/ 1996580 w 9924176"/>
                <a:gd name="connsiteY32" fmla="*/ 478173 h 5863905"/>
                <a:gd name="connsiteX33" fmla="*/ 2063692 w 9924176"/>
                <a:gd name="connsiteY33" fmla="*/ 444617 h 5863905"/>
                <a:gd name="connsiteX34" fmla="*/ 2088859 w 9924176"/>
                <a:gd name="connsiteY34" fmla="*/ 427839 h 5863905"/>
                <a:gd name="connsiteX35" fmla="*/ 2122415 w 9924176"/>
                <a:gd name="connsiteY35" fmla="*/ 411061 h 5863905"/>
                <a:gd name="connsiteX36" fmla="*/ 2147582 w 9924176"/>
                <a:gd name="connsiteY36" fmla="*/ 394283 h 5863905"/>
                <a:gd name="connsiteX37" fmla="*/ 2214694 w 9924176"/>
                <a:gd name="connsiteY37" fmla="*/ 360727 h 5863905"/>
                <a:gd name="connsiteX38" fmla="*/ 2248250 w 9924176"/>
                <a:gd name="connsiteY38" fmla="*/ 343949 h 5863905"/>
                <a:gd name="connsiteX39" fmla="*/ 2281806 w 9924176"/>
                <a:gd name="connsiteY39" fmla="*/ 327171 h 5863905"/>
                <a:gd name="connsiteX40" fmla="*/ 2315362 w 9924176"/>
                <a:gd name="connsiteY40" fmla="*/ 310393 h 5863905"/>
                <a:gd name="connsiteX41" fmla="*/ 2348918 w 9924176"/>
                <a:gd name="connsiteY41" fmla="*/ 302004 h 5863905"/>
                <a:gd name="connsiteX42" fmla="*/ 2382474 w 9924176"/>
                <a:gd name="connsiteY42" fmla="*/ 285226 h 5863905"/>
                <a:gd name="connsiteX43" fmla="*/ 2424419 w 9924176"/>
                <a:gd name="connsiteY43" fmla="*/ 268448 h 5863905"/>
                <a:gd name="connsiteX44" fmla="*/ 2457975 w 9924176"/>
                <a:gd name="connsiteY44" fmla="*/ 251670 h 5863905"/>
                <a:gd name="connsiteX45" fmla="*/ 2491530 w 9924176"/>
                <a:gd name="connsiteY45" fmla="*/ 243281 h 5863905"/>
                <a:gd name="connsiteX46" fmla="*/ 2525086 w 9924176"/>
                <a:gd name="connsiteY46" fmla="*/ 226503 h 5863905"/>
                <a:gd name="connsiteX47" fmla="*/ 2558642 w 9924176"/>
                <a:gd name="connsiteY47" fmla="*/ 218114 h 5863905"/>
                <a:gd name="connsiteX48" fmla="*/ 2592198 w 9924176"/>
                <a:gd name="connsiteY48" fmla="*/ 201336 h 5863905"/>
                <a:gd name="connsiteX49" fmla="*/ 2634143 w 9924176"/>
                <a:gd name="connsiteY49" fmla="*/ 184558 h 5863905"/>
                <a:gd name="connsiteX50" fmla="*/ 2692866 w 9924176"/>
                <a:gd name="connsiteY50" fmla="*/ 167780 h 5863905"/>
                <a:gd name="connsiteX51" fmla="*/ 2718033 w 9924176"/>
                <a:gd name="connsiteY51" fmla="*/ 159391 h 5863905"/>
                <a:gd name="connsiteX52" fmla="*/ 2751589 w 9924176"/>
                <a:gd name="connsiteY52" fmla="*/ 151002 h 5863905"/>
                <a:gd name="connsiteX53" fmla="*/ 2785145 w 9924176"/>
                <a:gd name="connsiteY53" fmla="*/ 134224 h 5863905"/>
                <a:gd name="connsiteX54" fmla="*/ 2852257 w 9924176"/>
                <a:gd name="connsiteY54" fmla="*/ 117446 h 5863905"/>
                <a:gd name="connsiteX55" fmla="*/ 2885813 w 9924176"/>
                <a:gd name="connsiteY55" fmla="*/ 109057 h 5863905"/>
                <a:gd name="connsiteX56" fmla="*/ 2910980 w 9924176"/>
                <a:gd name="connsiteY56" fmla="*/ 100668 h 5863905"/>
                <a:gd name="connsiteX57" fmla="*/ 2952925 w 9924176"/>
                <a:gd name="connsiteY57" fmla="*/ 92279 h 5863905"/>
                <a:gd name="connsiteX58" fmla="*/ 2978092 w 9924176"/>
                <a:gd name="connsiteY58" fmla="*/ 83890 h 5863905"/>
                <a:gd name="connsiteX59" fmla="*/ 3087149 w 9924176"/>
                <a:gd name="connsiteY59" fmla="*/ 58723 h 5863905"/>
                <a:gd name="connsiteX60" fmla="*/ 3137483 w 9924176"/>
                <a:gd name="connsiteY60" fmla="*/ 50334 h 5863905"/>
                <a:gd name="connsiteX61" fmla="*/ 3179428 w 9924176"/>
                <a:gd name="connsiteY61" fmla="*/ 41945 h 5863905"/>
                <a:gd name="connsiteX62" fmla="*/ 3263318 w 9924176"/>
                <a:gd name="connsiteY62" fmla="*/ 33556 h 5863905"/>
                <a:gd name="connsiteX63" fmla="*/ 3322041 w 9924176"/>
                <a:gd name="connsiteY63" fmla="*/ 25167 h 5863905"/>
                <a:gd name="connsiteX64" fmla="*/ 3481431 w 9924176"/>
                <a:gd name="connsiteY64" fmla="*/ 16778 h 5863905"/>
                <a:gd name="connsiteX65" fmla="*/ 3598877 w 9924176"/>
                <a:gd name="connsiteY65" fmla="*/ 8389 h 5863905"/>
                <a:gd name="connsiteX66" fmla="*/ 3791824 w 9924176"/>
                <a:gd name="connsiteY66" fmla="*/ 0 h 5863905"/>
                <a:gd name="connsiteX67" fmla="*/ 4773336 w 9924176"/>
                <a:gd name="connsiteY67" fmla="*/ 8389 h 5863905"/>
                <a:gd name="connsiteX68" fmla="*/ 4915949 w 9924176"/>
                <a:gd name="connsiteY68" fmla="*/ 16778 h 5863905"/>
                <a:gd name="connsiteX69" fmla="*/ 5209564 w 9924176"/>
                <a:gd name="connsiteY69" fmla="*/ 33556 h 5863905"/>
                <a:gd name="connsiteX70" fmla="*/ 5293453 w 9924176"/>
                <a:gd name="connsiteY70" fmla="*/ 41945 h 5863905"/>
                <a:gd name="connsiteX71" fmla="*/ 5368954 w 9924176"/>
                <a:gd name="connsiteY71" fmla="*/ 50334 h 5863905"/>
                <a:gd name="connsiteX72" fmla="*/ 5620624 w 9924176"/>
                <a:gd name="connsiteY72" fmla="*/ 67112 h 5863905"/>
                <a:gd name="connsiteX73" fmla="*/ 5696125 w 9924176"/>
                <a:gd name="connsiteY73" fmla="*/ 75501 h 5863905"/>
                <a:gd name="connsiteX74" fmla="*/ 5956184 w 9924176"/>
                <a:gd name="connsiteY74" fmla="*/ 92279 h 5863905"/>
                <a:gd name="connsiteX75" fmla="*/ 6073630 w 9924176"/>
                <a:gd name="connsiteY75" fmla="*/ 100668 h 5863905"/>
                <a:gd name="connsiteX76" fmla="*/ 6316910 w 9924176"/>
                <a:gd name="connsiteY76" fmla="*/ 117446 h 5863905"/>
                <a:gd name="connsiteX77" fmla="*/ 6585358 w 9924176"/>
                <a:gd name="connsiteY77" fmla="*/ 142613 h 5863905"/>
                <a:gd name="connsiteX78" fmla="*/ 6761527 w 9924176"/>
                <a:gd name="connsiteY78" fmla="*/ 159391 h 5863905"/>
                <a:gd name="connsiteX79" fmla="*/ 6820250 w 9924176"/>
                <a:gd name="connsiteY79" fmla="*/ 167780 h 5863905"/>
                <a:gd name="connsiteX80" fmla="*/ 6895751 w 9924176"/>
                <a:gd name="connsiteY80" fmla="*/ 176169 h 5863905"/>
                <a:gd name="connsiteX81" fmla="*/ 6962863 w 9924176"/>
                <a:gd name="connsiteY81" fmla="*/ 184558 h 5863905"/>
                <a:gd name="connsiteX82" fmla="*/ 7038364 w 9924176"/>
                <a:gd name="connsiteY82" fmla="*/ 192947 h 5863905"/>
                <a:gd name="connsiteX83" fmla="*/ 7088697 w 9924176"/>
                <a:gd name="connsiteY83" fmla="*/ 201336 h 5863905"/>
                <a:gd name="connsiteX84" fmla="*/ 7281644 w 9924176"/>
                <a:gd name="connsiteY84" fmla="*/ 226503 h 5863905"/>
                <a:gd name="connsiteX85" fmla="*/ 7331978 w 9924176"/>
                <a:gd name="connsiteY85" fmla="*/ 234892 h 5863905"/>
                <a:gd name="connsiteX86" fmla="*/ 7390701 w 9924176"/>
                <a:gd name="connsiteY86" fmla="*/ 243281 h 5863905"/>
                <a:gd name="connsiteX87" fmla="*/ 7432646 w 9924176"/>
                <a:gd name="connsiteY87" fmla="*/ 251670 h 5863905"/>
                <a:gd name="connsiteX88" fmla="*/ 7516536 w 9924176"/>
                <a:gd name="connsiteY88" fmla="*/ 260059 h 5863905"/>
                <a:gd name="connsiteX89" fmla="*/ 7558481 w 9924176"/>
                <a:gd name="connsiteY89" fmla="*/ 268448 h 5863905"/>
                <a:gd name="connsiteX90" fmla="*/ 7675927 w 9924176"/>
                <a:gd name="connsiteY90" fmla="*/ 285226 h 5863905"/>
                <a:gd name="connsiteX91" fmla="*/ 7726261 w 9924176"/>
                <a:gd name="connsiteY91" fmla="*/ 293615 h 5863905"/>
                <a:gd name="connsiteX92" fmla="*/ 7768206 w 9924176"/>
                <a:gd name="connsiteY92" fmla="*/ 302004 h 5863905"/>
                <a:gd name="connsiteX93" fmla="*/ 7868874 w 9924176"/>
                <a:gd name="connsiteY93" fmla="*/ 318782 h 5863905"/>
                <a:gd name="connsiteX94" fmla="*/ 7944375 w 9924176"/>
                <a:gd name="connsiteY94" fmla="*/ 335560 h 5863905"/>
                <a:gd name="connsiteX95" fmla="*/ 8053431 w 9924176"/>
                <a:gd name="connsiteY95" fmla="*/ 360727 h 5863905"/>
                <a:gd name="connsiteX96" fmla="*/ 8086987 w 9924176"/>
                <a:gd name="connsiteY96" fmla="*/ 369116 h 5863905"/>
                <a:gd name="connsiteX97" fmla="*/ 8237989 w 9924176"/>
                <a:gd name="connsiteY97" fmla="*/ 419450 h 5863905"/>
                <a:gd name="connsiteX98" fmla="*/ 8263156 w 9924176"/>
                <a:gd name="connsiteY98" fmla="*/ 427839 h 5863905"/>
                <a:gd name="connsiteX99" fmla="*/ 8288323 w 9924176"/>
                <a:gd name="connsiteY99" fmla="*/ 436228 h 5863905"/>
                <a:gd name="connsiteX100" fmla="*/ 8313490 w 9924176"/>
                <a:gd name="connsiteY100" fmla="*/ 453006 h 5863905"/>
                <a:gd name="connsiteX101" fmla="*/ 8397380 w 9924176"/>
                <a:gd name="connsiteY101" fmla="*/ 486562 h 5863905"/>
                <a:gd name="connsiteX102" fmla="*/ 8447714 w 9924176"/>
                <a:gd name="connsiteY102" fmla="*/ 520118 h 5863905"/>
                <a:gd name="connsiteX103" fmla="*/ 8523215 w 9924176"/>
                <a:gd name="connsiteY103" fmla="*/ 562063 h 5863905"/>
                <a:gd name="connsiteX104" fmla="*/ 8548382 w 9924176"/>
                <a:gd name="connsiteY104" fmla="*/ 578841 h 5863905"/>
                <a:gd name="connsiteX105" fmla="*/ 8590327 w 9924176"/>
                <a:gd name="connsiteY105" fmla="*/ 620786 h 5863905"/>
                <a:gd name="connsiteX106" fmla="*/ 8607105 w 9924176"/>
                <a:gd name="connsiteY106" fmla="*/ 645953 h 5863905"/>
                <a:gd name="connsiteX107" fmla="*/ 8657439 w 9924176"/>
                <a:gd name="connsiteY107" fmla="*/ 679509 h 5863905"/>
                <a:gd name="connsiteX108" fmla="*/ 8674217 w 9924176"/>
                <a:gd name="connsiteY108" fmla="*/ 729843 h 5863905"/>
                <a:gd name="connsiteX109" fmla="*/ 8682606 w 9924176"/>
                <a:gd name="connsiteY109" fmla="*/ 755010 h 5863905"/>
                <a:gd name="connsiteX110" fmla="*/ 8665828 w 9924176"/>
                <a:gd name="connsiteY110" fmla="*/ 1107347 h 5863905"/>
                <a:gd name="connsiteX111" fmla="*/ 8657439 w 9924176"/>
                <a:gd name="connsiteY111" fmla="*/ 1174459 h 5863905"/>
                <a:gd name="connsiteX112" fmla="*/ 8640661 w 9924176"/>
                <a:gd name="connsiteY112" fmla="*/ 1241571 h 5863905"/>
                <a:gd name="connsiteX113" fmla="*/ 8632272 w 9924176"/>
                <a:gd name="connsiteY113" fmla="*/ 1275127 h 5863905"/>
                <a:gd name="connsiteX114" fmla="*/ 8598716 w 9924176"/>
                <a:gd name="connsiteY114" fmla="*/ 1375795 h 5863905"/>
                <a:gd name="connsiteX115" fmla="*/ 8539993 w 9924176"/>
                <a:gd name="connsiteY115" fmla="*/ 1551964 h 5863905"/>
                <a:gd name="connsiteX116" fmla="*/ 8514826 w 9924176"/>
                <a:gd name="connsiteY116" fmla="*/ 1627465 h 5863905"/>
                <a:gd name="connsiteX117" fmla="*/ 8506437 w 9924176"/>
                <a:gd name="connsiteY117" fmla="*/ 1652632 h 5863905"/>
                <a:gd name="connsiteX118" fmla="*/ 8489659 w 9924176"/>
                <a:gd name="connsiteY118" fmla="*/ 1719743 h 5863905"/>
                <a:gd name="connsiteX119" fmla="*/ 8472881 w 9924176"/>
                <a:gd name="connsiteY119" fmla="*/ 1770077 h 5863905"/>
                <a:gd name="connsiteX120" fmla="*/ 8464492 w 9924176"/>
                <a:gd name="connsiteY120" fmla="*/ 1795244 h 5863905"/>
                <a:gd name="connsiteX121" fmla="*/ 8439325 w 9924176"/>
                <a:gd name="connsiteY121" fmla="*/ 1895912 h 5863905"/>
                <a:gd name="connsiteX122" fmla="*/ 8422547 w 9924176"/>
                <a:gd name="connsiteY122" fmla="*/ 1971413 h 5863905"/>
                <a:gd name="connsiteX123" fmla="*/ 8405769 w 9924176"/>
                <a:gd name="connsiteY123" fmla="*/ 2080470 h 5863905"/>
                <a:gd name="connsiteX124" fmla="*/ 8397380 w 9924176"/>
                <a:gd name="connsiteY124" fmla="*/ 2147582 h 5863905"/>
                <a:gd name="connsiteX125" fmla="*/ 8380602 w 9924176"/>
                <a:gd name="connsiteY125" fmla="*/ 2365696 h 5863905"/>
                <a:gd name="connsiteX126" fmla="*/ 8388991 w 9924176"/>
                <a:gd name="connsiteY126" fmla="*/ 2634143 h 5863905"/>
                <a:gd name="connsiteX127" fmla="*/ 8405769 w 9924176"/>
                <a:gd name="connsiteY127" fmla="*/ 2793534 h 5863905"/>
                <a:gd name="connsiteX128" fmla="*/ 8422547 w 9924176"/>
                <a:gd name="connsiteY128" fmla="*/ 2877424 h 5863905"/>
                <a:gd name="connsiteX129" fmla="*/ 8439325 w 9924176"/>
                <a:gd name="connsiteY129" fmla="*/ 2944536 h 5863905"/>
                <a:gd name="connsiteX130" fmla="*/ 8456103 w 9924176"/>
                <a:gd name="connsiteY130" fmla="*/ 3011648 h 5863905"/>
                <a:gd name="connsiteX131" fmla="*/ 8464492 w 9924176"/>
                <a:gd name="connsiteY131" fmla="*/ 3036815 h 5863905"/>
                <a:gd name="connsiteX132" fmla="*/ 8481270 w 9924176"/>
                <a:gd name="connsiteY132" fmla="*/ 3061982 h 5863905"/>
                <a:gd name="connsiteX133" fmla="*/ 8523215 w 9924176"/>
                <a:gd name="connsiteY133" fmla="*/ 3137483 h 5863905"/>
                <a:gd name="connsiteX134" fmla="*/ 8539993 w 9924176"/>
                <a:gd name="connsiteY134" fmla="*/ 3162650 h 5863905"/>
                <a:gd name="connsiteX135" fmla="*/ 8556771 w 9924176"/>
                <a:gd name="connsiteY135" fmla="*/ 3187817 h 5863905"/>
                <a:gd name="connsiteX136" fmla="*/ 8607105 w 9924176"/>
                <a:gd name="connsiteY136" fmla="*/ 3238151 h 5863905"/>
                <a:gd name="connsiteX137" fmla="*/ 8632272 w 9924176"/>
                <a:gd name="connsiteY137" fmla="*/ 3254929 h 5863905"/>
                <a:gd name="connsiteX138" fmla="*/ 8674217 w 9924176"/>
                <a:gd name="connsiteY138" fmla="*/ 3305263 h 5863905"/>
                <a:gd name="connsiteX139" fmla="*/ 8707773 w 9924176"/>
                <a:gd name="connsiteY139" fmla="*/ 3330430 h 5863905"/>
                <a:gd name="connsiteX140" fmla="*/ 8732940 w 9924176"/>
                <a:gd name="connsiteY140" fmla="*/ 3355597 h 5863905"/>
                <a:gd name="connsiteX141" fmla="*/ 8791663 w 9924176"/>
                <a:gd name="connsiteY141" fmla="*/ 3397542 h 5863905"/>
                <a:gd name="connsiteX142" fmla="*/ 8808441 w 9924176"/>
                <a:gd name="connsiteY142" fmla="*/ 3422709 h 5863905"/>
                <a:gd name="connsiteX143" fmla="*/ 8867164 w 9924176"/>
                <a:gd name="connsiteY143" fmla="*/ 3464654 h 5863905"/>
                <a:gd name="connsiteX144" fmla="*/ 8909108 w 9924176"/>
                <a:gd name="connsiteY144" fmla="*/ 3498210 h 5863905"/>
                <a:gd name="connsiteX145" fmla="*/ 8959442 w 9924176"/>
                <a:gd name="connsiteY145" fmla="*/ 3548543 h 5863905"/>
                <a:gd name="connsiteX146" fmla="*/ 9009776 w 9924176"/>
                <a:gd name="connsiteY146" fmla="*/ 3582099 h 5863905"/>
                <a:gd name="connsiteX147" fmla="*/ 9060110 w 9924176"/>
                <a:gd name="connsiteY147" fmla="*/ 3615655 h 5863905"/>
                <a:gd name="connsiteX148" fmla="*/ 9102055 w 9924176"/>
                <a:gd name="connsiteY148" fmla="*/ 3649211 h 5863905"/>
                <a:gd name="connsiteX149" fmla="*/ 9144000 w 9924176"/>
                <a:gd name="connsiteY149" fmla="*/ 3682767 h 5863905"/>
                <a:gd name="connsiteX150" fmla="*/ 9169167 w 9924176"/>
                <a:gd name="connsiteY150" fmla="*/ 3707934 h 5863905"/>
                <a:gd name="connsiteX151" fmla="*/ 9194334 w 9924176"/>
                <a:gd name="connsiteY151" fmla="*/ 3724712 h 5863905"/>
                <a:gd name="connsiteX152" fmla="*/ 9236279 w 9924176"/>
                <a:gd name="connsiteY152" fmla="*/ 3766657 h 5863905"/>
                <a:gd name="connsiteX153" fmla="*/ 9278224 w 9924176"/>
                <a:gd name="connsiteY153" fmla="*/ 3808602 h 5863905"/>
                <a:gd name="connsiteX154" fmla="*/ 9295002 w 9924176"/>
                <a:gd name="connsiteY154" fmla="*/ 3833769 h 5863905"/>
                <a:gd name="connsiteX155" fmla="*/ 9320169 w 9924176"/>
                <a:gd name="connsiteY155" fmla="*/ 3858936 h 5863905"/>
                <a:gd name="connsiteX156" fmla="*/ 9362114 w 9924176"/>
                <a:gd name="connsiteY156" fmla="*/ 3900881 h 5863905"/>
                <a:gd name="connsiteX157" fmla="*/ 9378892 w 9924176"/>
                <a:gd name="connsiteY157" fmla="*/ 3926048 h 5863905"/>
                <a:gd name="connsiteX158" fmla="*/ 9429226 w 9924176"/>
                <a:gd name="connsiteY158" fmla="*/ 3976382 h 5863905"/>
                <a:gd name="connsiteX159" fmla="*/ 9446004 w 9924176"/>
                <a:gd name="connsiteY159" fmla="*/ 4001549 h 5863905"/>
                <a:gd name="connsiteX160" fmla="*/ 9496338 w 9924176"/>
                <a:gd name="connsiteY160" fmla="*/ 4035105 h 5863905"/>
                <a:gd name="connsiteX161" fmla="*/ 9513116 w 9924176"/>
                <a:gd name="connsiteY161" fmla="*/ 4060272 h 5863905"/>
                <a:gd name="connsiteX162" fmla="*/ 9563450 w 9924176"/>
                <a:gd name="connsiteY162" fmla="*/ 4110606 h 5863905"/>
                <a:gd name="connsiteX163" fmla="*/ 9605395 w 9924176"/>
                <a:gd name="connsiteY163" fmla="*/ 4152551 h 5863905"/>
                <a:gd name="connsiteX164" fmla="*/ 9647340 w 9924176"/>
                <a:gd name="connsiteY164" fmla="*/ 4202885 h 5863905"/>
                <a:gd name="connsiteX165" fmla="*/ 9680896 w 9924176"/>
                <a:gd name="connsiteY165" fmla="*/ 4228052 h 5863905"/>
                <a:gd name="connsiteX166" fmla="*/ 9697674 w 9924176"/>
                <a:gd name="connsiteY166" fmla="*/ 4253219 h 5863905"/>
                <a:gd name="connsiteX167" fmla="*/ 9722841 w 9924176"/>
                <a:gd name="connsiteY167" fmla="*/ 4269997 h 5863905"/>
                <a:gd name="connsiteX168" fmla="*/ 9781564 w 9924176"/>
                <a:gd name="connsiteY168" fmla="*/ 4328720 h 5863905"/>
                <a:gd name="connsiteX169" fmla="*/ 9806730 w 9924176"/>
                <a:gd name="connsiteY169" fmla="*/ 4353887 h 5863905"/>
                <a:gd name="connsiteX170" fmla="*/ 9840286 w 9924176"/>
                <a:gd name="connsiteY170" fmla="*/ 4404221 h 5863905"/>
                <a:gd name="connsiteX171" fmla="*/ 9873842 w 9924176"/>
                <a:gd name="connsiteY171" fmla="*/ 4454554 h 5863905"/>
                <a:gd name="connsiteX172" fmla="*/ 9882231 w 9924176"/>
                <a:gd name="connsiteY172" fmla="*/ 4479721 h 5863905"/>
                <a:gd name="connsiteX173" fmla="*/ 9899009 w 9924176"/>
                <a:gd name="connsiteY173" fmla="*/ 4504888 h 5863905"/>
                <a:gd name="connsiteX174" fmla="*/ 9915787 w 9924176"/>
                <a:gd name="connsiteY174" fmla="*/ 4555222 h 5863905"/>
                <a:gd name="connsiteX175" fmla="*/ 9924176 w 9924176"/>
                <a:gd name="connsiteY175" fmla="*/ 4613945 h 5863905"/>
                <a:gd name="connsiteX176" fmla="*/ 9899009 w 9924176"/>
                <a:gd name="connsiteY176" fmla="*/ 4714613 h 5863905"/>
                <a:gd name="connsiteX177" fmla="*/ 9882231 w 9924176"/>
                <a:gd name="connsiteY177" fmla="*/ 4739780 h 5863905"/>
                <a:gd name="connsiteX178" fmla="*/ 9873842 w 9924176"/>
                <a:gd name="connsiteY178" fmla="*/ 4764947 h 5863905"/>
                <a:gd name="connsiteX179" fmla="*/ 9857064 w 9924176"/>
                <a:gd name="connsiteY179" fmla="*/ 4790114 h 5863905"/>
                <a:gd name="connsiteX180" fmla="*/ 9840286 w 9924176"/>
                <a:gd name="connsiteY180" fmla="*/ 4823670 h 5863905"/>
                <a:gd name="connsiteX181" fmla="*/ 9789953 w 9924176"/>
                <a:gd name="connsiteY181" fmla="*/ 4890782 h 5863905"/>
                <a:gd name="connsiteX182" fmla="*/ 9756397 w 9924176"/>
                <a:gd name="connsiteY182" fmla="*/ 4941116 h 5863905"/>
                <a:gd name="connsiteX183" fmla="*/ 9739619 w 9924176"/>
                <a:gd name="connsiteY183" fmla="*/ 4966283 h 5863905"/>
                <a:gd name="connsiteX184" fmla="*/ 9722841 w 9924176"/>
                <a:gd name="connsiteY184" fmla="*/ 4991450 h 5863905"/>
                <a:gd name="connsiteX185" fmla="*/ 9697674 w 9924176"/>
                <a:gd name="connsiteY185" fmla="*/ 5016617 h 5863905"/>
                <a:gd name="connsiteX186" fmla="*/ 9638951 w 9924176"/>
                <a:gd name="connsiteY186" fmla="*/ 5092118 h 5863905"/>
                <a:gd name="connsiteX187" fmla="*/ 9613784 w 9924176"/>
                <a:gd name="connsiteY187" fmla="*/ 5108896 h 5863905"/>
                <a:gd name="connsiteX188" fmla="*/ 9546672 w 9924176"/>
                <a:gd name="connsiteY188" fmla="*/ 5167619 h 5863905"/>
                <a:gd name="connsiteX189" fmla="*/ 9496338 w 9924176"/>
                <a:gd name="connsiteY189" fmla="*/ 5217953 h 5863905"/>
                <a:gd name="connsiteX190" fmla="*/ 9471171 w 9924176"/>
                <a:gd name="connsiteY190" fmla="*/ 5234731 h 5863905"/>
                <a:gd name="connsiteX191" fmla="*/ 9446004 w 9924176"/>
                <a:gd name="connsiteY191" fmla="*/ 5259898 h 5863905"/>
                <a:gd name="connsiteX192" fmla="*/ 9420837 w 9924176"/>
                <a:gd name="connsiteY192" fmla="*/ 5268287 h 5863905"/>
                <a:gd name="connsiteX193" fmla="*/ 9395670 w 9924176"/>
                <a:gd name="connsiteY193" fmla="*/ 5285065 h 5863905"/>
                <a:gd name="connsiteX194" fmla="*/ 9370503 w 9924176"/>
                <a:gd name="connsiteY194" fmla="*/ 5293454 h 5863905"/>
                <a:gd name="connsiteX195" fmla="*/ 9336947 w 9924176"/>
                <a:gd name="connsiteY195" fmla="*/ 5310232 h 5863905"/>
                <a:gd name="connsiteX196" fmla="*/ 9286613 w 9924176"/>
                <a:gd name="connsiteY196" fmla="*/ 5327010 h 5863905"/>
                <a:gd name="connsiteX197" fmla="*/ 9261446 w 9924176"/>
                <a:gd name="connsiteY197" fmla="*/ 5335399 h 5863905"/>
                <a:gd name="connsiteX198" fmla="*/ 9202723 w 9924176"/>
                <a:gd name="connsiteY198" fmla="*/ 5360565 h 5863905"/>
                <a:gd name="connsiteX199" fmla="*/ 9160778 w 9924176"/>
                <a:gd name="connsiteY199" fmla="*/ 5368954 h 5863905"/>
                <a:gd name="connsiteX200" fmla="*/ 9127222 w 9924176"/>
                <a:gd name="connsiteY200" fmla="*/ 5377343 h 5863905"/>
                <a:gd name="connsiteX201" fmla="*/ 9085277 w 9924176"/>
                <a:gd name="connsiteY201" fmla="*/ 5385732 h 5863905"/>
                <a:gd name="connsiteX202" fmla="*/ 9043332 w 9924176"/>
                <a:gd name="connsiteY202" fmla="*/ 5402510 h 5863905"/>
                <a:gd name="connsiteX203" fmla="*/ 9001387 w 9924176"/>
                <a:gd name="connsiteY203" fmla="*/ 5410899 h 5863905"/>
                <a:gd name="connsiteX204" fmla="*/ 8976220 w 9924176"/>
                <a:gd name="connsiteY204" fmla="*/ 5419288 h 5863905"/>
                <a:gd name="connsiteX205" fmla="*/ 8934275 w 9924176"/>
                <a:gd name="connsiteY205" fmla="*/ 5427677 h 5863905"/>
                <a:gd name="connsiteX206" fmla="*/ 8867164 w 9924176"/>
                <a:gd name="connsiteY206" fmla="*/ 5444455 h 5863905"/>
                <a:gd name="connsiteX207" fmla="*/ 8816830 w 9924176"/>
                <a:gd name="connsiteY207" fmla="*/ 5452844 h 5863905"/>
                <a:gd name="connsiteX208" fmla="*/ 8791663 w 9924176"/>
                <a:gd name="connsiteY208" fmla="*/ 5461233 h 5863905"/>
                <a:gd name="connsiteX209" fmla="*/ 8732940 w 9924176"/>
                <a:gd name="connsiteY209" fmla="*/ 5469622 h 5863905"/>
                <a:gd name="connsiteX210" fmla="*/ 8699384 w 9924176"/>
                <a:gd name="connsiteY210" fmla="*/ 5478011 h 5863905"/>
                <a:gd name="connsiteX211" fmla="*/ 8632272 w 9924176"/>
                <a:gd name="connsiteY211" fmla="*/ 5486400 h 5863905"/>
                <a:gd name="connsiteX212" fmla="*/ 8514826 w 9924176"/>
                <a:gd name="connsiteY212" fmla="*/ 5503178 h 5863905"/>
                <a:gd name="connsiteX213" fmla="*/ 8464492 w 9924176"/>
                <a:gd name="connsiteY213" fmla="*/ 5511567 h 5863905"/>
                <a:gd name="connsiteX214" fmla="*/ 8347046 w 9924176"/>
                <a:gd name="connsiteY214" fmla="*/ 5528345 h 5863905"/>
                <a:gd name="connsiteX215" fmla="*/ 8305101 w 9924176"/>
                <a:gd name="connsiteY215" fmla="*/ 5536734 h 5863905"/>
                <a:gd name="connsiteX216" fmla="*/ 8212822 w 9924176"/>
                <a:gd name="connsiteY216" fmla="*/ 5545123 h 5863905"/>
                <a:gd name="connsiteX217" fmla="*/ 8145710 w 9924176"/>
                <a:gd name="connsiteY217" fmla="*/ 5553512 h 5863905"/>
                <a:gd name="connsiteX218" fmla="*/ 8070209 w 9924176"/>
                <a:gd name="connsiteY218" fmla="*/ 5561901 h 5863905"/>
                <a:gd name="connsiteX219" fmla="*/ 8011486 w 9924176"/>
                <a:gd name="connsiteY219" fmla="*/ 5570290 h 5863905"/>
                <a:gd name="connsiteX220" fmla="*/ 7894041 w 9924176"/>
                <a:gd name="connsiteY220" fmla="*/ 5578679 h 5863905"/>
                <a:gd name="connsiteX221" fmla="*/ 7759817 w 9924176"/>
                <a:gd name="connsiteY221" fmla="*/ 5595457 h 5863905"/>
                <a:gd name="connsiteX222" fmla="*/ 7600426 w 9924176"/>
                <a:gd name="connsiteY222" fmla="*/ 5612235 h 5863905"/>
                <a:gd name="connsiteX223" fmla="*/ 7541703 w 9924176"/>
                <a:gd name="connsiteY223" fmla="*/ 5620624 h 5863905"/>
                <a:gd name="connsiteX224" fmla="*/ 7365534 w 9924176"/>
                <a:gd name="connsiteY224" fmla="*/ 5637402 h 5863905"/>
                <a:gd name="connsiteX225" fmla="*/ 7298422 w 9924176"/>
                <a:gd name="connsiteY225" fmla="*/ 5645791 h 5863905"/>
                <a:gd name="connsiteX226" fmla="*/ 7197754 w 9924176"/>
                <a:gd name="connsiteY226" fmla="*/ 5654180 h 5863905"/>
                <a:gd name="connsiteX227" fmla="*/ 7139031 w 9924176"/>
                <a:gd name="connsiteY227" fmla="*/ 5662569 h 5863905"/>
                <a:gd name="connsiteX228" fmla="*/ 7055141 w 9924176"/>
                <a:gd name="connsiteY228" fmla="*/ 5670958 h 5863905"/>
                <a:gd name="connsiteX229" fmla="*/ 7021586 w 9924176"/>
                <a:gd name="connsiteY229" fmla="*/ 5679347 h 5863905"/>
                <a:gd name="connsiteX230" fmla="*/ 6853806 w 9924176"/>
                <a:gd name="connsiteY230" fmla="*/ 5696125 h 5863905"/>
                <a:gd name="connsiteX231" fmla="*/ 6778305 w 9924176"/>
                <a:gd name="connsiteY231" fmla="*/ 5712903 h 5863905"/>
                <a:gd name="connsiteX232" fmla="*/ 6543413 w 9924176"/>
                <a:gd name="connsiteY232" fmla="*/ 5729681 h 5863905"/>
                <a:gd name="connsiteX233" fmla="*/ 5939406 w 9924176"/>
                <a:gd name="connsiteY233" fmla="*/ 5754848 h 5863905"/>
                <a:gd name="connsiteX234" fmla="*/ 5385732 w 9924176"/>
                <a:gd name="connsiteY234" fmla="*/ 5771626 h 5863905"/>
                <a:gd name="connsiteX235" fmla="*/ 4278386 w 9924176"/>
                <a:gd name="connsiteY235" fmla="*/ 5780015 h 5863905"/>
                <a:gd name="connsiteX236" fmla="*/ 3976382 w 9924176"/>
                <a:gd name="connsiteY236" fmla="*/ 5805182 h 5863905"/>
                <a:gd name="connsiteX237" fmla="*/ 3783435 w 9924176"/>
                <a:gd name="connsiteY237" fmla="*/ 5821960 h 5863905"/>
                <a:gd name="connsiteX238" fmla="*/ 3523376 w 9924176"/>
                <a:gd name="connsiteY238" fmla="*/ 5838738 h 5863905"/>
                <a:gd name="connsiteX239" fmla="*/ 2952925 w 9924176"/>
                <a:gd name="connsiteY239" fmla="*/ 5855516 h 5863905"/>
                <a:gd name="connsiteX240" fmla="*/ 2676088 w 9924176"/>
                <a:gd name="connsiteY240" fmla="*/ 5863905 h 5863905"/>
                <a:gd name="connsiteX241" fmla="*/ 2206305 w 9924176"/>
                <a:gd name="connsiteY241" fmla="*/ 5847127 h 5863905"/>
                <a:gd name="connsiteX242" fmla="*/ 1988191 w 9924176"/>
                <a:gd name="connsiteY242" fmla="*/ 5830349 h 5863905"/>
                <a:gd name="connsiteX243" fmla="*/ 1770077 w 9924176"/>
                <a:gd name="connsiteY243" fmla="*/ 5805182 h 5863905"/>
                <a:gd name="connsiteX244" fmla="*/ 1702965 w 9924176"/>
                <a:gd name="connsiteY244" fmla="*/ 5796793 h 5863905"/>
                <a:gd name="connsiteX245" fmla="*/ 1661020 w 9924176"/>
                <a:gd name="connsiteY245" fmla="*/ 5788404 h 5863905"/>
                <a:gd name="connsiteX246" fmla="*/ 1560353 w 9924176"/>
                <a:gd name="connsiteY246" fmla="*/ 5780015 h 5863905"/>
                <a:gd name="connsiteX247" fmla="*/ 1510019 w 9924176"/>
                <a:gd name="connsiteY247" fmla="*/ 5771626 h 5863905"/>
                <a:gd name="connsiteX248" fmla="*/ 1417740 w 9924176"/>
                <a:gd name="connsiteY248" fmla="*/ 5763237 h 5863905"/>
                <a:gd name="connsiteX249" fmla="*/ 1333850 w 9924176"/>
                <a:gd name="connsiteY249" fmla="*/ 5754848 h 5863905"/>
                <a:gd name="connsiteX250" fmla="*/ 1275127 w 9924176"/>
                <a:gd name="connsiteY250" fmla="*/ 5746459 h 5863905"/>
                <a:gd name="connsiteX251" fmla="*/ 1174459 w 9924176"/>
                <a:gd name="connsiteY251" fmla="*/ 5738070 h 5863905"/>
                <a:gd name="connsiteX252" fmla="*/ 1124125 w 9924176"/>
                <a:gd name="connsiteY252" fmla="*/ 5729681 h 5863905"/>
                <a:gd name="connsiteX253" fmla="*/ 1040235 w 9924176"/>
                <a:gd name="connsiteY253" fmla="*/ 5721292 h 5863905"/>
                <a:gd name="connsiteX254" fmla="*/ 989901 w 9924176"/>
                <a:gd name="connsiteY254" fmla="*/ 5712903 h 5863905"/>
                <a:gd name="connsiteX255" fmla="*/ 922789 w 9924176"/>
                <a:gd name="connsiteY255" fmla="*/ 5704514 h 5863905"/>
                <a:gd name="connsiteX256" fmla="*/ 864066 w 9924176"/>
                <a:gd name="connsiteY256" fmla="*/ 5687736 h 5863905"/>
                <a:gd name="connsiteX257" fmla="*/ 796954 w 9924176"/>
                <a:gd name="connsiteY257" fmla="*/ 5679347 h 5863905"/>
                <a:gd name="connsiteX258" fmla="*/ 763398 w 9924176"/>
                <a:gd name="connsiteY258" fmla="*/ 5662569 h 5863905"/>
                <a:gd name="connsiteX259" fmla="*/ 729842 w 9924176"/>
                <a:gd name="connsiteY259" fmla="*/ 5654180 h 5863905"/>
                <a:gd name="connsiteX260" fmla="*/ 704675 w 9924176"/>
                <a:gd name="connsiteY260" fmla="*/ 5645791 h 5863905"/>
                <a:gd name="connsiteX261" fmla="*/ 645953 w 9924176"/>
                <a:gd name="connsiteY261" fmla="*/ 5629013 h 5863905"/>
                <a:gd name="connsiteX262" fmla="*/ 570452 w 9924176"/>
                <a:gd name="connsiteY262" fmla="*/ 5587068 h 5863905"/>
                <a:gd name="connsiteX263" fmla="*/ 545285 w 9924176"/>
                <a:gd name="connsiteY263" fmla="*/ 5578679 h 5863905"/>
                <a:gd name="connsiteX264" fmla="*/ 453006 w 9924176"/>
                <a:gd name="connsiteY264" fmla="*/ 5511567 h 5863905"/>
                <a:gd name="connsiteX265" fmla="*/ 402672 w 9924176"/>
                <a:gd name="connsiteY265" fmla="*/ 5461233 h 5863905"/>
                <a:gd name="connsiteX266" fmla="*/ 377505 w 9924176"/>
                <a:gd name="connsiteY266" fmla="*/ 5436066 h 5863905"/>
                <a:gd name="connsiteX267" fmla="*/ 335560 w 9924176"/>
                <a:gd name="connsiteY267" fmla="*/ 5402510 h 5863905"/>
                <a:gd name="connsiteX268" fmla="*/ 293615 w 9924176"/>
                <a:gd name="connsiteY268" fmla="*/ 5360565 h 5863905"/>
                <a:gd name="connsiteX269" fmla="*/ 243281 w 9924176"/>
                <a:gd name="connsiteY269" fmla="*/ 5310232 h 5863905"/>
                <a:gd name="connsiteX270" fmla="*/ 159391 w 9924176"/>
                <a:gd name="connsiteY270" fmla="*/ 5234731 h 5863905"/>
                <a:gd name="connsiteX271" fmla="*/ 92279 w 9924176"/>
                <a:gd name="connsiteY271" fmla="*/ 5159230 h 5863905"/>
                <a:gd name="connsiteX272" fmla="*/ 67112 w 9924176"/>
                <a:gd name="connsiteY272" fmla="*/ 5134063 h 5863905"/>
                <a:gd name="connsiteX273" fmla="*/ 25167 w 9924176"/>
                <a:gd name="connsiteY273" fmla="*/ 5075340 h 5863905"/>
                <a:gd name="connsiteX274" fmla="*/ 16778 w 9924176"/>
                <a:gd name="connsiteY274" fmla="*/ 5050173 h 5863905"/>
                <a:gd name="connsiteX275" fmla="*/ 0 w 9924176"/>
                <a:gd name="connsiteY275" fmla="*/ 5016617 h 5863905"/>
                <a:gd name="connsiteX276" fmla="*/ 8389 w 9924176"/>
                <a:gd name="connsiteY276" fmla="*/ 4874004 h 5863905"/>
                <a:gd name="connsiteX277" fmla="*/ 16778 w 9924176"/>
                <a:gd name="connsiteY277" fmla="*/ 4848837 h 5863905"/>
                <a:gd name="connsiteX278" fmla="*/ 50334 w 9924176"/>
                <a:gd name="connsiteY278" fmla="*/ 4798503 h 5863905"/>
                <a:gd name="connsiteX279" fmla="*/ 83890 w 9924176"/>
                <a:gd name="connsiteY279" fmla="*/ 4739780 h 5863905"/>
                <a:gd name="connsiteX280" fmla="*/ 109057 w 9924176"/>
                <a:gd name="connsiteY280" fmla="*/ 4714613 h 5863905"/>
                <a:gd name="connsiteX281" fmla="*/ 134224 w 9924176"/>
                <a:gd name="connsiteY281" fmla="*/ 4681057 h 5863905"/>
                <a:gd name="connsiteX282" fmla="*/ 167780 w 9924176"/>
                <a:gd name="connsiteY282" fmla="*/ 4655890 h 5863905"/>
                <a:gd name="connsiteX283" fmla="*/ 184558 w 9924176"/>
                <a:gd name="connsiteY283" fmla="*/ 4630723 h 5863905"/>
                <a:gd name="connsiteX284" fmla="*/ 218114 w 9924176"/>
                <a:gd name="connsiteY284" fmla="*/ 4605556 h 5863905"/>
                <a:gd name="connsiteX285" fmla="*/ 276837 w 9924176"/>
                <a:gd name="connsiteY285" fmla="*/ 4530055 h 5863905"/>
                <a:gd name="connsiteX286" fmla="*/ 310393 w 9924176"/>
                <a:gd name="connsiteY286" fmla="*/ 4496499 h 5863905"/>
                <a:gd name="connsiteX287" fmla="*/ 335560 w 9924176"/>
                <a:gd name="connsiteY287" fmla="*/ 4454554 h 5863905"/>
                <a:gd name="connsiteX288" fmla="*/ 394283 w 9924176"/>
                <a:gd name="connsiteY288" fmla="*/ 4387443 h 5863905"/>
                <a:gd name="connsiteX289" fmla="*/ 411061 w 9924176"/>
                <a:gd name="connsiteY289" fmla="*/ 4353887 h 5863905"/>
                <a:gd name="connsiteX290" fmla="*/ 444617 w 9924176"/>
                <a:gd name="connsiteY290" fmla="*/ 4303553 h 5863905"/>
                <a:gd name="connsiteX291" fmla="*/ 461395 w 9924176"/>
                <a:gd name="connsiteY291" fmla="*/ 4278386 h 5863905"/>
                <a:gd name="connsiteX292" fmla="*/ 478173 w 9924176"/>
                <a:gd name="connsiteY292" fmla="*/ 4228052 h 5863905"/>
                <a:gd name="connsiteX293" fmla="*/ 494951 w 9924176"/>
                <a:gd name="connsiteY293" fmla="*/ 4202885 h 5863905"/>
                <a:gd name="connsiteX294" fmla="*/ 511729 w 9924176"/>
                <a:gd name="connsiteY294" fmla="*/ 4152551 h 5863905"/>
                <a:gd name="connsiteX295" fmla="*/ 528507 w 9924176"/>
                <a:gd name="connsiteY295" fmla="*/ 4118995 h 5863905"/>
                <a:gd name="connsiteX296" fmla="*/ 536896 w 9924176"/>
                <a:gd name="connsiteY296" fmla="*/ 4093828 h 5863905"/>
                <a:gd name="connsiteX297" fmla="*/ 562063 w 9924176"/>
                <a:gd name="connsiteY297" fmla="*/ 4051883 h 5863905"/>
                <a:gd name="connsiteX298" fmla="*/ 587230 w 9924176"/>
                <a:gd name="connsiteY298" fmla="*/ 4001549 h 5863905"/>
                <a:gd name="connsiteX299" fmla="*/ 612397 w 9924176"/>
                <a:gd name="connsiteY299" fmla="*/ 3976382 h 5863905"/>
                <a:gd name="connsiteX300" fmla="*/ 637564 w 9924176"/>
                <a:gd name="connsiteY300" fmla="*/ 3926048 h 5863905"/>
                <a:gd name="connsiteX301" fmla="*/ 679508 w 9924176"/>
                <a:gd name="connsiteY301" fmla="*/ 3875714 h 5863905"/>
                <a:gd name="connsiteX302" fmla="*/ 687897 w 9924176"/>
                <a:gd name="connsiteY302" fmla="*/ 3850547 h 5863905"/>
                <a:gd name="connsiteX303" fmla="*/ 721453 w 9924176"/>
                <a:gd name="connsiteY303" fmla="*/ 3791824 h 5863905"/>
                <a:gd name="connsiteX304" fmla="*/ 729842 w 9924176"/>
                <a:gd name="connsiteY304" fmla="*/ 3766657 h 5863905"/>
                <a:gd name="connsiteX305" fmla="*/ 755009 w 9924176"/>
                <a:gd name="connsiteY305" fmla="*/ 3716323 h 5863905"/>
                <a:gd name="connsiteX306" fmla="*/ 755009 w 9924176"/>
                <a:gd name="connsiteY306" fmla="*/ 3590488 h 5863905"/>
                <a:gd name="connsiteX307" fmla="*/ 738231 w 9924176"/>
                <a:gd name="connsiteY307" fmla="*/ 3565321 h 5863905"/>
                <a:gd name="connsiteX308" fmla="*/ 729842 w 9924176"/>
                <a:gd name="connsiteY308" fmla="*/ 3540154 h 5863905"/>
                <a:gd name="connsiteX309" fmla="*/ 704675 w 9924176"/>
                <a:gd name="connsiteY309" fmla="*/ 3523376 h 5863905"/>
                <a:gd name="connsiteX310" fmla="*/ 654341 w 9924176"/>
                <a:gd name="connsiteY310" fmla="*/ 3473043 h 5863905"/>
                <a:gd name="connsiteX311" fmla="*/ 587230 w 9924176"/>
                <a:gd name="connsiteY311" fmla="*/ 3405931 h 5863905"/>
                <a:gd name="connsiteX312" fmla="*/ 553674 w 9924176"/>
                <a:gd name="connsiteY312" fmla="*/ 3372375 h 5863905"/>
                <a:gd name="connsiteX313" fmla="*/ 520118 w 9924176"/>
                <a:gd name="connsiteY313" fmla="*/ 3338819 h 5863905"/>
                <a:gd name="connsiteX314" fmla="*/ 436228 w 9924176"/>
                <a:gd name="connsiteY314" fmla="*/ 3229762 h 5863905"/>
                <a:gd name="connsiteX315" fmla="*/ 402672 w 9924176"/>
                <a:gd name="connsiteY315" fmla="*/ 3187817 h 5863905"/>
                <a:gd name="connsiteX316" fmla="*/ 377505 w 9924176"/>
                <a:gd name="connsiteY316" fmla="*/ 3137483 h 5863905"/>
                <a:gd name="connsiteX317" fmla="*/ 327171 w 9924176"/>
                <a:gd name="connsiteY317" fmla="*/ 3061982 h 5863905"/>
                <a:gd name="connsiteX318" fmla="*/ 310393 w 9924176"/>
                <a:gd name="connsiteY318" fmla="*/ 3036815 h 5863905"/>
                <a:gd name="connsiteX319" fmla="*/ 285226 w 9924176"/>
                <a:gd name="connsiteY319" fmla="*/ 2986481 h 5863905"/>
                <a:gd name="connsiteX320" fmla="*/ 268448 w 9924176"/>
                <a:gd name="connsiteY320" fmla="*/ 2961314 h 5863905"/>
                <a:gd name="connsiteX321" fmla="*/ 260059 w 9924176"/>
                <a:gd name="connsiteY321" fmla="*/ 2936147 h 5863905"/>
                <a:gd name="connsiteX322" fmla="*/ 209725 w 9924176"/>
                <a:gd name="connsiteY322" fmla="*/ 2835479 h 5863905"/>
                <a:gd name="connsiteX323" fmla="*/ 192947 w 9924176"/>
                <a:gd name="connsiteY323" fmla="*/ 2801923 h 5863905"/>
                <a:gd name="connsiteX324" fmla="*/ 159391 w 9924176"/>
                <a:gd name="connsiteY324" fmla="*/ 2709644 h 5863905"/>
                <a:gd name="connsiteX325" fmla="*/ 142613 w 9924176"/>
                <a:gd name="connsiteY325" fmla="*/ 2650921 h 5863905"/>
                <a:gd name="connsiteX326" fmla="*/ 125835 w 9924176"/>
                <a:gd name="connsiteY326" fmla="*/ 2516698 h 5863905"/>
                <a:gd name="connsiteX327" fmla="*/ 151002 w 9924176"/>
                <a:gd name="connsiteY327" fmla="*/ 2315362 h 5863905"/>
                <a:gd name="connsiteX328" fmla="*/ 184558 w 9924176"/>
                <a:gd name="connsiteY328" fmla="*/ 2256639 h 5863905"/>
                <a:gd name="connsiteX329" fmla="*/ 192947 w 9924176"/>
                <a:gd name="connsiteY329" fmla="*/ 2223083 h 5863905"/>
                <a:gd name="connsiteX330" fmla="*/ 243281 w 9924176"/>
                <a:gd name="connsiteY330" fmla="*/ 2139193 h 5863905"/>
                <a:gd name="connsiteX331" fmla="*/ 268448 w 9924176"/>
                <a:gd name="connsiteY331" fmla="*/ 2114026 h 5863905"/>
                <a:gd name="connsiteX332" fmla="*/ 285226 w 9924176"/>
                <a:gd name="connsiteY332" fmla="*/ 2088859 h 5863905"/>
                <a:gd name="connsiteX333" fmla="*/ 310393 w 9924176"/>
                <a:gd name="connsiteY333" fmla="*/ 2072081 h 5863905"/>
                <a:gd name="connsiteX334" fmla="*/ 335560 w 9924176"/>
                <a:gd name="connsiteY334" fmla="*/ 2046914 h 5863905"/>
                <a:gd name="connsiteX335" fmla="*/ 360727 w 9924176"/>
                <a:gd name="connsiteY335" fmla="*/ 2030136 h 5863905"/>
                <a:gd name="connsiteX336" fmla="*/ 436228 w 9924176"/>
                <a:gd name="connsiteY336" fmla="*/ 1971413 h 5863905"/>
                <a:gd name="connsiteX337" fmla="*/ 511729 w 9924176"/>
                <a:gd name="connsiteY337" fmla="*/ 1946246 h 5863905"/>
                <a:gd name="connsiteX338" fmla="*/ 536896 w 9924176"/>
                <a:gd name="connsiteY338" fmla="*/ 1937857 h 5863905"/>
                <a:gd name="connsiteX339" fmla="*/ 587230 w 9924176"/>
                <a:gd name="connsiteY339" fmla="*/ 1904301 h 5863905"/>
                <a:gd name="connsiteX340" fmla="*/ 612397 w 9924176"/>
                <a:gd name="connsiteY340" fmla="*/ 1895912 h 5863905"/>
                <a:gd name="connsiteX341" fmla="*/ 637564 w 9924176"/>
                <a:gd name="connsiteY341" fmla="*/ 1879134 h 5863905"/>
                <a:gd name="connsiteX342" fmla="*/ 662730 w 9924176"/>
                <a:gd name="connsiteY342" fmla="*/ 1870745 h 5863905"/>
                <a:gd name="connsiteX343" fmla="*/ 687897 w 9924176"/>
                <a:gd name="connsiteY343" fmla="*/ 1853967 h 5863905"/>
                <a:gd name="connsiteX344" fmla="*/ 713064 w 9924176"/>
                <a:gd name="connsiteY344" fmla="*/ 1845578 h 5863905"/>
                <a:gd name="connsiteX345" fmla="*/ 763398 w 9924176"/>
                <a:gd name="connsiteY345" fmla="*/ 1812022 h 5863905"/>
                <a:gd name="connsiteX346" fmla="*/ 813732 w 9924176"/>
                <a:gd name="connsiteY346" fmla="*/ 1795244 h 5863905"/>
                <a:gd name="connsiteX347" fmla="*/ 864066 w 9924176"/>
                <a:gd name="connsiteY347" fmla="*/ 1761688 h 5863905"/>
                <a:gd name="connsiteX348" fmla="*/ 914400 w 9924176"/>
                <a:gd name="connsiteY348" fmla="*/ 1744910 h 5863905"/>
                <a:gd name="connsiteX349" fmla="*/ 989901 w 9924176"/>
                <a:gd name="connsiteY349" fmla="*/ 1711354 h 5863905"/>
                <a:gd name="connsiteX350" fmla="*/ 1040235 w 9924176"/>
                <a:gd name="connsiteY350" fmla="*/ 1694576 h 5863905"/>
                <a:gd name="connsiteX351" fmla="*/ 1065402 w 9924176"/>
                <a:gd name="connsiteY351" fmla="*/ 1686187 h 5863905"/>
                <a:gd name="connsiteX352" fmla="*/ 1140903 w 9924176"/>
                <a:gd name="connsiteY352" fmla="*/ 1677799 h 5863905"/>
                <a:gd name="connsiteX353" fmla="*/ 1140903 w 9924176"/>
                <a:gd name="connsiteY353" fmla="*/ 1686187 h 5863905"/>
                <a:gd name="connsiteX354" fmla="*/ 1124125 w 9924176"/>
                <a:gd name="connsiteY354" fmla="*/ 1686187 h 586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9924176" h="5863905">
                  <a:moveTo>
                    <a:pt x="1124125" y="1686187"/>
                  </a:moveTo>
                  <a:lnTo>
                    <a:pt x="1124125" y="1686187"/>
                  </a:lnTo>
                  <a:cubicBezTo>
                    <a:pt x="1121329" y="1661020"/>
                    <a:pt x="1115736" y="1636009"/>
                    <a:pt x="1115736" y="1610687"/>
                  </a:cubicBezTo>
                  <a:cubicBezTo>
                    <a:pt x="1115736" y="1576798"/>
                    <a:pt x="1130492" y="1541253"/>
                    <a:pt x="1140903" y="1510019"/>
                  </a:cubicBezTo>
                  <a:lnTo>
                    <a:pt x="1166070" y="1434518"/>
                  </a:lnTo>
                  <a:lnTo>
                    <a:pt x="1174459" y="1409351"/>
                  </a:lnTo>
                  <a:cubicBezTo>
                    <a:pt x="1177255" y="1400962"/>
                    <a:pt x="1177943" y="1391542"/>
                    <a:pt x="1182848" y="1384184"/>
                  </a:cubicBezTo>
                  <a:cubicBezTo>
                    <a:pt x="1230931" y="1312059"/>
                    <a:pt x="1173283" y="1403314"/>
                    <a:pt x="1208015" y="1333850"/>
                  </a:cubicBezTo>
                  <a:cubicBezTo>
                    <a:pt x="1212524" y="1324832"/>
                    <a:pt x="1220698" y="1317896"/>
                    <a:pt x="1224793" y="1308683"/>
                  </a:cubicBezTo>
                  <a:cubicBezTo>
                    <a:pt x="1231976" y="1292522"/>
                    <a:pt x="1231761" y="1273064"/>
                    <a:pt x="1241571" y="1258349"/>
                  </a:cubicBezTo>
                  <a:cubicBezTo>
                    <a:pt x="1252756" y="1241571"/>
                    <a:pt x="1268750" y="1227145"/>
                    <a:pt x="1275127" y="1208015"/>
                  </a:cubicBezTo>
                  <a:cubicBezTo>
                    <a:pt x="1277923" y="1199626"/>
                    <a:pt x="1279222" y="1190578"/>
                    <a:pt x="1283516" y="1182848"/>
                  </a:cubicBezTo>
                  <a:cubicBezTo>
                    <a:pt x="1293309" y="1165221"/>
                    <a:pt x="1305887" y="1149292"/>
                    <a:pt x="1317072" y="1132514"/>
                  </a:cubicBezTo>
                  <a:cubicBezTo>
                    <a:pt x="1322665" y="1124125"/>
                    <a:pt x="1330662" y="1116912"/>
                    <a:pt x="1333850" y="1107347"/>
                  </a:cubicBezTo>
                  <a:cubicBezTo>
                    <a:pt x="1336646" y="1098958"/>
                    <a:pt x="1338284" y="1090089"/>
                    <a:pt x="1342239" y="1082180"/>
                  </a:cubicBezTo>
                  <a:cubicBezTo>
                    <a:pt x="1348829" y="1069000"/>
                    <a:pt x="1377851" y="1032323"/>
                    <a:pt x="1384184" y="1023457"/>
                  </a:cubicBezTo>
                  <a:cubicBezTo>
                    <a:pt x="1446669" y="935978"/>
                    <a:pt x="1347793" y="1067126"/>
                    <a:pt x="1426129" y="973123"/>
                  </a:cubicBezTo>
                  <a:cubicBezTo>
                    <a:pt x="1432584" y="965378"/>
                    <a:pt x="1436452" y="955701"/>
                    <a:pt x="1442907" y="947956"/>
                  </a:cubicBezTo>
                  <a:cubicBezTo>
                    <a:pt x="1450502" y="938842"/>
                    <a:pt x="1460353" y="931797"/>
                    <a:pt x="1468074" y="922789"/>
                  </a:cubicBezTo>
                  <a:cubicBezTo>
                    <a:pt x="1477173" y="912173"/>
                    <a:pt x="1483888" y="899625"/>
                    <a:pt x="1493241" y="889233"/>
                  </a:cubicBezTo>
                  <a:cubicBezTo>
                    <a:pt x="1509114" y="871596"/>
                    <a:pt x="1530413" y="858642"/>
                    <a:pt x="1543575" y="838899"/>
                  </a:cubicBezTo>
                  <a:cubicBezTo>
                    <a:pt x="1549168" y="830510"/>
                    <a:pt x="1553224" y="820861"/>
                    <a:pt x="1560353" y="813732"/>
                  </a:cubicBezTo>
                  <a:cubicBezTo>
                    <a:pt x="1567482" y="806603"/>
                    <a:pt x="1577774" y="803408"/>
                    <a:pt x="1585519" y="796954"/>
                  </a:cubicBezTo>
                  <a:cubicBezTo>
                    <a:pt x="1650097" y="743138"/>
                    <a:pt x="1573381" y="796656"/>
                    <a:pt x="1635853" y="755010"/>
                  </a:cubicBezTo>
                  <a:cubicBezTo>
                    <a:pt x="1641446" y="746621"/>
                    <a:pt x="1645043" y="736482"/>
                    <a:pt x="1652631" y="729843"/>
                  </a:cubicBezTo>
                  <a:cubicBezTo>
                    <a:pt x="1674556" y="710658"/>
                    <a:pt x="1714598" y="693043"/>
                    <a:pt x="1736521" y="671120"/>
                  </a:cubicBezTo>
                  <a:cubicBezTo>
                    <a:pt x="1743650" y="663991"/>
                    <a:pt x="1745711" y="652592"/>
                    <a:pt x="1753299" y="645953"/>
                  </a:cubicBezTo>
                  <a:cubicBezTo>
                    <a:pt x="1768474" y="632674"/>
                    <a:pt x="1786855" y="623582"/>
                    <a:pt x="1803633" y="612397"/>
                  </a:cubicBezTo>
                  <a:lnTo>
                    <a:pt x="1828800" y="595619"/>
                  </a:lnTo>
                  <a:cubicBezTo>
                    <a:pt x="1837189" y="590026"/>
                    <a:pt x="1845901" y="584890"/>
                    <a:pt x="1853967" y="578841"/>
                  </a:cubicBezTo>
                  <a:cubicBezTo>
                    <a:pt x="1875010" y="563059"/>
                    <a:pt x="1917201" y="530446"/>
                    <a:pt x="1937857" y="520118"/>
                  </a:cubicBezTo>
                  <a:cubicBezTo>
                    <a:pt x="1949042" y="514525"/>
                    <a:pt x="1961237" y="510609"/>
                    <a:pt x="1971413" y="503340"/>
                  </a:cubicBezTo>
                  <a:cubicBezTo>
                    <a:pt x="1981067" y="496444"/>
                    <a:pt x="1987466" y="485768"/>
                    <a:pt x="1996580" y="478173"/>
                  </a:cubicBezTo>
                  <a:cubicBezTo>
                    <a:pt x="2025734" y="453878"/>
                    <a:pt x="2025145" y="463890"/>
                    <a:pt x="2063692" y="444617"/>
                  </a:cubicBezTo>
                  <a:cubicBezTo>
                    <a:pt x="2072710" y="440108"/>
                    <a:pt x="2080105" y="432841"/>
                    <a:pt x="2088859" y="427839"/>
                  </a:cubicBezTo>
                  <a:cubicBezTo>
                    <a:pt x="2099717" y="421634"/>
                    <a:pt x="2111557" y="417266"/>
                    <a:pt x="2122415" y="411061"/>
                  </a:cubicBezTo>
                  <a:cubicBezTo>
                    <a:pt x="2131169" y="406059"/>
                    <a:pt x="2138731" y="399111"/>
                    <a:pt x="2147582" y="394283"/>
                  </a:cubicBezTo>
                  <a:cubicBezTo>
                    <a:pt x="2169539" y="382306"/>
                    <a:pt x="2192323" y="371912"/>
                    <a:pt x="2214694" y="360727"/>
                  </a:cubicBezTo>
                  <a:lnTo>
                    <a:pt x="2248250" y="343949"/>
                  </a:lnTo>
                  <a:lnTo>
                    <a:pt x="2281806" y="327171"/>
                  </a:lnTo>
                  <a:cubicBezTo>
                    <a:pt x="2292991" y="321578"/>
                    <a:pt x="2303230" y="313426"/>
                    <a:pt x="2315362" y="310393"/>
                  </a:cubicBezTo>
                  <a:cubicBezTo>
                    <a:pt x="2326547" y="307597"/>
                    <a:pt x="2338123" y="306052"/>
                    <a:pt x="2348918" y="302004"/>
                  </a:cubicBezTo>
                  <a:cubicBezTo>
                    <a:pt x="2360627" y="297613"/>
                    <a:pt x="2371046" y="290305"/>
                    <a:pt x="2382474" y="285226"/>
                  </a:cubicBezTo>
                  <a:cubicBezTo>
                    <a:pt x="2396235" y="279110"/>
                    <a:pt x="2410658" y="274564"/>
                    <a:pt x="2424419" y="268448"/>
                  </a:cubicBezTo>
                  <a:cubicBezTo>
                    <a:pt x="2435847" y="263369"/>
                    <a:pt x="2446266" y="256061"/>
                    <a:pt x="2457975" y="251670"/>
                  </a:cubicBezTo>
                  <a:cubicBezTo>
                    <a:pt x="2468770" y="247622"/>
                    <a:pt x="2480735" y="247329"/>
                    <a:pt x="2491530" y="243281"/>
                  </a:cubicBezTo>
                  <a:cubicBezTo>
                    <a:pt x="2503239" y="238890"/>
                    <a:pt x="2513377" y="230894"/>
                    <a:pt x="2525086" y="226503"/>
                  </a:cubicBezTo>
                  <a:cubicBezTo>
                    <a:pt x="2535881" y="222455"/>
                    <a:pt x="2547847" y="222162"/>
                    <a:pt x="2558642" y="218114"/>
                  </a:cubicBezTo>
                  <a:cubicBezTo>
                    <a:pt x="2570351" y="213723"/>
                    <a:pt x="2580770" y="206415"/>
                    <a:pt x="2592198" y="201336"/>
                  </a:cubicBezTo>
                  <a:cubicBezTo>
                    <a:pt x="2605959" y="195220"/>
                    <a:pt x="2620043" y="189845"/>
                    <a:pt x="2634143" y="184558"/>
                  </a:cubicBezTo>
                  <a:cubicBezTo>
                    <a:pt x="2666325" y="172490"/>
                    <a:pt x="2655846" y="178357"/>
                    <a:pt x="2692866" y="167780"/>
                  </a:cubicBezTo>
                  <a:cubicBezTo>
                    <a:pt x="2701369" y="165351"/>
                    <a:pt x="2709530" y="161820"/>
                    <a:pt x="2718033" y="159391"/>
                  </a:cubicBezTo>
                  <a:cubicBezTo>
                    <a:pt x="2729119" y="156224"/>
                    <a:pt x="2740794" y="155050"/>
                    <a:pt x="2751589" y="151002"/>
                  </a:cubicBezTo>
                  <a:cubicBezTo>
                    <a:pt x="2763298" y="146611"/>
                    <a:pt x="2773281" y="138179"/>
                    <a:pt x="2785145" y="134224"/>
                  </a:cubicBezTo>
                  <a:cubicBezTo>
                    <a:pt x="2807021" y="126932"/>
                    <a:pt x="2829886" y="123039"/>
                    <a:pt x="2852257" y="117446"/>
                  </a:cubicBezTo>
                  <a:cubicBezTo>
                    <a:pt x="2863442" y="114650"/>
                    <a:pt x="2874875" y="112703"/>
                    <a:pt x="2885813" y="109057"/>
                  </a:cubicBezTo>
                  <a:cubicBezTo>
                    <a:pt x="2894202" y="106261"/>
                    <a:pt x="2902401" y="102813"/>
                    <a:pt x="2910980" y="100668"/>
                  </a:cubicBezTo>
                  <a:cubicBezTo>
                    <a:pt x="2924813" y="97210"/>
                    <a:pt x="2939092" y="95737"/>
                    <a:pt x="2952925" y="92279"/>
                  </a:cubicBezTo>
                  <a:cubicBezTo>
                    <a:pt x="2961504" y="90134"/>
                    <a:pt x="2969561" y="86217"/>
                    <a:pt x="2978092" y="83890"/>
                  </a:cubicBezTo>
                  <a:cubicBezTo>
                    <a:pt x="3017920" y="73028"/>
                    <a:pt x="3048017" y="65838"/>
                    <a:pt x="3087149" y="58723"/>
                  </a:cubicBezTo>
                  <a:cubicBezTo>
                    <a:pt x="3103884" y="55680"/>
                    <a:pt x="3120748" y="53377"/>
                    <a:pt x="3137483" y="50334"/>
                  </a:cubicBezTo>
                  <a:cubicBezTo>
                    <a:pt x="3151512" y="47783"/>
                    <a:pt x="3165295" y="43829"/>
                    <a:pt x="3179428" y="41945"/>
                  </a:cubicBezTo>
                  <a:cubicBezTo>
                    <a:pt x="3207284" y="38231"/>
                    <a:pt x="3235408" y="36840"/>
                    <a:pt x="3263318" y="33556"/>
                  </a:cubicBezTo>
                  <a:cubicBezTo>
                    <a:pt x="3282956" y="31246"/>
                    <a:pt x="3302326" y="26684"/>
                    <a:pt x="3322041" y="25167"/>
                  </a:cubicBezTo>
                  <a:cubicBezTo>
                    <a:pt x="3375088" y="21086"/>
                    <a:pt x="3428325" y="19997"/>
                    <a:pt x="3481431" y="16778"/>
                  </a:cubicBezTo>
                  <a:cubicBezTo>
                    <a:pt x="3520608" y="14404"/>
                    <a:pt x="3559686" y="10507"/>
                    <a:pt x="3598877" y="8389"/>
                  </a:cubicBezTo>
                  <a:cubicBezTo>
                    <a:pt x="3663160" y="4914"/>
                    <a:pt x="3727508" y="2796"/>
                    <a:pt x="3791824" y="0"/>
                  </a:cubicBezTo>
                  <a:lnTo>
                    <a:pt x="4773336" y="8389"/>
                  </a:lnTo>
                  <a:cubicBezTo>
                    <a:pt x="4820951" y="9100"/>
                    <a:pt x="4868422" y="13808"/>
                    <a:pt x="4915949" y="16778"/>
                  </a:cubicBezTo>
                  <a:cubicBezTo>
                    <a:pt x="5158226" y="31920"/>
                    <a:pt x="4919118" y="19034"/>
                    <a:pt x="5209564" y="33556"/>
                  </a:cubicBezTo>
                  <a:lnTo>
                    <a:pt x="5293453" y="41945"/>
                  </a:lnTo>
                  <a:cubicBezTo>
                    <a:pt x="5318636" y="44596"/>
                    <a:pt x="5343713" y="48315"/>
                    <a:pt x="5368954" y="50334"/>
                  </a:cubicBezTo>
                  <a:cubicBezTo>
                    <a:pt x="5565120" y="66027"/>
                    <a:pt x="5438528" y="51278"/>
                    <a:pt x="5620624" y="67112"/>
                  </a:cubicBezTo>
                  <a:cubicBezTo>
                    <a:pt x="5645851" y="69306"/>
                    <a:pt x="5670874" y="73607"/>
                    <a:pt x="5696125" y="75501"/>
                  </a:cubicBezTo>
                  <a:cubicBezTo>
                    <a:pt x="5782748" y="81998"/>
                    <a:pt x="5869538" y="86090"/>
                    <a:pt x="5956184" y="92279"/>
                  </a:cubicBezTo>
                  <a:lnTo>
                    <a:pt x="6073630" y="100668"/>
                  </a:lnTo>
                  <a:cubicBezTo>
                    <a:pt x="6214183" y="110038"/>
                    <a:pt x="6187604" y="106671"/>
                    <a:pt x="6316910" y="117446"/>
                  </a:cubicBezTo>
                  <a:cubicBezTo>
                    <a:pt x="6373576" y="122168"/>
                    <a:pt x="6558654" y="140110"/>
                    <a:pt x="6585358" y="142613"/>
                  </a:cubicBezTo>
                  <a:lnTo>
                    <a:pt x="6761527" y="159391"/>
                  </a:lnTo>
                  <a:cubicBezTo>
                    <a:pt x="6781165" y="161701"/>
                    <a:pt x="6800630" y="165327"/>
                    <a:pt x="6820250" y="167780"/>
                  </a:cubicBezTo>
                  <a:cubicBezTo>
                    <a:pt x="6845376" y="170921"/>
                    <a:pt x="6870603" y="173210"/>
                    <a:pt x="6895751" y="176169"/>
                  </a:cubicBezTo>
                  <a:lnTo>
                    <a:pt x="6962863" y="184558"/>
                  </a:lnTo>
                  <a:cubicBezTo>
                    <a:pt x="6988011" y="187517"/>
                    <a:pt x="7013264" y="189600"/>
                    <a:pt x="7038364" y="192947"/>
                  </a:cubicBezTo>
                  <a:cubicBezTo>
                    <a:pt x="7055224" y="195195"/>
                    <a:pt x="7071844" y="199038"/>
                    <a:pt x="7088697" y="201336"/>
                  </a:cubicBezTo>
                  <a:cubicBezTo>
                    <a:pt x="7194393" y="215749"/>
                    <a:pt x="7199399" y="213850"/>
                    <a:pt x="7281644" y="226503"/>
                  </a:cubicBezTo>
                  <a:cubicBezTo>
                    <a:pt x="7298456" y="229089"/>
                    <a:pt x="7315166" y="232306"/>
                    <a:pt x="7331978" y="234892"/>
                  </a:cubicBezTo>
                  <a:cubicBezTo>
                    <a:pt x="7351521" y="237899"/>
                    <a:pt x="7371197" y="240030"/>
                    <a:pt x="7390701" y="243281"/>
                  </a:cubicBezTo>
                  <a:cubicBezTo>
                    <a:pt x="7404766" y="245625"/>
                    <a:pt x="7418513" y="249786"/>
                    <a:pt x="7432646" y="251670"/>
                  </a:cubicBezTo>
                  <a:cubicBezTo>
                    <a:pt x="7460502" y="255384"/>
                    <a:pt x="7488680" y="256345"/>
                    <a:pt x="7516536" y="260059"/>
                  </a:cubicBezTo>
                  <a:cubicBezTo>
                    <a:pt x="7530669" y="261943"/>
                    <a:pt x="7544397" y="266224"/>
                    <a:pt x="7558481" y="268448"/>
                  </a:cubicBezTo>
                  <a:cubicBezTo>
                    <a:pt x="7597543" y="274616"/>
                    <a:pt x="7636919" y="278725"/>
                    <a:pt x="7675927" y="285226"/>
                  </a:cubicBezTo>
                  <a:lnTo>
                    <a:pt x="7726261" y="293615"/>
                  </a:lnTo>
                  <a:cubicBezTo>
                    <a:pt x="7740290" y="296166"/>
                    <a:pt x="7754164" y="299526"/>
                    <a:pt x="7768206" y="302004"/>
                  </a:cubicBezTo>
                  <a:cubicBezTo>
                    <a:pt x="7801707" y="307916"/>
                    <a:pt x="7835516" y="312110"/>
                    <a:pt x="7868874" y="318782"/>
                  </a:cubicBezTo>
                  <a:cubicBezTo>
                    <a:pt x="7995364" y="344080"/>
                    <a:pt x="7837764" y="311868"/>
                    <a:pt x="7944375" y="335560"/>
                  </a:cubicBezTo>
                  <a:cubicBezTo>
                    <a:pt x="8060576" y="361383"/>
                    <a:pt x="7888963" y="319610"/>
                    <a:pt x="8053431" y="360727"/>
                  </a:cubicBezTo>
                  <a:cubicBezTo>
                    <a:pt x="8064616" y="363523"/>
                    <a:pt x="8076049" y="365470"/>
                    <a:pt x="8086987" y="369116"/>
                  </a:cubicBezTo>
                  <a:lnTo>
                    <a:pt x="8237989" y="419450"/>
                  </a:lnTo>
                  <a:lnTo>
                    <a:pt x="8263156" y="427839"/>
                  </a:lnTo>
                  <a:cubicBezTo>
                    <a:pt x="8271545" y="430635"/>
                    <a:pt x="8280965" y="431323"/>
                    <a:pt x="8288323" y="436228"/>
                  </a:cubicBezTo>
                  <a:cubicBezTo>
                    <a:pt x="8296712" y="441821"/>
                    <a:pt x="8304277" y="448911"/>
                    <a:pt x="8313490" y="453006"/>
                  </a:cubicBezTo>
                  <a:cubicBezTo>
                    <a:pt x="8375227" y="480445"/>
                    <a:pt x="8348332" y="457133"/>
                    <a:pt x="8397380" y="486562"/>
                  </a:cubicBezTo>
                  <a:cubicBezTo>
                    <a:pt x="8414671" y="496937"/>
                    <a:pt x="8428584" y="513741"/>
                    <a:pt x="8447714" y="520118"/>
                  </a:cubicBezTo>
                  <a:cubicBezTo>
                    <a:pt x="8492011" y="534884"/>
                    <a:pt x="8465523" y="523602"/>
                    <a:pt x="8523215" y="562063"/>
                  </a:cubicBezTo>
                  <a:lnTo>
                    <a:pt x="8548382" y="578841"/>
                  </a:lnTo>
                  <a:cubicBezTo>
                    <a:pt x="8593123" y="645953"/>
                    <a:pt x="8534400" y="564859"/>
                    <a:pt x="8590327" y="620786"/>
                  </a:cubicBezTo>
                  <a:cubicBezTo>
                    <a:pt x="8597456" y="627915"/>
                    <a:pt x="8599517" y="639314"/>
                    <a:pt x="8607105" y="645953"/>
                  </a:cubicBezTo>
                  <a:cubicBezTo>
                    <a:pt x="8622280" y="659232"/>
                    <a:pt x="8657439" y="679509"/>
                    <a:pt x="8657439" y="679509"/>
                  </a:cubicBezTo>
                  <a:lnTo>
                    <a:pt x="8674217" y="729843"/>
                  </a:lnTo>
                  <a:lnTo>
                    <a:pt x="8682606" y="755010"/>
                  </a:lnTo>
                  <a:cubicBezTo>
                    <a:pt x="8671650" y="1138456"/>
                    <a:pt x="8688468" y="937547"/>
                    <a:pt x="8665828" y="1107347"/>
                  </a:cubicBezTo>
                  <a:cubicBezTo>
                    <a:pt x="8662848" y="1129694"/>
                    <a:pt x="8661594" y="1152300"/>
                    <a:pt x="8657439" y="1174459"/>
                  </a:cubicBezTo>
                  <a:cubicBezTo>
                    <a:pt x="8653189" y="1197123"/>
                    <a:pt x="8646254" y="1219200"/>
                    <a:pt x="8640661" y="1241571"/>
                  </a:cubicBezTo>
                  <a:cubicBezTo>
                    <a:pt x="8637865" y="1252756"/>
                    <a:pt x="8635918" y="1264189"/>
                    <a:pt x="8632272" y="1275127"/>
                  </a:cubicBezTo>
                  <a:lnTo>
                    <a:pt x="8598716" y="1375795"/>
                  </a:lnTo>
                  <a:lnTo>
                    <a:pt x="8539993" y="1551964"/>
                  </a:lnTo>
                  <a:lnTo>
                    <a:pt x="8514826" y="1627465"/>
                  </a:lnTo>
                  <a:cubicBezTo>
                    <a:pt x="8512030" y="1635854"/>
                    <a:pt x="8508582" y="1644053"/>
                    <a:pt x="8506437" y="1652632"/>
                  </a:cubicBezTo>
                  <a:cubicBezTo>
                    <a:pt x="8500844" y="1675002"/>
                    <a:pt x="8496951" y="1697867"/>
                    <a:pt x="8489659" y="1719743"/>
                  </a:cubicBezTo>
                  <a:lnTo>
                    <a:pt x="8472881" y="1770077"/>
                  </a:lnTo>
                  <a:cubicBezTo>
                    <a:pt x="8470085" y="1778466"/>
                    <a:pt x="8466637" y="1786665"/>
                    <a:pt x="8464492" y="1795244"/>
                  </a:cubicBezTo>
                  <a:lnTo>
                    <a:pt x="8439325" y="1895912"/>
                  </a:lnTo>
                  <a:cubicBezTo>
                    <a:pt x="8430348" y="1931818"/>
                    <a:pt x="8429647" y="1932363"/>
                    <a:pt x="8422547" y="1971413"/>
                  </a:cubicBezTo>
                  <a:cubicBezTo>
                    <a:pt x="8416139" y="2006659"/>
                    <a:pt x="8410482" y="2045121"/>
                    <a:pt x="8405769" y="2080470"/>
                  </a:cubicBezTo>
                  <a:cubicBezTo>
                    <a:pt x="8402789" y="2102817"/>
                    <a:pt x="8399740" y="2125161"/>
                    <a:pt x="8397380" y="2147582"/>
                  </a:cubicBezTo>
                  <a:cubicBezTo>
                    <a:pt x="8388511" y="2231838"/>
                    <a:pt x="8386519" y="2276944"/>
                    <a:pt x="8380602" y="2365696"/>
                  </a:cubicBezTo>
                  <a:cubicBezTo>
                    <a:pt x="8383398" y="2455178"/>
                    <a:pt x="8384831" y="2544714"/>
                    <a:pt x="8388991" y="2634143"/>
                  </a:cubicBezTo>
                  <a:cubicBezTo>
                    <a:pt x="8390195" y="2660037"/>
                    <a:pt x="8400283" y="2760618"/>
                    <a:pt x="8405769" y="2793534"/>
                  </a:cubicBezTo>
                  <a:cubicBezTo>
                    <a:pt x="8410457" y="2821663"/>
                    <a:pt x="8416954" y="2849461"/>
                    <a:pt x="8422547" y="2877424"/>
                  </a:cubicBezTo>
                  <a:cubicBezTo>
                    <a:pt x="8443069" y="2980033"/>
                    <a:pt x="8419978" y="2873597"/>
                    <a:pt x="8439325" y="2944536"/>
                  </a:cubicBezTo>
                  <a:cubicBezTo>
                    <a:pt x="8445392" y="2966783"/>
                    <a:pt x="8448811" y="2989772"/>
                    <a:pt x="8456103" y="3011648"/>
                  </a:cubicBezTo>
                  <a:cubicBezTo>
                    <a:pt x="8458899" y="3020037"/>
                    <a:pt x="8460537" y="3028906"/>
                    <a:pt x="8464492" y="3036815"/>
                  </a:cubicBezTo>
                  <a:cubicBezTo>
                    <a:pt x="8469001" y="3045833"/>
                    <a:pt x="8476761" y="3052964"/>
                    <a:pt x="8481270" y="3061982"/>
                  </a:cubicBezTo>
                  <a:cubicBezTo>
                    <a:pt x="8525567" y="3150576"/>
                    <a:pt x="8417412" y="2978779"/>
                    <a:pt x="8523215" y="3137483"/>
                  </a:cubicBezTo>
                  <a:lnTo>
                    <a:pt x="8539993" y="3162650"/>
                  </a:lnTo>
                  <a:cubicBezTo>
                    <a:pt x="8545586" y="3171039"/>
                    <a:pt x="8548705" y="3181768"/>
                    <a:pt x="8556771" y="3187817"/>
                  </a:cubicBezTo>
                  <a:cubicBezTo>
                    <a:pt x="8666437" y="3270066"/>
                    <a:pt x="8533504" y="3164550"/>
                    <a:pt x="8607105" y="3238151"/>
                  </a:cubicBezTo>
                  <a:cubicBezTo>
                    <a:pt x="8614234" y="3245280"/>
                    <a:pt x="8624527" y="3248474"/>
                    <a:pt x="8632272" y="3254929"/>
                  </a:cubicBezTo>
                  <a:cubicBezTo>
                    <a:pt x="8714731" y="3323645"/>
                    <a:pt x="8608228" y="3239274"/>
                    <a:pt x="8674217" y="3305263"/>
                  </a:cubicBezTo>
                  <a:cubicBezTo>
                    <a:pt x="8684104" y="3315150"/>
                    <a:pt x="8697157" y="3321331"/>
                    <a:pt x="8707773" y="3330430"/>
                  </a:cubicBezTo>
                  <a:cubicBezTo>
                    <a:pt x="8716781" y="3338151"/>
                    <a:pt x="8723932" y="3347876"/>
                    <a:pt x="8732940" y="3355597"/>
                  </a:cubicBezTo>
                  <a:cubicBezTo>
                    <a:pt x="8751150" y="3371205"/>
                    <a:pt x="8771745" y="3384264"/>
                    <a:pt x="8791663" y="3397542"/>
                  </a:cubicBezTo>
                  <a:cubicBezTo>
                    <a:pt x="8797256" y="3405931"/>
                    <a:pt x="8801312" y="3415580"/>
                    <a:pt x="8808441" y="3422709"/>
                  </a:cubicBezTo>
                  <a:cubicBezTo>
                    <a:pt x="8818846" y="3433114"/>
                    <a:pt x="8852874" y="3455127"/>
                    <a:pt x="8867164" y="3464654"/>
                  </a:cubicBezTo>
                  <a:cubicBezTo>
                    <a:pt x="8913211" y="3533728"/>
                    <a:pt x="8853007" y="3454576"/>
                    <a:pt x="8909108" y="3498210"/>
                  </a:cubicBezTo>
                  <a:cubicBezTo>
                    <a:pt x="8927837" y="3512777"/>
                    <a:pt x="8939700" y="3535381"/>
                    <a:pt x="8959442" y="3548543"/>
                  </a:cubicBezTo>
                  <a:cubicBezTo>
                    <a:pt x="8976220" y="3559728"/>
                    <a:pt x="8995517" y="3567840"/>
                    <a:pt x="9009776" y="3582099"/>
                  </a:cubicBezTo>
                  <a:cubicBezTo>
                    <a:pt x="9041196" y="3613519"/>
                    <a:pt x="9023688" y="3603514"/>
                    <a:pt x="9060110" y="3615655"/>
                  </a:cubicBezTo>
                  <a:cubicBezTo>
                    <a:pt x="9108193" y="3687780"/>
                    <a:pt x="9044168" y="3602902"/>
                    <a:pt x="9102055" y="3649211"/>
                  </a:cubicBezTo>
                  <a:cubicBezTo>
                    <a:pt x="9156263" y="3692577"/>
                    <a:pt x="9080742" y="3661681"/>
                    <a:pt x="9144000" y="3682767"/>
                  </a:cubicBezTo>
                  <a:cubicBezTo>
                    <a:pt x="9152389" y="3691156"/>
                    <a:pt x="9160053" y="3700339"/>
                    <a:pt x="9169167" y="3707934"/>
                  </a:cubicBezTo>
                  <a:cubicBezTo>
                    <a:pt x="9176912" y="3714389"/>
                    <a:pt x="9187205" y="3717583"/>
                    <a:pt x="9194334" y="3724712"/>
                  </a:cubicBezTo>
                  <a:cubicBezTo>
                    <a:pt x="9250261" y="3780639"/>
                    <a:pt x="9169167" y="3721916"/>
                    <a:pt x="9236279" y="3766657"/>
                  </a:cubicBezTo>
                  <a:cubicBezTo>
                    <a:pt x="9281020" y="3833769"/>
                    <a:pt x="9222297" y="3752675"/>
                    <a:pt x="9278224" y="3808602"/>
                  </a:cubicBezTo>
                  <a:cubicBezTo>
                    <a:pt x="9285353" y="3815731"/>
                    <a:pt x="9288547" y="3826024"/>
                    <a:pt x="9295002" y="3833769"/>
                  </a:cubicBezTo>
                  <a:cubicBezTo>
                    <a:pt x="9302597" y="3842883"/>
                    <a:pt x="9312574" y="3849822"/>
                    <a:pt x="9320169" y="3858936"/>
                  </a:cubicBezTo>
                  <a:cubicBezTo>
                    <a:pt x="9355123" y="3900881"/>
                    <a:pt x="9315975" y="3870121"/>
                    <a:pt x="9362114" y="3900881"/>
                  </a:cubicBezTo>
                  <a:cubicBezTo>
                    <a:pt x="9367707" y="3909270"/>
                    <a:pt x="9372194" y="3918512"/>
                    <a:pt x="9378892" y="3926048"/>
                  </a:cubicBezTo>
                  <a:cubicBezTo>
                    <a:pt x="9394656" y="3943782"/>
                    <a:pt x="9416064" y="3956639"/>
                    <a:pt x="9429226" y="3976382"/>
                  </a:cubicBezTo>
                  <a:cubicBezTo>
                    <a:pt x="9434819" y="3984771"/>
                    <a:pt x="9438416" y="3994910"/>
                    <a:pt x="9446004" y="4001549"/>
                  </a:cubicBezTo>
                  <a:cubicBezTo>
                    <a:pt x="9461179" y="4014828"/>
                    <a:pt x="9496338" y="4035105"/>
                    <a:pt x="9496338" y="4035105"/>
                  </a:cubicBezTo>
                  <a:cubicBezTo>
                    <a:pt x="9501931" y="4043494"/>
                    <a:pt x="9506418" y="4052736"/>
                    <a:pt x="9513116" y="4060272"/>
                  </a:cubicBezTo>
                  <a:cubicBezTo>
                    <a:pt x="9528880" y="4078006"/>
                    <a:pt x="9550288" y="4090863"/>
                    <a:pt x="9563450" y="4110606"/>
                  </a:cubicBezTo>
                  <a:cubicBezTo>
                    <a:pt x="9585821" y="4144162"/>
                    <a:pt x="9571839" y="4130180"/>
                    <a:pt x="9605395" y="4152551"/>
                  </a:cubicBezTo>
                  <a:cubicBezTo>
                    <a:pt x="9622655" y="4178440"/>
                    <a:pt x="9622221" y="4181354"/>
                    <a:pt x="9647340" y="4202885"/>
                  </a:cubicBezTo>
                  <a:cubicBezTo>
                    <a:pt x="9657956" y="4211984"/>
                    <a:pt x="9671009" y="4218165"/>
                    <a:pt x="9680896" y="4228052"/>
                  </a:cubicBezTo>
                  <a:cubicBezTo>
                    <a:pt x="9688025" y="4235181"/>
                    <a:pt x="9690545" y="4246090"/>
                    <a:pt x="9697674" y="4253219"/>
                  </a:cubicBezTo>
                  <a:cubicBezTo>
                    <a:pt x="9704803" y="4260348"/>
                    <a:pt x="9715347" y="4263252"/>
                    <a:pt x="9722841" y="4269997"/>
                  </a:cubicBezTo>
                  <a:cubicBezTo>
                    <a:pt x="9743417" y="4288515"/>
                    <a:pt x="9761990" y="4309146"/>
                    <a:pt x="9781564" y="4328720"/>
                  </a:cubicBezTo>
                  <a:cubicBezTo>
                    <a:pt x="9789953" y="4337109"/>
                    <a:pt x="9800149" y="4344016"/>
                    <a:pt x="9806730" y="4353887"/>
                  </a:cubicBezTo>
                  <a:lnTo>
                    <a:pt x="9840286" y="4404221"/>
                  </a:lnTo>
                  <a:lnTo>
                    <a:pt x="9873842" y="4454554"/>
                  </a:lnTo>
                  <a:cubicBezTo>
                    <a:pt x="9876638" y="4462943"/>
                    <a:pt x="9878276" y="4471812"/>
                    <a:pt x="9882231" y="4479721"/>
                  </a:cubicBezTo>
                  <a:cubicBezTo>
                    <a:pt x="9886740" y="4488739"/>
                    <a:pt x="9894914" y="4495675"/>
                    <a:pt x="9899009" y="4504888"/>
                  </a:cubicBezTo>
                  <a:cubicBezTo>
                    <a:pt x="9906192" y="4521049"/>
                    <a:pt x="9915787" y="4555222"/>
                    <a:pt x="9915787" y="4555222"/>
                  </a:cubicBezTo>
                  <a:cubicBezTo>
                    <a:pt x="9918583" y="4574796"/>
                    <a:pt x="9924176" y="4594172"/>
                    <a:pt x="9924176" y="4613945"/>
                  </a:cubicBezTo>
                  <a:cubicBezTo>
                    <a:pt x="9924176" y="4632815"/>
                    <a:pt x="9909420" y="4698996"/>
                    <a:pt x="9899009" y="4714613"/>
                  </a:cubicBezTo>
                  <a:cubicBezTo>
                    <a:pt x="9893416" y="4723002"/>
                    <a:pt x="9886740" y="4730762"/>
                    <a:pt x="9882231" y="4739780"/>
                  </a:cubicBezTo>
                  <a:cubicBezTo>
                    <a:pt x="9878276" y="4747689"/>
                    <a:pt x="9877797" y="4757038"/>
                    <a:pt x="9873842" y="4764947"/>
                  </a:cubicBezTo>
                  <a:cubicBezTo>
                    <a:pt x="9869333" y="4773965"/>
                    <a:pt x="9862066" y="4781360"/>
                    <a:pt x="9857064" y="4790114"/>
                  </a:cubicBezTo>
                  <a:cubicBezTo>
                    <a:pt x="9850859" y="4800972"/>
                    <a:pt x="9847223" y="4813265"/>
                    <a:pt x="9840286" y="4823670"/>
                  </a:cubicBezTo>
                  <a:cubicBezTo>
                    <a:pt x="9824775" y="4846937"/>
                    <a:pt x="9805464" y="4867515"/>
                    <a:pt x="9789953" y="4890782"/>
                  </a:cubicBezTo>
                  <a:lnTo>
                    <a:pt x="9756397" y="4941116"/>
                  </a:lnTo>
                  <a:lnTo>
                    <a:pt x="9739619" y="4966283"/>
                  </a:lnTo>
                  <a:cubicBezTo>
                    <a:pt x="9734026" y="4974672"/>
                    <a:pt x="9729970" y="4984321"/>
                    <a:pt x="9722841" y="4991450"/>
                  </a:cubicBezTo>
                  <a:cubicBezTo>
                    <a:pt x="9714452" y="4999839"/>
                    <a:pt x="9704958" y="5007252"/>
                    <a:pt x="9697674" y="5016617"/>
                  </a:cubicBezTo>
                  <a:cubicBezTo>
                    <a:pt x="9663213" y="5060924"/>
                    <a:pt x="9675037" y="5062046"/>
                    <a:pt x="9638951" y="5092118"/>
                  </a:cubicBezTo>
                  <a:cubicBezTo>
                    <a:pt x="9631206" y="5098573"/>
                    <a:pt x="9622173" y="5103303"/>
                    <a:pt x="9613784" y="5108896"/>
                  </a:cubicBezTo>
                  <a:cubicBezTo>
                    <a:pt x="9566246" y="5180202"/>
                    <a:pt x="9644544" y="5069747"/>
                    <a:pt x="9546672" y="5167619"/>
                  </a:cubicBezTo>
                  <a:cubicBezTo>
                    <a:pt x="9529894" y="5184397"/>
                    <a:pt x="9516081" y="5204791"/>
                    <a:pt x="9496338" y="5217953"/>
                  </a:cubicBezTo>
                  <a:cubicBezTo>
                    <a:pt x="9487949" y="5223546"/>
                    <a:pt x="9478916" y="5228276"/>
                    <a:pt x="9471171" y="5234731"/>
                  </a:cubicBezTo>
                  <a:cubicBezTo>
                    <a:pt x="9462057" y="5242326"/>
                    <a:pt x="9455875" y="5253317"/>
                    <a:pt x="9446004" y="5259898"/>
                  </a:cubicBezTo>
                  <a:cubicBezTo>
                    <a:pt x="9438646" y="5264803"/>
                    <a:pt x="9428746" y="5264332"/>
                    <a:pt x="9420837" y="5268287"/>
                  </a:cubicBezTo>
                  <a:cubicBezTo>
                    <a:pt x="9411819" y="5272796"/>
                    <a:pt x="9404688" y="5280556"/>
                    <a:pt x="9395670" y="5285065"/>
                  </a:cubicBezTo>
                  <a:cubicBezTo>
                    <a:pt x="9387761" y="5289020"/>
                    <a:pt x="9378631" y="5289971"/>
                    <a:pt x="9370503" y="5293454"/>
                  </a:cubicBezTo>
                  <a:cubicBezTo>
                    <a:pt x="9359009" y="5298380"/>
                    <a:pt x="9348558" y="5305588"/>
                    <a:pt x="9336947" y="5310232"/>
                  </a:cubicBezTo>
                  <a:cubicBezTo>
                    <a:pt x="9320526" y="5316800"/>
                    <a:pt x="9303391" y="5321417"/>
                    <a:pt x="9286613" y="5327010"/>
                  </a:cubicBezTo>
                  <a:cubicBezTo>
                    <a:pt x="9278224" y="5329806"/>
                    <a:pt x="9269355" y="5331445"/>
                    <a:pt x="9261446" y="5335399"/>
                  </a:cubicBezTo>
                  <a:cubicBezTo>
                    <a:pt x="9237439" y="5347402"/>
                    <a:pt x="9227409" y="5354394"/>
                    <a:pt x="9202723" y="5360565"/>
                  </a:cubicBezTo>
                  <a:cubicBezTo>
                    <a:pt x="9188890" y="5364023"/>
                    <a:pt x="9174697" y="5365861"/>
                    <a:pt x="9160778" y="5368954"/>
                  </a:cubicBezTo>
                  <a:cubicBezTo>
                    <a:pt x="9149523" y="5371455"/>
                    <a:pt x="9138477" y="5374842"/>
                    <a:pt x="9127222" y="5377343"/>
                  </a:cubicBezTo>
                  <a:cubicBezTo>
                    <a:pt x="9113303" y="5380436"/>
                    <a:pt x="9098934" y="5381635"/>
                    <a:pt x="9085277" y="5385732"/>
                  </a:cubicBezTo>
                  <a:cubicBezTo>
                    <a:pt x="9070853" y="5390059"/>
                    <a:pt x="9057756" y="5398183"/>
                    <a:pt x="9043332" y="5402510"/>
                  </a:cubicBezTo>
                  <a:cubicBezTo>
                    <a:pt x="9029675" y="5406607"/>
                    <a:pt x="9015220" y="5407441"/>
                    <a:pt x="9001387" y="5410899"/>
                  </a:cubicBezTo>
                  <a:cubicBezTo>
                    <a:pt x="8992808" y="5413044"/>
                    <a:pt x="8984799" y="5417143"/>
                    <a:pt x="8976220" y="5419288"/>
                  </a:cubicBezTo>
                  <a:cubicBezTo>
                    <a:pt x="8962387" y="5422746"/>
                    <a:pt x="8948168" y="5424471"/>
                    <a:pt x="8934275" y="5427677"/>
                  </a:cubicBezTo>
                  <a:cubicBezTo>
                    <a:pt x="8911807" y="5432862"/>
                    <a:pt x="8889909" y="5440664"/>
                    <a:pt x="8867164" y="5444455"/>
                  </a:cubicBezTo>
                  <a:cubicBezTo>
                    <a:pt x="8850386" y="5447251"/>
                    <a:pt x="8833434" y="5449154"/>
                    <a:pt x="8816830" y="5452844"/>
                  </a:cubicBezTo>
                  <a:cubicBezTo>
                    <a:pt x="8808198" y="5454762"/>
                    <a:pt x="8800334" y="5459499"/>
                    <a:pt x="8791663" y="5461233"/>
                  </a:cubicBezTo>
                  <a:cubicBezTo>
                    <a:pt x="8772274" y="5465111"/>
                    <a:pt x="8752394" y="5466085"/>
                    <a:pt x="8732940" y="5469622"/>
                  </a:cubicBezTo>
                  <a:cubicBezTo>
                    <a:pt x="8721596" y="5471684"/>
                    <a:pt x="8710757" y="5476116"/>
                    <a:pt x="8699384" y="5478011"/>
                  </a:cubicBezTo>
                  <a:cubicBezTo>
                    <a:pt x="8677146" y="5481717"/>
                    <a:pt x="8654610" y="5483354"/>
                    <a:pt x="8632272" y="5486400"/>
                  </a:cubicBezTo>
                  <a:cubicBezTo>
                    <a:pt x="8593089" y="5491743"/>
                    <a:pt x="8553834" y="5496677"/>
                    <a:pt x="8514826" y="5503178"/>
                  </a:cubicBezTo>
                  <a:lnTo>
                    <a:pt x="8464492" y="5511567"/>
                  </a:lnTo>
                  <a:cubicBezTo>
                    <a:pt x="8425383" y="5517433"/>
                    <a:pt x="8385824" y="5520589"/>
                    <a:pt x="8347046" y="5528345"/>
                  </a:cubicBezTo>
                  <a:cubicBezTo>
                    <a:pt x="8333064" y="5531141"/>
                    <a:pt x="8319249" y="5534965"/>
                    <a:pt x="8305101" y="5536734"/>
                  </a:cubicBezTo>
                  <a:cubicBezTo>
                    <a:pt x="8274453" y="5540565"/>
                    <a:pt x="8243539" y="5541890"/>
                    <a:pt x="8212822" y="5545123"/>
                  </a:cubicBezTo>
                  <a:cubicBezTo>
                    <a:pt x="8190401" y="5547483"/>
                    <a:pt x="8168100" y="5550878"/>
                    <a:pt x="8145710" y="5553512"/>
                  </a:cubicBezTo>
                  <a:lnTo>
                    <a:pt x="8070209" y="5561901"/>
                  </a:lnTo>
                  <a:cubicBezTo>
                    <a:pt x="8050589" y="5564354"/>
                    <a:pt x="8031170" y="5568415"/>
                    <a:pt x="8011486" y="5570290"/>
                  </a:cubicBezTo>
                  <a:cubicBezTo>
                    <a:pt x="7972415" y="5574011"/>
                    <a:pt x="7933189" y="5575883"/>
                    <a:pt x="7894041" y="5578679"/>
                  </a:cubicBezTo>
                  <a:cubicBezTo>
                    <a:pt x="7819778" y="5593532"/>
                    <a:pt x="7870696" y="5584897"/>
                    <a:pt x="7759817" y="5595457"/>
                  </a:cubicBezTo>
                  <a:cubicBezTo>
                    <a:pt x="7721754" y="5599082"/>
                    <a:pt x="7639863" y="5607305"/>
                    <a:pt x="7600426" y="5612235"/>
                  </a:cubicBezTo>
                  <a:cubicBezTo>
                    <a:pt x="7580806" y="5614688"/>
                    <a:pt x="7561364" y="5618518"/>
                    <a:pt x="7541703" y="5620624"/>
                  </a:cubicBezTo>
                  <a:cubicBezTo>
                    <a:pt x="7483050" y="5626908"/>
                    <a:pt x="7424067" y="5630085"/>
                    <a:pt x="7365534" y="5637402"/>
                  </a:cubicBezTo>
                  <a:cubicBezTo>
                    <a:pt x="7343163" y="5640198"/>
                    <a:pt x="7320855" y="5643548"/>
                    <a:pt x="7298422" y="5645791"/>
                  </a:cubicBezTo>
                  <a:cubicBezTo>
                    <a:pt x="7264917" y="5649142"/>
                    <a:pt x="7231241" y="5650655"/>
                    <a:pt x="7197754" y="5654180"/>
                  </a:cubicBezTo>
                  <a:cubicBezTo>
                    <a:pt x="7178090" y="5656250"/>
                    <a:pt x="7158669" y="5660259"/>
                    <a:pt x="7139031" y="5662569"/>
                  </a:cubicBezTo>
                  <a:cubicBezTo>
                    <a:pt x="7111121" y="5665853"/>
                    <a:pt x="7083104" y="5668162"/>
                    <a:pt x="7055141" y="5670958"/>
                  </a:cubicBezTo>
                  <a:cubicBezTo>
                    <a:pt x="7043956" y="5673754"/>
                    <a:pt x="7032929" y="5677285"/>
                    <a:pt x="7021586" y="5679347"/>
                  </a:cubicBezTo>
                  <a:cubicBezTo>
                    <a:pt x="6961988" y="5690183"/>
                    <a:pt x="6917638" y="5691215"/>
                    <a:pt x="6853806" y="5696125"/>
                  </a:cubicBezTo>
                  <a:cubicBezTo>
                    <a:pt x="6833209" y="5701274"/>
                    <a:pt x="6798422" y="5710536"/>
                    <a:pt x="6778305" y="5712903"/>
                  </a:cubicBezTo>
                  <a:cubicBezTo>
                    <a:pt x="6727889" y="5718834"/>
                    <a:pt x="6584867" y="5727420"/>
                    <a:pt x="6543413" y="5729681"/>
                  </a:cubicBezTo>
                  <a:cubicBezTo>
                    <a:pt x="6110827" y="5753277"/>
                    <a:pt x="6336565" y="5741385"/>
                    <a:pt x="5939406" y="5754848"/>
                  </a:cubicBezTo>
                  <a:cubicBezTo>
                    <a:pt x="5701307" y="5762919"/>
                    <a:pt x="5652826" y="5768520"/>
                    <a:pt x="5385732" y="5771626"/>
                  </a:cubicBezTo>
                  <a:lnTo>
                    <a:pt x="4278386" y="5780015"/>
                  </a:lnTo>
                  <a:lnTo>
                    <a:pt x="3976382" y="5805182"/>
                  </a:lnTo>
                  <a:cubicBezTo>
                    <a:pt x="3891079" y="5812291"/>
                    <a:pt x="3870719" y="5815725"/>
                    <a:pt x="3783435" y="5821960"/>
                  </a:cubicBezTo>
                  <a:cubicBezTo>
                    <a:pt x="3684932" y="5828996"/>
                    <a:pt x="3624556" y="5833802"/>
                    <a:pt x="3523376" y="5838738"/>
                  </a:cubicBezTo>
                  <a:cubicBezTo>
                    <a:pt x="3266334" y="5851277"/>
                    <a:pt x="3265964" y="5847385"/>
                    <a:pt x="2952925" y="5855516"/>
                  </a:cubicBezTo>
                  <a:lnTo>
                    <a:pt x="2676088" y="5863905"/>
                  </a:lnTo>
                  <a:cubicBezTo>
                    <a:pt x="2514277" y="5859410"/>
                    <a:pt x="2365590" y="5857515"/>
                    <a:pt x="2206305" y="5847127"/>
                  </a:cubicBezTo>
                  <a:cubicBezTo>
                    <a:pt x="2133540" y="5842381"/>
                    <a:pt x="2060710" y="5837983"/>
                    <a:pt x="1988191" y="5830349"/>
                  </a:cubicBezTo>
                  <a:cubicBezTo>
                    <a:pt x="1706823" y="5800731"/>
                    <a:pt x="1919555" y="5825112"/>
                    <a:pt x="1770077" y="5805182"/>
                  </a:cubicBezTo>
                  <a:cubicBezTo>
                    <a:pt x="1747730" y="5802202"/>
                    <a:pt x="1725248" y="5800221"/>
                    <a:pt x="1702965" y="5796793"/>
                  </a:cubicBezTo>
                  <a:cubicBezTo>
                    <a:pt x="1688872" y="5794625"/>
                    <a:pt x="1675181" y="5790070"/>
                    <a:pt x="1661020" y="5788404"/>
                  </a:cubicBezTo>
                  <a:cubicBezTo>
                    <a:pt x="1627579" y="5784470"/>
                    <a:pt x="1593819" y="5783733"/>
                    <a:pt x="1560353" y="5780015"/>
                  </a:cubicBezTo>
                  <a:cubicBezTo>
                    <a:pt x="1543448" y="5778137"/>
                    <a:pt x="1526912" y="5773613"/>
                    <a:pt x="1510019" y="5771626"/>
                  </a:cubicBezTo>
                  <a:cubicBezTo>
                    <a:pt x="1479344" y="5768017"/>
                    <a:pt x="1448487" y="5766165"/>
                    <a:pt x="1417740" y="5763237"/>
                  </a:cubicBezTo>
                  <a:lnTo>
                    <a:pt x="1333850" y="5754848"/>
                  </a:lnTo>
                  <a:cubicBezTo>
                    <a:pt x="1314212" y="5752538"/>
                    <a:pt x="1294791" y="5748529"/>
                    <a:pt x="1275127" y="5746459"/>
                  </a:cubicBezTo>
                  <a:cubicBezTo>
                    <a:pt x="1241640" y="5742934"/>
                    <a:pt x="1207925" y="5741788"/>
                    <a:pt x="1174459" y="5738070"/>
                  </a:cubicBezTo>
                  <a:cubicBezTo>
                    <a:pt x="1157554" y="5736192"/>
                    <a:pt x="1141003" y="5731791"/>
                    <a:pt x="1124125" y="5729681"/>
                  </a:cubicBezTo>
                  <a:cubicBezTo>
                    <a:pt x="1096239" y="5726195"/>
                    <a:pt x="1068121" y="5724778"/>
                    <a:pt x="1040235" y="5721292"/>
                  </a:cubicBezTo>
                  <a:cubicBezTo>
                    <a:pt x="1023357" y="5719182"/>
                    <a:pt x="1006739" y="5715308"/>
                    <a:pt x="989901" y="5712903"/>
                  </a:cubicBezTo>
                  <a:cubicBezTo>
                    <a:pt x="967583" y="5709715"/>
                    <a:pt x="945160" y="5707310"/>
                    <a:pt x="922789" y="5704514"/>
                  </a:cubicBezTo>
                  <a:cubicBezTo>
                    <a:pt x="902842" y="5697865"/>
                    <a:pt x="885133" y="5691247"/>
                    <a:pt x="864066" y="5687736"/>
                  </a:cubicBezTo>
                  <a:cubicBezTo>
                    <a:pt x="841828" y="5684030"/>
                    <a:pt x="819325" y="5682143"/>
                    <a:pt x="796954" y="5679347"/>
                  </a:cubicBezTo>
                  <a:cubicBezTo>
                    <a:pt x="785769" y="5673754"/>
                    <a:pt x="775107" y="5666960"/>
                    <a:pt x="763398" y="5662569"/>
                  </a:cubicBezTo>
                  <a:cubicBezTo>
                    <a:pt x="752603" y="5658521"/>
                    <a:pt x="740928" y="5657347"/>
                    <a:pt x="729842" y="5654180"/>
                  </a:cubicBezTo>
                  <a:cubicBezTo>
                    <a:pt x="721339" y="5651751"/>
                    <a:pt x="713178" y="5648220"/>
                    <a:pt x="704675" y="5645791"/>
                  </a:cubicBezTo>
                  <a:cubicBezTo>
                    <a:pt x="683387" y="5639709"/>
                    <a:pt x="666069" y="5637634"/>
                    <a:pt x="645953" y="5629013"/>
                  </a:cubicBezTo>
                  <a:cubicBezTo>
                    <a:pt x="589394" y="5604773"/>
                    <a:pt x="634097" y="5618891"/>
                    <a:pt x="570452" y="5587068"/>
                  </a:cubicBezTo>
                  <a:cubicBezTo>
                    <a:pt x="562543" y="5583113"/>
                    <a:pt x="553015" y="5582973"/>
                    <a:pt x="545285" y="5578679"/>
                  </a:cubicBezTo>
                  <a:cubicBezTo>
                    <a:pt x="520603" y="5564967"/>
                    <a:pt x="474691" y="5531280"/>
                    <a:pt x="453006" y="5511567"/>
                  </a:cubicBezTo>
                  <a:cubicBezTo>
                    <a:pt x="435449" y="5495606"/>
                    <a:pt x="419450" y="5478011"/>
                    <a:pt x="402672" y="5461233"/>
                  </a:cubicBezTo>
                  <a:cubicBezTo>
                    <a:pt x="394283" y="5452844"/>
                    <a:pt x="386769" y="5443477"/>
                    <a:pt x="377505" y="5436066"/>
                  </a:cubicBezTo>
                  <a:cubicBezTo>
                    <a:pt x="363523" y="5424881"/>
                    <a:pt x="348221" y="5415171"/>
                    <a:pt x="335560" y="5402510"/>
                  </a:cubicBezTo>
                  <a:cubicBezTo>
                    <a:pt x="279633" y="5346583"/>
                    <a:pt x="360727" y="5405306"/>
                    <a:pt x="293615" y="5360565"/>
                  </a:cubicBezTo>
                  <a:cubicBezTo>
                    <a:pt x="261000" y="5311644"/>
                    <a:pt x="296110" y="5358258"/>
                    <a:pt x="243281" y="5310232"/>
                  </a:cubicBezTo>
                  <a:cubicBezTo>
                    <a:pt x="152734" y="5227917"/>
                    <a:pt x="216585" y="5272860"/>
                    <a:pt x="159391" y="5234731"/>
                  </a:cubicBezTo>
                  <a:cubicBezTo>
                    <a:pt x="129451" y="5189821"/>
                    <a:pt x="149742" y="5216693"/>
                    <a:pt x="92279" y="5159230"/>
                  </a:cubicBezTo>
                  <a:cubicBezTo>
                    <a:pt x="83890" y="5150841"/>
                    <a:pt x="74230" y="5143554"/>
                    <a:pt x="67112" y="5134063"/>
                  </a:cubicBezTo>
                  <a:cubicBezTo>
                    <a:pt x="61412" y="5126463"/>
                    <a:pt x="31300" y="5087607"/>
                    <a:pt x="25167" y="5075340"/>
                  </a:cubicBezTo>
                  <a:cubicBezTo>
                    <a:pt x="21212" y="5067431"/>
                    <a:pt x="20261" y="5058301"/>
                    <a:pt x="16778" y="5050173"/>
                  </a:cubicBezTo>
                  <a:cubicBezTo>
                    <a:pt x="11852" y="5038679"/>
                    <a:pt x="5593" y="5027802"/>
                    <a:pt x="0" y="5016617"/>
                  </a:cubicBezTo>
                  <a:cubicBezTo>
                    <a:pt x="2796" y="4969079"/>
                    <a:pt x="3651" y="4921388"/>
                    <a:pt x="8389" y="4874004"/>
                  </a:cubicBezTo>
                  <a:cubicBezTo>
                    <a:pt x="9269" y="4865205"/>
                    <a:pt x="12484" y="4856567"/>
                    <a:pt x="16778" y="4848837"/>
                  </a:cubicBezTo>
                  <a:cubicBezTo>
                    <a:pt x="26571" y="4831210"/>
                    <a:pt x="41316" y="4816539"/>
                    <a:pt x="50334" y="4798503"/>
                  </a:cubicBezTo>
                  <a:cubicBezTo>
                    <a:pt x="60590" y="4777990"/>
                    <a:pt x="69068" y="4757566"/>
                    <a:pt x="83890" y="4739780"/>
                  </a:cubicBezTo>
                  <a:cubicBezTo>
                    <a:pt x="91485" y="4730666"/>
                    <a:pt x="101336" y="4723621"/>
                    <a:pt x="109057" y="4714613"/>
                  </a:cubicBezTo>
                  <a:cubicBezTo>
                    <a:pt x="118156" y="4703997"/>
                    <a:pt x="124337" y="4690944"/>
                    <a:pt x="134224" y="4681057"/>
                  </a:cubicBezTo>
                  <a:cubicBezTo>
                    <a:pt x="144111" y="4671170"/>
                    <a:pt x="157893" y="4665777"/>
                    <a:pt x="167780" y="4655890"/>
                  </a:cubicBezTo>
                  <a:cubicBezTo>
                    <a:pt x="174909" y="4648761"/>
                    <a:pt x="177429" y="4637852"/>
                    <a:pt x="184558" y="4630723"/>
                  </a:cubicBezTo>
                  <a:cubicBezTo>
                    <a:pt x="194445" y="4620836"/>
                    <a:pt x="208666" y="4615863"/>
                    <a:pt x="218114" y="4605556"/>
                  </a:cubicBezTo>
                  <a:cubicBezTo>
                    <a:pt x="239658" y="4582053"/>
                    <a:pt x="254292" y="4552600"/>
                    <a:pt x="276837" y="4530055"/>
                  </a:cubicBezTo>
                  <a:cubicBezTo>
                    <a:pt x="288022" y="4518870"/>
                    <a:pt x="300681" y="4508985"/>
                    <a:pt x="310393" y="4496499"/>
                  </a:cubicBezTo>
                  <a:cubicBezTo>
                    <a:pt x="320403" y="4483628"/>
                    <a:pt x="325549" y="4467425"/>
                    <a:pt x="335560" y="4454554"/>
                  </a:cubicBezTo>
                  <a:cubicBezTo>
                    <a:pt x="385228" y="4390696"/>
                    <a:pt x="354123" y="4451700"/>
                    <a:pt x="394283" y="4387443"/>
                  </a:cubicBezTo>
                  <a:cubicBezTo>
                    <a:pt x="400911" y="4376838"/>
                    <a:pt x="404627" y="4364610"/>
                    <a:pt x="411061" y="4353887"/>
                  </a:cubicBezTo>
                  <a:cubicBezTo>
                    <a:pt x="421436" y="4336596"/>
                    <a:pt x="433432" y="4320331"/>
                    <a:pt x="444617" y="4303553"/>
                  </a:cubicBezTo>
                  <a:cubicBezTo>
                    <a:pt x="450210" y="4295164"/>
                    <a:pt x="458207" y="4287951"/>
                    <a:pt x="461395" y="4278386"/>
                  </a:cubicBezTo>
                  <a:cubicBezTo>
                    <a:pt x="466988" y="4261608"/>
                    <a:pt x="468363" y="4242767"/>
                    <a:pt x="478173" y="4228052"/>
                  </a:cubicBezTo>
                  <a:cubicBezTo>
                    <a:pt x="483766" y="4219663"/>
                    <a:pt x="490856" y="4212098"/>
                    <a:pt x="494951" y="4202885"/>
                  </a:cubicBezTo>
                  <a:cubicBezTo>
                    <a:pt x="502134" y="4186724"/>
                    <a:pt x="503820" y="4168369"/>
                    <a:pt x="511729" y="4152551"/>
                  </a:cubicBezTo>
                  <a:cubicBezTo>
                    <a:pt x="517322" y="4141366"/>
                    <a:pt x="523581" y="4130489"/>
                    <a:pt x="528507" y="4118995"/>
                  </a:cubicBezTo>
                  <a:cubicBezTo>
                    <a:pt x="531990" y="4110867"/>
                    <a:pt x="532941" y="4101737"/>
                    <a:pt x="536896" y="4093828"/>
                  </a:cubicBezTo>
                  <a:cubicBezTo>
                    <a:pt x="544188" y="4079244"/>
                    <a:pt x="554771" y="4066467"/>
                    <a:pt x="562063" y="4051883"/>
                  </a:cubicBezTo>
                  <a:cubicBezTo>
                    <a:pt x="580980" y="4014048"/>
                    <a:pt x="557178" y="4037612"/>
                    <a:pt x="587230" y="4001549"/>
                  </a:cubicBezTo>
                  <a:cubicBezTo>
                    <a:pt x="594825" y="3992435"/>
                    <a:pt x="604008" y="3984771"/>
                    <a:pt x="612397" y="3976382"/>
                  </a:cubicBezTo>
                  <a:cubicBezTo>
                    <a:pt x="620805" y="3951158"/>
                    <a:pt x="619494" y="3947732"/>
                    <a:pt x="637564" y="3926048"/>
                  </a:cubicBezTo>
                  <a:cubicBezTo>
                    <a:pt x="660754" y="3898220"/>
                    <a:pt x="663888" y="3906955"/>
                    <a:pt x="679508" y="3875714"/>
                  </a:cubicBezTo>
                  <a:cubicBezTo>
                    <a:pt x="683463" y="3867805"/>
                    <a:pt x="683942" y="3858456"/>
                    <a:pt x="687897" y="3850547"/>
                  </a:cubicBezTo>
                  <a:cubicBezTo>
                    <a:pt x="730022" y="3766297"/>
                    <a:pt x="677331" y="3894775"/>
                    <a:pt x="721453" y="3791824"/>
                  </a:cubicBezTo>
                  <a:cubicBezTo>
                    <a:pt x="724936" y="3783696"/>
                    <a:pt x="725887" y="3774566"/>
                    <a:pt x="729842" y="3766657"/>
                  </a:cubicBezTo>
                  <a:cubicBezTo>
                    <a:pt x="762367" y="3701608"/>
                    <a:pt x="733923" y="3779581"/>
                    <a:pt x="755009" y="3716323"/>
                  </a:cubicBezTo>
                  <a:cubicBezTo>
                    <a:pt x="762723" y="3662322"/>
                    <a:pt x="770255" y="3646390"/>
                    <a:pt x="755009" y="3590488"/>
                  </a:cubicBezTo>
                  <a:cubicBezTo>
                    <a:pt x="752356" y="3580761"/>
                    <a:pt x="742740" y="3574339"/>
                    <a:pt x="738231" y="3565321"/>
                  </a:cubicBezTo>
                  <a:cubicBezTo>
                    <a:pt x="734276" y="3557412"/>
                    <a:pt x="735366" y="3547059"/>
                    <a:pt x="729842" y="3540154"/>
                  </a:cubicBezTo>
                  <a:cubicBezTo>
                    <a:pt x="723544" y="3532281"/>
                    <a:pt x="712211" y="3530074"/>
                    <a:pt x="704675" y="3523376"/>
                  </a:cubicBezTo>
                  <a:cubicBezTo>
                    <a:pt x="686941" y="3507612"/>
                    <a:pt x="671119" y="3489821"/>
                    <a:pt x="654341" y="3473043"/>
                  </a:cubicBezTo>
                  <a:lnTo>
                    <a:pt x="587230" y="3405931"/>
                  </a:lnTo>
                  <a:lnTo>
                    <a:pt x="553674" y="3372375"/>
                  </a:lnTo>
                  <a:cubicBezTo>
                    <a:pt x="542489" y="3361190"/>
                    <a:pt x="529609" y="3351474"/>
                    <a:pt x="520118" y="3338819"/>
                  </a:cubicBezTo>
                  <a:cubicBezTo>
                    <a:pt x="459041" y="3257383"/>
                    <a:pt x="487253" y="3293543"/>
                    <a:pt x="436228" y="3229762"/>
                  </a:cubicBezTo>
                  <a:cubicBezTo>
                    <a:pt x="425043" y="3215780"/>
                    <a:pt x="412604" y="3202715"/>
                    <a:pt x="402672" y="3187817"/>
                  </a:cubicBezTo>
                  <a:cubicBezTo>
                    <a:pt x="328188" y="3076091"/>
                    <a:pt x="435392" y="3241679"/>
                    <a:pt x="377505" y="3137483"/>
                  </a:cubicBezTo>
                  <a:lnTo>
                    <a:pt x="327171" y="3061982"/>
                  </a:lnTo>
                  <a:cubicBezTo>
                    <a:pt x="321578" y="3053593"/>
                    <a:pt x="314902" y="3045833"/>
                    <a:pt x="310393" y="3036815"/>
                  </a:cubicBezTo>
                  <a:cubicBezTo>
                    <a:pt x="302004" y="3020037"/>
                    <a:pt x="294336" y="3002879"/>
                    <a:pt x="285226" y="2986481"/>
                  </a:cubicBezTo>
                  <a:cubicBezTo>
                    <a:pt x="280330" y="2977667"/>
                    <a:pt x="272957" y="2970332"/>
                    <a:pt x="268448" y="2961314"/>
                  </a:cubicBezTo>
                  <a:cubicBezTo>
                    <a:pt x="264493" y="2953405"/>
                    <a:pt x="263798" y="2944160"/>
                    <a:pt x="260059" y="2936147"/>
                  </a:cubicBezTo>
                  <a:cubicBezTo>
                    <a:pt x="244194" y="2902150"/>
                    <a:pt x="226503" y="2869035"/>
                    <a:pt x="209725" y="2835479"/>
                  </a:cubicBezTo>
                  <a:cubicBezTo>
                    <a:pt x="204132" y="2824294"/>
                    <a:pt x="197591" y="2813534"/>
                    <a:pt x="192947" y="2801923"/>
                  </a:cubicBezTo>
                  <a:cubicBezTo>
                    <a:pt x="169601" y="2743557"/>
                    <a:pt x="180931" y="2774264"/>
                    <a:pt x="159391" y="2709644"/>
                  </a:cubicBezTo>
                  <a:cubicBezTo>
                    <a:pt x="151396" y="2685658"/>
                    <a:pt x="147880" y="2677255"/>
                    <a:pt x="142613" y="2650921"/>
                  </a:cubicBezTo>
                  <a:cubicBezTo>
                    <a:pt x="132206" y="2598885"/>
                    <a:pt x="131618" y="2574525"/>
                    <a:pt x="125835" y="2516698"/>
                  </a:cubicBezTo>
                  <a:cubicBezTo>
                    <a:pt x="127983" y="2482327"/>
                    <a:pt x="127302" y="2362763"/>
                    <a:pt x="151002" y="2315362"/>
                  </a:cubicBezTo>
                  <a:cubicBezTo>
                    <a:pt x="172289" y="2272788"/>
                    <a:pt x="160843" y="2292211"/>
                    <a:pt x="184558" y="2256639"/>
                  </a:cubicBezTo>
                  <a:cubicBezTo>
                    <a:pt x="187354" y="2245454"/>
                    <a:pt x="188899" y="2233878"/>
                    <a:pt x="192947" y="2223083"/>
                  </a:cubicBezTo>
                  <a:cubicBezTo>
                    <a:pt x="200891" y="2201900"/>
                    <a:pt x="231574" y="2150900"/>
                    <a:pt x="243281" y="2139193"/>
                  </a:cubicBezTo>
                  <a:cubicBezTo>
                    <a:pt x="251670" y="2130804"/>
                    <a:pt x="260853" y="2123140"/>
                    <a:pt x="268448" y="2114026"/>
                  </a:cubicBezTo>
                  <a:cubicBezTo>
                    <a:pt x="274903" y="2106281"/>
                    <a:pt x="278097" y="2095988"/>
                    <a:pt x="285226" y="2088859"/>
                  </a:cubicBezTo>
                  <a:cubicBezTo>
                    <a:pt x="292355" y="2081730"/>
                    <a:pt x="302648" y="2078536"/>
                    <a:pt x="310393" y="2072081"/>
                  </a:cubicBezTo>
                  <a:cubicBezTo>
                    <a:pt x="319507" y="2064486"/>
                    <a:pt x="326446" y="2054509"/>
                    <a:pt x="335560" y="2046914"/>
                  </a:cubicBezTo>
                  <a:cubicBezTo>
                    <a:pt x="343305" y="2040459"/>
                    <a:pt x="352982" y="2036591"/>
                    <a:pt x="360727" y="2030136"/>
                  </a:cubicBezTo>
                  <a:cubicBezTo>
                    <a:pt x="389680" y="2006009"/>
                    <a:pt x="393823" y="1985548"/>
                    <a:pt x="436228" y="1971413"/>
                  </a:cubicBezTo>
                  <a:lnTo>
                    <a:pt x="511729" y="1946246"/>
                  </a:lnTo>
                  <a:cubicBezTo>
                    <a:pt x="520118" y="1943450"/>
                    <a:pt x="529538" y="1942762"/>
                    <a:pt x="536896" y="1937857"/>
                  </a:cubicBezTo>
                  <a:cubicBezTo>
                    <a:pt x="553674" y="1926672"/>
                    <a:pt x="568100" y="1910678"/>
                    <a:pt x="587230" y="1904301"/>
                  </a:cubicBezTo>
                  <a:cubicBezTo>
                    <a:pt x="595619" y="1901505"/>
                    <a:pt x="604488" y="1899867"/>
                    <a:pt x="612397" y="1895912"/>
                  </a:cubicBezTo>
                  <a:cubicBezTo>
                    <a:pt x="621415" y="1891403"/>
                    <a:pt x="628546" y="1883643"/>
                    <a:pt x="637564" y="1879134"/>
                  </a:cubicBezTo>
                  <a:cubicBezTo>
                    <a:pt x="645473" y="1875179"/>
                    <a:pt x="654821" y="1874700"/>
                    <a:pt x="662730" y="1870745"/>
                  </a:cubicBezTo>
                  <a:cubicBezTo>
                    <a:pt x="671748" y="1866236"/>
                    <a:pt x="678879" y="1858476"/>
                    <a:pt x="687897" y="1853967"/>
                  </a:cubicBezTo>
                  <a:cubicBezTo>
                    <a:pt x="695806" y="1850012"/>
                    <a:pt x="705334" y="1849872"/>
                    <a:pt x="713064" y="1845578"/>
                  </a:cubicBezTo>
                  <a:cubicBezTo>
                    <a:pt x="730691" y="1835785"/>
                    <a:pt x="744268" y="1818399"/>
                    <a:pt x="763398" y="1812022"/>
                  </a:cubicBezTo>
                  <a:cubicBezTo>
                    <a:pt x="780176" y="1806429"/>
                    <a:pt x="799017" y="1805054"/>
                    <a:pt x="813732" y="1795244"/>
                  </a:cubicBezTo>
                  <a:cubicBezTo>
                    <a:pt x="830510" y="1784059"/>
                    <a:pt x="844936" y="1768065"/>
                    <a:pt x="864066" y="1761688"/>
                  </a:cubicBezTo>
                  <a:cubicBezTo>
                    <a:pt x="880844" y="1756095"/>
                    <a:pt x="899685" y="1754720"/>
                    <a:pt x="914400" y="1744910"/>
                  </a:cubicBezTo>
                  <a:cubicBezTo>
                    <a:pt x="954282" y="1718322"/>
                    <a:pt x="930002" y="1731320"/>
                    <a:pt x="989901" y="1711354"/>
                  </a:cubicBezTo>
                  <a:lnTo>
                    <a:pt x="1040235" y="1694576"/>
                  </a:lnTo>
                  <a:cubicBezTo>
                    <a:pt x="1048624" y="1691780"/>
                    <a:pt x="1056613" y="1687163"/>
                    <a:pt x="1065402" y="1686187"/>
                  </a:cubicBezTo>
                  <a:lnTo>
                    <a:pt x="1140903" y="1677799"/>
                  </a:lnTo>
                  <a:cubicBezTo>
                    <a:pt x="1123482" y="1625535"/>
                    <a:pt x="1137392" y="1665122"/>
                    <a:pt x="1140903" y="1686187"/>
                  </a:cubicBezTo>
                  <a:cubicBezTo>
                    <a:pt x="1141822" y="1691704"/>
                    <a:pt x="1126921" y="1686187"/>
                    <a:pt x="1124125" y="1686187"/>
                  </a:cubicBezTo>
                  <a:close/>
                </a:path>
              </a:pathLst>
            </a:custGeom>
            <a:solidFill>
              <a:srgbClr val="DCD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302DE4-1D5A-4D04-959F-18956DCAA201}"/>
                </a:ext>
              </a:extLst>
            </p:cNvPr>
            <p:cNvSpPr/>
            <p:nvPr/>
          </p:nvSpPr>
          <p:spPr>
            <a:xfrm>
              <a:off x="1224793" y="1006679"/>
              <a:ext cx="8573548" cy="5108895"/>
            </a:xfrm>
            <a:custGeom>
              <a:avLst/>
              <a:gdLst>
                <a:gd name="connsiteX0" fmla="*/ 1048624 w 8573548"/>
                <a:gd name="connsiteY0" fmla="*/ 1107347 h 5108895"/>
                <a:gd name="connsiteX1" fmla="*/ 1048624 w 8573548"/>
                <a:gd name="connsiteY1" fmla="*/ 1107347 h 5108895"/>
                <a:gd name="connsiteX2" fmla="*/ 1115735 w 8573548"/>
                <a:gd name="connsiteY2" fmla="*/ 989901 h 5108895"/>
                <a:gd name="connsiteX3" fmla="*/ 1140902 w 8573548"/>
                <a:gd name="connsiteY3" fmla="*/ 964734 h 5108895"/>
                <a:gd name="connsiteX4" fmla="*/ 1182847 w 8573548"/>
                <a:gd name="connsiteY4" fmla="*/ 922789 h 5108895"/>
                <a:gd name="connsiteX5" fmla="*/ 1224792 w 8573548"/>
                <a:gd name="connsiteY5" fmla="*/ 880844 h 5108895"/>
                <a:gd name="connsiteX6" fmla="*/ 1249959 w 8573548"/>
                <a:gd name="connsiteY6" fmla="*/ 855677 h 5108895"/>
                <a:gd name="connsiteX7" fmla="*/ 1300293 w 8573548"/>
                <a:gd name="connsiteY7" fmla="*/ 822121 h 5108895"/>
                <a:gd name="connsiteX8" fmla="*/ 1342238 w 8573548"/>
                <a:gd name="connsiteY8" fmla="*/ 780176 h 5108895"/>
                <a:gd name="connsiteX9" fmla="*/ 1384183 w 8573548"/>
                <a:gd name="connsiteY9" fmla="*/ 738231 h 5108895"/>
                <a:gd name="connsiteX10" fmla="*/ 1426128 w 8573548"/>
                <a:gd name="connsiteY10" fmla="*/ 696286 h 5108895"/>
                <a:gd name="connsiteX11" fmla="*/ 1451295 w 8573548"/>
                <a:gd name="connsiteY11" fmla="*/ 671119 h 5108895"/>
                <a:gd name="connsiteX12" fmla="*/ 1501629 w 8573548"/>
                <a:gd name="connsiteY12" fmla="*/ 645952 h 5108895"/>
                <a:gd name="connsiteX13" fmla="*/ 1543574 w 8573548"/>
                <a:gd name="connsiteY13" fmla="*/ 612396 h 5108895"/>
                <a:gd name="connsiteX14" fmla="*/ 1568741 w 8573548"/>
                <a:gd name="connsiteY14" fmla="*/ 587229 h 5108895"/>
                <a:gd name="connsiteX15" fmla="*/ 1644242 w 8573548"/>
                <a:gd name="connsiteY15" fmla="*/ 536895 h 5108895"/>
                <a:gd name="connsiteX16" fmla="*/ 1669409 w 8573548"/>
                <a:gd name="connsiteY16" fmla="*/ 520117 h 5108895"/>
                <a:gd name="connsiteX17" fmla="*/ 1719743 w 8573548"/>
                <a:gd name="connsiteY17" fmla="*/ 494950 h 5108895"/>
                <a:gd name="connsiteX18" fmla="*/ 1744910 w 8573548"/>
                <a:gd name="connsiteY18" fmla="*/ 486561 h 5108895"/>
                <a:gd name="connsiteX19" fmla="*/ 1795244 w 8573548"/>
                <a:gd name="connsiteY19" fmla="*/ 453005 h 5108895"/>
                <a:gd name="connsiteX20" fmla="*/ 1845578 w 8573548"/>
                <a:gd name="connsiteY20" fmla="*/ 411060 h 5108895"/>
                <a:gd name="connsiteX21" fmla="*/ 1887523 w 8573548"/>
                <a:gd name="connsiteY21" fmla="*/ 369115 h 5108895"/>
                <a:gd name="connsiteX22" fmla="*/ 1904301 w 8573548"/>
                <a:gd name="connsiteY22" fmla="*/ 343949 h 5108895"/>
                <a:gd name="connsiteX23" fmla="*/ 1954635 w 8573548"/>
                <a:gd name="connsiteY23" fmla="*/ 310393 h 5108895"/>
                <a:gd name="connsiteX24" fmla="*/ 1971413 w 8573548"/>
                <a:gd name="connsiteY24" fmla="*/ 285226 h 5108895"/>
                <a:gd name="connsiteX25" fmla="*/ 1996579 w 8573548"/>
                <a:gd name="connsiteY25" fmla="*/ 268448 h 5108895"/>
                <a:gd name="connsiteX26" fmla="*/ 2004968 w 8573548"/>
                <a:gd name="connsiteY26" fmla="*/ 243281 h 5108895"/>
                <a:gd name="connsiteX27" fmla="*/ 2030135 w 8573548"/>
                <a:gd name="connsiteY27" fmla="*/ 226503 h 5108895"/>
                <a:gd name="connsiteX28" fmla="*/ 2080469 w 8573548"/>
                <a:gd name="connsiteY28" fmla="*/ 184558 h 5108895"/>
                <a:gd name="connsiteX29" fmla="*/ 2105636 w 8573548"/>
                <a:gd name="connsiteY29" fmla="*/ 176169 h 5108895"/>
                <a:gd name="connsiteX30" fmla="*/ 2130803 w 8573548"/>
                <a:gd name="connsiteY30" fmla="*/ 159391 h 5108895"/>
                <a:gd name="connsiteX31" fmla="*/ 2155970 w 8573548"/>
                <a:gd name="connsiteY31" fmla="*/ 151002 h 5108895"/>
                <a:gd name="connsiteX32" fmla="*/ 2181137 w 8573548"/>
                <a:gd name="connsiteY32" fmla="*/ 134224 h 5108895"/>
                <a:gd name="connsiteX33" fmla="*/ 2206304 w 8573548"/>
                <a:gd name="connsiteY33" fmla="*/ 125835 h 5108895"/>
                <a:gd name="connsiteX34" fmla="*/ 2231471 w 8573548"/>
                <a:gd name="connsiteY34" fmla="*/ 109057 h 5108895"/>
                <a:gd name="connsiteX35" fmla="*/ 2281805 w 8573548"/>
                <a:gd name="connsiteY35" fmla="*/ 92279 h 5108895"/>
                <a:gd name="connsiteX36" fmla="*/ 2306972 w 8573548"/>
                <a:gd name="connsiteY36" fmla="*/ 83890 h 5108895"/>
                <a:gd name="connsiteX37" fmla="*/ 2340528 w 8573548"/>
                <a:gd name="connsiteY37" fmla="*/ 75501 h 5108895"/>
                <a:gd name="connsiteX38" fmla="*/ 2474752 w 8573548"/>
                <a:gd name="connsiteY38" fmla="*/ 50334 h 5108895"/>
                <a:gd name="connsiteX39" fmla="*/ 2541864 w 8573548"/>
                <a:gd name="connsiteY39" fmla="*/ 33556 h 5108895"/>
                <a:gd name="connsiteX40" fmla="*/ 2600587 w 8573548"/>
                <a:gd name="connsiteY40" fmla="*/ 16778 h 5108895"/>
                <a:gd name="connsiteX41" fmla="*/ 2667699 w 8573548"/>
                <a:gd name="connsiteY41" fmla="*/ 0 h 5108895"/>
                <a:gd name="connsiteX42" fmla="*/ 2961313 w 8573548"/>
                <a:gd name="connsiteY42" fmla="*/ 8389 h 5108895"/>
                <a:gd name="connsiteX43" fmla="*/ 3028425 w 8573548"/>
                <a:gd name="connsiteY43" fmla="*/ 25167 h 5108895"/>
                <a:gd name="connsiteX44" fmla="*/ 3120704 w 8573548"/>
                <a:gd name="connsiteY44" fmla="*/ 41945 h 5108895"/>
                <a:gd name="connsiteX45" fmla="*/ 3506598 w 8573548"/>
                <a:gd name="connsiteY45" fmla="*/ 58723 h 5108895"/>
                <a:gd name="connsiteX46" fmla="*/ 3816990 w 8573548"/>
                <a:gd name="connsiteY46" fmla="*/ 50334 h 5108895"/>
                <a:gd name="connsiteX47" fmla="*/ 4605556 w 8573548"/>
                <a:gd name="connsiteY47" fmla="*/ 67112 h 5108895"/>
                <a:gd name="connsiteX48" fmla="*/ 5905849 w 8573548"/>
                <a:gd name="connsiteY48" fmla="*/ 67112 h 5108895"/>
                <a:gd name="connsiteX49" fmla="*/ 6191075 w 8573548"/>
                <a:gd name="connsiteY49" fmla="*/ 83890 h 5108895"/>
                <a:gd name="connsiteX50" fmla="*/ 6342077 w 8573548"/>
                <a:gd name="connsiteY50" fmla="*/ 100668 h 5108895"/>
                <a:gd name="connsiteX51" fmla="*/ 6568579 w 8573548"/>
                <a:gd name="connsiteY51" fmla="*/ 92279 h 5108895"/>
                <a:gd name="connsiteX52" fmla="*/ 6652469 w 8573548"/>
                <a:gd name="connsiteY52" fmla="*/ 83890 h 5108895"/>
                <a:gd name="connsiteX53" fmla="*/ 6795082 w 8573548"/>
                <a:gd name="connsiteY53" fmla="*/ 92279 h 5108895"/>
                <a:gd name="connsiteX54" fmla="*/ 6845416 w 8573548"/>
                <a:gd name="connsiteY54" fmla="*/ 109057 h 5108895"/>
                <a:gd name="connsiteX55" fmla="*/ 6920917 w 8573548"/>
                <a:gd name="connsiteY55" fmla="*/ 159391 h 5108895"/>
                <a:gd name="connsiteX56" fmla="*/ 6946084 w 8573548"/>
                <a:gd name="connsiteY56" fmla="*/ 176169 h 5108895"/>
                <a:gd name="connsiteX57" fmla="*/ 7021585 w 8573548"/>
                <a:gd name="connsiteY57" fmla="*/ 201336 h 5108895"/>
                <a:gd name="connsiteX58" fmla="*/ 7046752 w 8573548"/>
                <a:gd name="connsiteY58" fmla="*/ 209725 h 5108895"/>
                <a:gd name="connsiteX59" fmla="*/ 7130642 w 8573548"/>
                <a:gd name="connsiteY59" fmla="*/ 234892 h 5108895"/>
                <a:gd name="connsiteX60" fmla="*/ 7155809 w 8573548"/>
                <a:gd name="connsiteY60" fmla="*/ 243281 h 5108895"/>
                <a:gd name="connsiteX61" fmla="*/ 7180976 w 8573548"/>
                <a:gd name="connsiteY61" fmla="*/ 251670 h 5108895"/>
                <a:gd name="connsiteX62" fmla="*/ 7231310 w 8573548"/>
                <a:gd name="connsiteY62" fmla="*/ 276837 h 5108895"/>
                <a:gd name="connsiteX63" fmla="*/ 7256477 w 8573548"/>
                <a:gd name="connsiteY63" fmla="*/ 293615 h 5108895"/>
                <a:gd name="connsiteX64" fmla="*/ 7281644 w 8573548"/>
                <a:gd name="connsiteY64" fmla="*/ 302004 h 5108895"/>
                <a:gd name="connsiteX65" fmla="*/ 7306811 w 8573548"/>
                <a:gd name="connsiteY65" fmla="*/ 318782 h 5108895"/>
                <a:gd name="connsiteX66" fmla="*/ 7331978 w 8573548"/>
                <a:gd name="connsiteY66" fmla="*/ 327171 h 5108895"/>
                <a:gd name="connsiteX67" fmla="*/ 7357145 w 8573548"/>
                <a:gd name="connsiteY67" fmla="*/ 343949 h 5108895"/>
                <a:gd name="connsiteX68" fmla="*/ 7407479 w 8573548"/>
                <a:gd name="connsiteY68" fmla="*/ 369115 h 5108895"/>
                <a:gd name="connsiteX69" fmla="*/ 7424257 w 8573548"/>
                <a:gd name="connsiteY69" fmla="*/ 394282 h 5108895"/>
                <a:gd name="connsiteX70" fmla="*/ 7449424 w 8573548"/>
                <a:gd name="connsiteY70" fmla="*/ 419449 h 5108895"/>
                <a:gd name="connsiteX71" fmla="*/ 7474590 w 8573548"/>
                <a:gd name="connsiteY71" fmla="*/ 469783 h 5108895"/>
                <a:gd name="connsiteX72" fmla="*/ 7533313 w 8573548"/>
                <a:gd name="connsiteY72" fmla="*/ 545284 h 5108895"/>
                <a:gd name="connsiteX73" fmla="*/ 7550091 w 8573548"/>
                <a:gd name="connsiteY73" fmla="*/ 570451 h 5108895"/>
                <a:gd name="connsiteX74" fmla="*/ 7575258 w 8573548"/>
                <a:gd name="connsiteY74" fmla="*/ 620785 h 5108895"/>
                <a:gd name="connsiteX75" fmla="*/ 7592036 w 8573548"/>
                <a:gd name="connsiteY75" fmla="*/ 671119 h 5108895"/>
                <a:gd name="connsiteX76" fmla="*/ 7600425 w 8573548"/>
                <a:gd name="connsiteY76" fmla="*/ 696286 h 5108895"/>
                <a:gd name="connsiteX77" fmla="*/ 7608814 w 8573548"/>
                <a:gd name="connsiteY77" fmla="*/ 721453 h 5108895"/>
                <a:gd name="connsiteX78" fmla="*/ 7617203 w 8573548"/>
                <a:gd name="connsiteY78" fmla="*/ 755009 h 5108895"/>
                <a:gd name="connsiteX79" fmla="*/ 7617203 w 8573548"/>
                <a:gd name="connsiteY79" fmla="*/ 956345 h 5108895"/>
                <a:gd name="connsiteX80" fmla="*/ 7608814 w 8573548"/>
                <a:gd name="connsiteY80" fmla="*/ 989901 h 5108895"/>
                <a:gd name="connsiteX81" fmla="*/ 7583647 w 8573548"/>
                <a:gd name="connsiteY81" fmla="*/ 1065402 h 5108895"/>
                <a:gd name="connsiteX82" fmla="*/ 7575258 w 8573548"/>
                <a:gd name="connsiteY82" fmla="*/ 1090569 h 5108895"/>
                <a:gd name="connsiteX83" fmla="*/ 7566869 w 8573548"/>
                <a:gd name="connsiteY83" fmla="*/ 1115736 h 5108895"/>
                <a:gd name="connsiteX84" fmla="*/ 7533313 w 8573548"/>
                <a:gd name="connsiteY84" fmla="*/ 1166070 h 5108895"/>
                <a:gd name="connsiteX85" fmla="*/ 7524924 w 8573548"/>
                <a:gd name="connsiteY85" fmla="*/ 1191237 h 5108895"/>
                <a:gd name="connsiteX86" fmla="*/ 7491368 w 8573548"/>
                <a:gd name="connsiteY86" fmla="*/ 1241571 h 5108895"/>
                <a:gd name="connsiteX87" fmla="*/ 7466201 w 8573548"/>
                <a:gd name="connsiteY87" fmla="*/ 1291904 h 5108895"/>
                <a:gd name="connsiteX88" fmla="*/ 7441035 w 8573548"/>
                <a:gd name="connsiteY88" fmla="*/ 1342238 h 5108895"/>
                <a:gd name="connsiteX89" fmla="*/ 7424257 w 8573548"/>
                <a:gd name="connsiteY89" fmla="*/ 1392572 h 5108895"/>
                <a:gd name="connsiteX90" fmla="*/ 7415868 w 8573548"/>
                <a:gd name="connsiteY90" fmla="*/ 1417739 h 5108895"/>
                <a:gd name="connsiteX91" fmla="*/ 7382312 w 8573548"/>
                <a:gd name="connsiteY91" fmla="*/ 1493240 h 5108895"/>
                <a:gd name="connsiteX92" fmla="*/ 7357145 w 8573548"/>
                <a:gd name="connsiteY92" fmla="*/ 1568741 h 5108895"/>
                <a:gd name="connsiteX93" fmla="*/ 7348756 w 8573548"/>
                <a:gd name="connsiteY93" fmla="*/ 1593908 h 5108895"/>
                <a:gd name="connsiteX94" fmla="*/ 7340367 w 8573548"/>
                <a:gd name="connsiteY94" fmla="*/ 1619075 h 5108895"/>
                <a:gd name="connsiteX95" fmla="*/ 7365534 w 8573548"/>
                <a:gd name="connsiteY95" fmla="*/ 1828800 h 5108895"/>
                <a:gd name="connsiteX96" fmla="*/ 7373923 w 8573548"/>
                <a:gd name="connsiteY96" fmla="*/ 1870745 h 5108895"/>
                <a:gd name="connsiteX97" fmla="*/ 7424257 w 8573548"/>
                <a:gd name="connsiteY97" fmla="*/ 2021747 h 5108895"/>
                <a:gd name="connsiteX98" fmla="*/ 7441035 w 8573548"/>
                <a:gd name="connsiteY98" fmla="*/ 2072081 h 5108895"/>
                <a:gd name="connsiteX99" fmla="*/ 7449424 w 8573548"/>
                <a:gd name="connsiteY99" fmla="*/ 2097248 h 5108895"/>
                <a:gd name="connsiteX100" fmla="*/ 7466201 w 8573548"/>
                <a:gd name="connsiteY100" fmla="*/ 2155971 h 5108895"/>
                <a:gd name="connsiteX101" fmla="*/ 7474590 w 8573548"/>
                <a:gd name="connsiteY101" fmla="*/ 2189527 h 5108895"/>
                <a:gd name="connsiteX102" fmla="*/ 7482979 w 8573548"/>
                <a:gd name="connsiteY102" fmla="*/ 2214693 h 5108895"/>
                <a:gd name="connsiteX103" fmla="*/ 7499757 w 8573548"/>
                <a:gd name="connsiteY103" fmla="*/ 2290194 h 5108895"/>
                <a:gd name="connsiteX104" fmla="*/ 7516535 w 8573548"/>
                <a:gd name="connsiteY104" fmla="*/ 2407640 h 5108895"/>
                <a:gd name="connsiteX105" fmla="*/ 7533313 w 8573548"/>
                <a:gd name="connsiteY105" fmla="*/ 2499919 h 5108895"/>
                <a:gd name="connsiteX106" fmla="*/ 7541702 w 8573548"/>
                <a:gd name="connsiteY106" fmla="*/ 2533475 h 5108895"/>
                <a:gd name="connsiteX107" fmla="*/ 7558480 w 8573548"/>
                <a:gd name="connsiteY107" fmla="*/ 2600587 h 5108895"/>
                <a:gd name="connsiteX108" fmla="*/ 7566869 w 8573548"/>
                <a:gd name="connsiteY108" fmla="*/ 2659310 h 5108895"/>
                <a:gd name="connsiteX109" fmla="*/ 7583647 w 8573548"/>
                <a:gd name="connsiteY109" fmla="*/ 2734811 h 5108895"/>
                <a:gd name="connsiteX110" fmla="*/ 7608814 w 8573548"/>
                <a:gd name="connsiteY110" fmla="*/ 2785145 h 5108895"/>
                <a:gd name="connsiteX111" fmla="*/ 7633981 w 8573548"/>
                <a:gd name="connsiteY111" fmla="*/ 2801923 h 5108895"/>
                <a:gd name="connsiteX112" fmla="*/ 7692704 w 8573548"/>
                <a:gd name="connsiteY112" fmla="*/ 2869035 h 5108895"/>
                <a:gd name="connsiteX113" fmla="*/ 7726260 w 8573548"/>
                <a:gd name="connsiteY113" fmla="*/ 2919369 h 5108895"/>
                <a:gd name="connsiteX114" fmla="*/ 7743038 w 8573548"/>
                <a:gd name="connsiteY114" fmla="*/ 2944536 h 5108895"/>
                <a:gd name="connsiteX115" fmla="*/ 7768205 w 8573548"/>
                <a:gd name="connsiteY115" fmla="*/ 2969703 h 5108895"/>
                <a:gd name="connsiteX116" fmla="*/ 7801761 w 8573548"/>
                <a:gd name="connsiteY116" fmla="*/ 3020037 h 5108895"/>
                <a:gd name="connsiteX117" fmla="*/ 7818539 w 8573548"/>
                <a:gd name="connsiteY117" fmla="*/ 3045204 h 5108895"/>
                <a:gd name="connsiteX118" fmla="*/ 7868873 w 8573548"/>
                <a:gd name="connsiteY118" fmla="*/ 3120704 h 5108895"/>
                <a:gd name="connsiteX119" fmla="*/ 7885651 w 8573548"/>
                <a:gd name="connsiteY119" fmla="*/ 3145871 h 5108895"/>
                <a:gd name="connsiteX120" fmla="*/ 7910818 w 8573548"/>
                <a:gd name="connsiteY120" fmla="*/ 3162649 h 5108895"/>
                <a:gd name="connsiteX121" fmla="*/ 7919207 w 8573548"/>
                <a:gd name="connsiteY121" fmla="*/ 3187816 h 5108895"/>
                <a:gd name="connsiteX122" fmla="*/ 7977930 w 8573548"/>
                <a:gd name="connsiteY122" fmla="*/ 3263317 h 5108895"/>
                <a:gd name="connsiteX123" fmla="*/ 7986319 w 8573548"/>
                <a:gd name="connsiteY123" fmla="*/ 3288484 h 5108895"/>
                <a:gd name="connsiteX124" fmla="*/ 8045042 w 8573548"/>
                <a:gd name="connsiteY124" fmla="*/ 3363985 h 5108895"/>
                <a:gd name="connsiteX125" fmla="*/ 8070209 w 8573548"/>
                <a:gd name="connsiteY125" fmla="*/ 3380763 h 5108895"/>
                <a:gd name="connsiteX126" fmla="*/ 8112154 w 8573548"/>
                <a:gd name="connsiteY126" fmla="*/ 3414319 h 5108895"/>
                <a:gd name="connsiteX127" fmla="*/ 8128932 w 8573548"/>
                <a:gd name="connsiteY127" fmla="*/ 3439486 h 5108895"/>
                <a:gd name="connsiteX128" fmla="*/ 8154099 w 8573548"/>
                <a:gd name="connsiteY128" fmla="*/ 3456264 h 5108895"/>
                <a:gd name="connsiteX129" fmla="*/ 8212822 w 8573548"/>
                <a:gd name="connsiteY129" fmla="*/ 3498209 h 5108895"/>
                <a:gd name="connsiteX130" fmla="*/ 8246378 w 8573548"/>
                <a:gd name="connsiteY130" fmla="*/ 3514987 h 5108895"/>
                <a:gd name="connsiteX131" fmla="*/ 8271545 w 8573548"/>
                <a:gd name="connsiteY131" fmla="*/ 3531765 h 5108895"/>
                <a:gd name="connsiteX132" fmla="*/ 8305101 w 8573548"/>
                <a:gd name="connsiteY132" fmla="*/ 3548543 h 5108895"/>
                <a:gd name="connsiteX133" fmla="*/ 8355435 w 8573548"/>
                <a:gd name="connsiteY133" fmla="*/ 3582099 h 5108895"/>
                <a:gd name="connsiteX134" fmla="*/ 8405768 w 8573548"/>
                <a:gd name="connsiteY134" fmla="*/ 3615655 h 5108895"/>
                <a:gd name="connsiteX135" fmla="*/ 8430935 w 8573548"/>
                <a:gd name="connsiteY135" fmla="*/ 3632433 h 5108895"/>
                <a:gd name="connsiteX136" fmla="*/ 8456102 w 8573548"/>
                <a:gd name="connsiteY136" fmla="*/ 3649211 h 5108895"/>
                <a:gd name="connsiteX137" fmla="*/ 8489658 w 8573548"/>
                <a:gd name="connsiteY137" fmla="*/ 3699545 h 5108895"/>
                <a:gd name="connsiteX138" fmla="*/ 8506436 w 8573548"/>
                <a:gd name="connsiteY138" fmla="*/ 3749879 h 5108895"/>
                <a:gd name="connsiteX139" fmla="*/ 8523214 w 8573548"/>
                <a:gd name="connsiteY139" fmla="*/ 3775046 h 5108895"/>
                <a:gd name="connsiteX140" fmla="*/ 8539992 w 8573548"/>
                <a:gd name="connsiteY140" fmla="*/ 3825380 h 5108895"/>
                <a:gd name="connsiteX141" fmla="*/ 8548381 w 8573548"/>
                <a:gd name="connsiteY141" fmla="*/ 3850547 h 5108895"/>
                <a:gd name="connsiteX142" fmla="*/ 8556770 w 8573548"/>
                <a:gd name="connsiteY142" fmla="*/ 3875714 h 5108895"/>
                <a:gd name="connsiteX143" fmla="*/ 8565159 w 8573548"/>
                <a:gd name="connsiteY143" fmla="*/ 4060271 h 5108895"/>
                <a:gd name="connsiteX144" fmla="*/ 8573548 w 8573548"/>
                <a:gd name="connsiteY144" fmla="*/ 4135772 h 5108895"/>
                <a:gd name="connsiteX145" fmla="*/ 8565159 w 8573548"/>
                <a:gd name="connsiteY145" fmla="*/ 4379053 h 5108895"/>
                <a:gd name="connsiteX146" fmla="*/ 8556770 w 8573548"/>
                <a:gd name="connsiteY146" fmla="*/ 4420998 h 5108895"/>
                <a:gd name="connsiteX147" fmla="*/ 8523214 w 8573548"/>
                <a:gd name="connsiteY147" fmla="*/ 4538444 h 5108895"/>
                <a:gd name="connsiteX148" fmla="*/ 8498047 w 8573548"/>
                <a:gd name="connsiteY148" fmla="*/ 4588778 h 5108895"/>
                <a:gd name="connsiteX149" fmla="*/ 8447713 w 8573548"/>
                <a:gd name="connsiteY149" fmla="*/ 4639112 h 5108895"/>
                <a:gd name="connsiteX150" fmla="*/ 8422546 w 8573548"/>
                <a:gd name="connsiteY150" fmla="*/ 4672668 h 5108895"/>
                <a:gd name="connsiteX151" fmla="*/ 8372213 w 8573548"/>
                <a:gd name="connsiteY151" fmla="*/ 4706224 h 5108895"/>
                <a:gd name="connsiteX152" fmla="*/ 8347046 w 8573548"/>
                <a:gd name="connsiteY152" fmla="*/ 4723002 h 5108895"/>
                <a:gd name="connsiteX153" fmla="*/ 8313490 w 8573548"/>
                <a:gd name="connsiteY153" fmla="*/ 4739780 h 5108895"/>
                <a:gd name="connsiteX154" fmla="*/ 8279934 w 8573548"/>
                <a:gd name="connsiteY154" fmla="*/ 4764947 h 5108895"/>
                <a:gd name="connsiteX155" fmla="*/ 8254767 w 8573548"/>
                <a:gd name="connsiteY155" fmla="*/ 4773336 h 5108895"/>
                <a:gd name="connsiteX156" fmla="*/ 8187655 w 8573548"/>
                <a:gd name="connsiteY156" fmla="*/ 4790114 h 5108895"/>
                <a:gd name="connsiteX157" fmla="*/ 8137321 w 8573548"/>
                <a:gd name="connsiteY157" fmla="*/ 4806892 h 5108895"/>
                <a:gd name="connsiteX158" fmla="*/ 8095376 w 8573548"/>
                <a:gd name="connsiteY158" fmla="*/ 4815281 h 5108895"/>
                <a:gd name="connsiteX159" fmla="*/ 8061820 w 8573548"/>
                <a:gd name="connsiteY159" fmla="*/ 4823670 h 5108895"/>
                <a:gd name="connsiteX160" fmla="*/ 7952763 w 8573548"/>
                <a:gd name="connsiteY160" fmla="*/ 4840448 h 5108895"/>
                <a:gd name="connsiteX161" fmla="*/ 7902429 w 8573548"/>
                <a:gd name="connsiteY161" fmla="*/ 4848837 h 5108895"/>
                <a:gd name="connsiteX162" fmla="*/ 7801761 w 8573548"/>
                <a:gd name="connsiteY162" fmla="*/ 4857226 h 5108895"/>
                <a:gd name="connsiteX163" fmla="*/ 7474590 w 8573548"/>
                <a:gd name="connsiteY163" fmla="*/ 4848837 h 5108895"/>
                <a:gd name="connsiteX164" fmla="*/ 7415868 w 8573548"/>
                <a:gd name="connsiteY164" fmla="*/ 4840448 h 5108895"/>
                <a:gd name="connsiteX165" fmla="*/ 7348756 w 8573548"/>
                <a:gd name="connsiteY165" fmla="*/ 4832059 h 5108895"/>
                <a:gd name="connsiteX166" fmla="*/ 7139031 w 8573548"/>
                <a:gd name="connsiteY166" fmla="*/ 4806892 h 5108895"/>
                <a:gd name="connsiteX167" fmla="*/ 7080308 w 8573548"/>
                <a:gd name="connsiteY167" fmla="*/ 4798503 h 5108895"/>
                <a:gd name="connsiteX168" fmla="*/ 7038363 w 8573548"/>
                <a:gd name="connsiteY168" fmla="*/ 4790114 h 5108895"/>
                <a:gd name="connsiteX169" fmla="*/ 6937695 w 8573548"/>
                <a:gd name="connsiteY169" fmla="*/ 4773336 h 5108895"/>
                <a:gd name="connsiteX170" fmla="*/ 6895750 w 8573548"/>
                <a:gd name="connsiteY170" fmla="*/ 4764947 h 5108895"/>
                <a:gd name="connsiteX171" fmla="*/ 6828638 w 8573548"/>
                <a:gd name="connsiteY171" fmla="*/ 4756558 h 5108895"/>
                <a:gd name="connsiteX172" fmla="*/ 6778304 w 8573548"/>
                <a:gd name="connsiteY172" fmla="*/ 4748169 h 5108895"/>
                <a:gd name="connsiteX173" fmla="*/ 6610524 w 8573548"/>
                <a:gd name="connsiteY173" fmla="*/ 4731391 h 5108895"/>
                <a:gd name="connsiteX174" fmla="*/ 6467912 w 8573548"/>
                <a:gd name="connsiteY174" fmla="*/ 4723002 h 5108895"/>
                <a:gd name="connsiteX175" fmla="*/ 6107185 w 8573548"/>
                <a:gd name="connsiteY175" fmla="*/ 4731391 h 5108895"/>
                <a:gd name="connsiteX176" fmla="*/ 5754847 w 8573548"/>
                <a:gd name="connsiteY176" fmla="*/ 4748169 h 5108895"/>
                <a:gd name="connsiteX177" fmla="*/ 5478011 w 8573548"/>
                <a:gd name="connsiteY177" fmla="*/ 4773336 h 5108895"/>
                <a:gd name="connsiteX178" fmla="*/ 5427677 w 8573548"/>
                <a:gd name="connsiteY178" fmla="*/ 4781725 h 5108895"/>
                <a:gd name="connsiteX179" fmla="*/ 5259897 w 8573548"/>
                <a:gd name="connsiteY179" fmla="*/ 4806892 h 5108895"/>
                <a:gd name="connsiteX180" fmla="*/ 5176007 w 8573548"/>
                <a:gd name="connsiteY180" fmla="*/ 4823670 h 5108895"/>
                <a:gd name="connsiteX181" fmla="*/ 5134062 w 8573548"/>
                <a:gd name="connsiteY181" fmla="*/ 4832059 h 5108895"/>
                <a:gd name="connsiteX182" fmla="*/ 5108895 w 8573548"/>
                <a:gd name="connsiteY182" fmla="*/ 4840448 h 5108895"/>
                <a:gd name="connsiteX183" fmla="*/ 5016616 w 8573548"/>
                <a:gd name="connsiteY183" fmla="*/ 4857226 h 5108895"/>
                <a:gd name="connsiteX184" fmla="*/ 4949504 w 8573548"/>
                <a:gd name="connsiteY184" fmla="*/ 4874004 h 5108895"/>
                <a:gd name="connsiteX185" fmla="*/ 4899170 w 8573548"/>
                <a:gd name="connsiteY185" fmla="*/ 4890782 h 5108895"/>
                <a:gd name="connsiteX186" fmla="*/ 4790113 w 8573548"/>
                <a:gd name="connsiteY186" fmla="*/ 4907560 h 5108895"/>
                <a:gd name="connsiteX187" fmla="*/ 4714613 w 8573548"/>
                <a:gd name="connsiteY187" fmla="*/ 4915949 h 5108895"/>
                <a:gd name="connsiteX188" fmla="*/ 4588778 w 8573548"/>
                <a:gd name="connsiteY188" fmla="*/ 4932727 h 5108895"/>
                <a:gd name="connsiteX189" fmla="*/ 4546833 w 8573548"/>
                <a:gd name="connsiteY189" fmla="*/ 4941115 h 5108895"/>
                <a:gd name="connsiteX190" fmla="*/ 4446165 w 8573548"/>
                <a:gd name="connsiteY190" fmla="*/ 4957893 h 5108895"/>
                <a:gd name="connsiteX191" fmla="*/ 4395831 w 8573548"/>
                <a:gd name="connsiteY191" fmla="*/ 4966282 h 5108895"/>
                <a:gd name="connsiteX192" fmla="*/ 4278385 w 8573548"/>
                <a:gd name="connsiteY192" fmla="*/ 4983060 h 5108895"/>
                <a:gd name="connsiteX193" fmla="*/ 4228051 w 8573548"/>
                <a:gd name="connsiteY193" fmla="*/ 4991449 h 5108895"/>
                <a:gd name="connsiteX194" fmla="*/ 4152550 w 8573548"/>
                <a:gd name="connsiteY194" fmla="*/ 4999838 h 5108895"/>
                <a:gd name="connsiteX195" fmla="*/ 4093827 w 8573548"/>
                <a:gd name="connsiteY195" fmla="*/ 5008227 h 5108895"/>
                <a:gd name="connsiteX196" fmla="*/ 4026715 w 8573548"/>
                <a:gd name="connsiteY196" fmla="*/ 5016616 h 5108895"/>
                <a:gd name="connsiteX197" fmla="*/ 3917658 w 8573548"/>
                <a:gd name="connsiteY197" fmla="*/ 5033394 h 5108895"/>
                <a:gd name="connsiteX198" fmla="*/ 3825379 w 8573548"/>
                <a:gd name="connsiteY198" fmla="*/ 5041783 h 5108895"/>
                <a:gd name="connsiteX199" fmla="*/ 3347207 w 8573548"/>
                <a:gd name="connsiteY199" fmla="*/ 5058561 h 5108895"/>
                <a:gd name="connsiteX200" fmla="*/ 3221372 w 8573548"/>
                <a:gd name="connsiteY200" fmla="*/ 5066950 h 5108895"/>
                <a:gd name="connsiteX201" fmla="*/ 3137482 w 8573548"/>
                <a:gd name="connsiteY201" fmla="*/ 5075339 h 5108895"/>
                <a:gd name="connsiteX202" fmla="*/ 2734811 w 8573548"/>
                <a:gd name="connsiteY202" fmla="*/ 5092117 h 5108895"/>
                <a:gd name="connsiteX203" fmla="*/ 2592198 w 8573548"/>
                <a:gd name="connsiteY203" fmla="*/ 5100506 h 5108895"/>
                <a:gd name="connsiteX204" fmla="*/ 2424418 w 8573548"/>
                <a:gd name="connsiteY204" fmla="*/ 5108895 h 5108895"/>
                <a:gd name="connsiteX205" fmla="*/ 2072080 w 8573548"/>
                <a:gd name="connsiteY205" fmla="*/ 5100506 h 5108895"/>
                <a:gd name="connsiteX206" fmla="*/ 1778466 w 8573548"/>
                <a:gd name="connsiteY206" fmla="*/ 5092117 h 5108895"/>
                <a:gd name="connsiteX207" fmla="*/ 1140902 w 8573548"/>
                <a:gd name="connsiteY207" fmla="*/ 5075339 h 5108895"/>
                <a:gd name="connsiteX208" fmla="*/ 763398 w 8573548"/>
                <a:gd name="connsiteY208" fmla="*/ 5050172 h 5108895"/>
                <a:gd name="connsiteX209" fmla="*/ 645952 w 8573548"/>
                <a:gd name="connsiteY209" fmla="*/ 5016616 h 5108895"/>
                <a:gd name="connsiteX210" fmla="*/ 620785 w 8573548"/>
                <a:gd name="connsiteY210" fmla="*/ 5008227 h 5108895"/>
                <a:gd name="connsiteX211" fmla="*/ 595618 w 8573548"/>
                <a:gd name="connsiteY211" fmla="*/ 4991449 h 5108895"/>
                <a:gd name="connsiteX212" fmla="*/ 545284 w 8573548"/>
                <a:gd name="connsiteY212" fmla="*/ 4966282 h 5108895"/>
                <a:gd name="connsiteX213" fmla="*/ 528506 w 8573548"/>
                <a:gd name="connsiteY213" fmla="*/ 4941115 h 5108895"/>
                <a:gd name="connsiteX214" fmla="*/ 503339 w 8573548"/>
                <a:gd name="connsiteY214" fmla="*/ 4924338 h 5108895"/>
                <a:gd name="connsiteX215" fmla="*/ 486561 w 8573548"/>
                <a:gd name="connsiteY215" fmla="*/ 4874004 h 5108895"/>
                <a:gd name="connsiteX216" fmla="*/ 478172 w 8573548"/>
                <a:gd name="connsiteY216" fmla="*/ 4848837 h 5108895"/>
                <a:gd name="connsiteX217" fmla="*/ 478172 w 8573548"/>
                <a:gd name="connsiteY217" fmla="*/ 4605556 h 5108895"/>
                <a:gd name="connsiteX218" fmla="*/ 528506 w 8573548"/>
                <a:gd name="connsiteY218" fmla="*/ 4504888 h 5108895"/>
                <a:gd name="connsiteX219" fmla="*/ 545284 w 8573548"/>
                <a:gd name="connsiteY219" fmla="*/ 4479721 h 5108895"/>
                <a:gd name="connsiteX220" fmla="*/ 562062 w 8573548"/>
                <a:gd name="connsiteY220" fmla="*/ 4454554 h 5108895"/>
                <a:gd name="connsiteX221" fmla="*/ 587229 w 8573548"/>
                <a:gd name="connsiteY221" fmla="*/ 4429387 h 5108895"/>
                <a:gd name="connsiteX222" fmla="*/ 604007 w 8573548"/>
                <a:gd name="connsiteY222" fmla="*/ 4404220 h 5108895"/>
                <a:gd name="connsiteX223" fmla="*/ 687897 w 8573548"/>
                <a:gd name="connsiteY223" fmla="*/ 4303552 h 5108895"/>
                <a:gd name="connsiteX224" fmla="*/ 721453 w 8573548"/>
                <a:gd name="connsiteY224" fmla="*/ 4236440 h 5108895"/>
                <a:gd name="connsiteX225" fmla="*/ 746620 w 8573548"/>
                <a:gd name="connsiteY225" fmla="*/ 4177717 h 5108895"/>
                <a:gd name="connsiteX226" fmla="*/ 771787 w 8573548"/>
                <a:gd name="connsiteY226" fmla="*/ 4127383 h 5108895"/>
                <a:gd name="connsiteX227" fmla="*/ 788565 w 8573548"/>
                <a:gd name="connsiteY227" fmla="*/ 4068660 h 5108895"/>
                <a:gd name="connsiteX228" fmla="*/ 822121 w 8573548"/>
                <a:gd name="connsiteY228" fmla="*/ 4001549 h 5108895"/>
                <a:gd name="connsiteX229" fmla="*/ 838899 w 8573548"/>
                <a:gd name="connsiteY229" fmla="*/ 3926048 h 5108895"/>
                <a:gd name="connsiteX230" fmla="*/ 855677 w 8573548"/>
                <a:gd name="connsiteY230" fmla="*/ 3858936 h 5108895"/>
                <a:gd name="connsiteX231" fmla="*/ 864066 w 8573548"/>
                <a:gd name="connsiteY231" fmla="*/ 3825380 h 5108895"/>
                <a:gd name="connsiteX232" fmla="*/ 872455 w 8573548"/>
                <a:gd name="connsiteY232" fmla="*/ 3800213 h 5108895"/>
                <a:gd name="connsiteX233" fmla="*/ 880844 w 8573548"/>
                <a:gd name="connsiteY233" fmla="*/ 3749879 h 5108895"/>
                <a:gd name="connsiteX234" fmla="*/ 889233 w 8573548"/>
                <a:gd name="connsiteY234" fmla="*/ 3724712 h 5108895"/>
                <a:gd name="connsiteX235" fmla="*/ 906011 w 8573548"/>
                <a:gd name="connsiteY235" fmla="*/ 3615655 h 5108895"/>
                <a:gd name="connsiteX236" fmla="*/ 897622 w 8573548"/>
                <a:gd name="connsiteY236" fmla="*/ 3439486 h 5108895"/>
                <a:gd name="connsiteX237" fmla="*/ 889233 w 8573548"/>
                <a:gd name="connsiteY237" fmla="*/ 3405930 h 5108895"/>
                <a:gd name="connsiteX238" fmla="*/ 855677 w 8573548"/>
                <a:gd name="connsiteY238" fmla="*/ 3322040 h 5108895"/>
                <a:gd name="connsiteX239" fmla="*/ 847288 w 8573548"/>
                <a:gd name="connsiteY239" fmla="*/ 3296873 h 5108895"/>
                <a:gd name="connsiteX240" fmla="*/ 830510 w 8573548"/>
                <a:gd name="connsiteY240" fmla="*/ 3271706 h 5108895"/>
                <a:gd name="connsiteX241" fmla="*/ 813732 w 8573548"/>
                <a:gd name="connsiteY241" fmla="*/ 3212983 h 5108895"/>
                <a:gd name="connsiteX242" fmla="*/ 796954 w 8573548"/>
                <a:gd name="connsiteY242" fmla="*/ 3187816 h 5108895"/>
                <a:gd name="connsiteX243" fmla="*/ 746620 w 8573548"/>
                <a:gd name="connsiteY243" fmla="*/ 3095538 h 5108895"/>
                <a:gd name="connsiteX244" fmla="*/ 679508 w 8573548"/>
                <a:gd name="connsiteY244" fmla="*/ 3036815 h 5108895"/>
                <a:gd name="connsiteX245" fmla="*/ 662730 w 8573548"/>
                <a:gd name="connsiteY245" fmla="*/ 3011648 h 5108895"/>
                <a:gd name="connsiteX246" fmla="*/ 637563 w 8573548"/>
                <a:gd name="connsiteY246" fmla="*/ 2994870 h 5108895"/>
                <a:gd name="connsiteX247" fmla="*/ 578840 w 8573548"/>
                <a:gd name="connsiteY247" fmla="*/ 2961314 h 5108895"/>
                <a:gd name="connsiteX248" fmla="*/ 520117 w 8573548"/>
                <a:gd name="connsiteY248" fmla="*/ 2919369 h 5108895"/>
                <a:gd name="connsiteX249" fmla="*/ 494950 w 8573548"/>
                <a:gd name="connsiteY249" fmla="*/ 2894202 h 5108895"/>
                <a:gd name="connsiteX250" fmla="*/ 419449 w 8573548"/>
                <a:gd name="connsiteY250" fmla="*/ 2843868 h 5108895"/>
                <a:gd name="connsiteX251" fmla="*/ 394282 w 8573548"/>
                <a:gd name="connsiteY251" fmla="*/ 2827090 h 5108895"/>
                <a:gd name="connsiteX252" fmla="*/ 369115 w 8573548"/>
                <a:gd name="connsiteY252" fmla="*/ 2818701 h 5108895"/>
                <a:gd name="connsiteX253" fmla="*/ 335559 w 8573548"/>
                <a:gd name="connsiteY253" fmla="*/ 2810312 h 5108895"/>
                <a:gd name="connsiteX254" fmla="*/ 302003 w 8573548"/>
                <a:gd name="connsiteY254" fmla="*/ 2793534 h 5108895"/>
                <a:gd name="connsiteX255" fmla="*/ 260058 w 8573548"/>
                <a:gd name="connsiteY255" fmla="*/ 2776756 h 5108895"/>
                <a:gd name="connsiteX256" fmla="*/ 234891 w 8573548"/>
                <a:gd name="connsiteY256" fmla="*/ 2768367 h 5108895"/>
                <a:gd name="connsiteX257" fmla="*/ 201335 w 8573548"/>
                <a:gd name="connsiteY257" fmla="*/ 2751589 h 5108895"/>
                <a:gd name="connsiteX258" fmla="*/ 142613 w 8573548"/>
                <a:gd name="connsiteY258" fmla="*/ 2734811 h 5108895"/>
                <a:gd name="connsiteX259" fmla="*/ 92279 w 8573548"/>
                <a:gd name="connsiteY259" fmla="*/ 2701255 h 5108895"/>
                <a:gd name="connsiteX260" fmla="*/ 67112 w 8573548"/>
                <a:gd name="connsiteY260" fmla="*/ 2684477 h 5108895"/>
                <a:gd name="connsiteX261" fmla="*/ 33556 w 8573548"/>
                <a:gd name="connsiteY261" fmla="*/ 2634143 h 5108895"/>
                <a:gd name="connsiteX262" fmla="*/ 16778 w 8573548"/>
                <a:gd name="connsiteY262" fmla="*/ 2608976 h 5108895"/>
                <a:gd name="connsiteX263" fmla="*/ 0 w 8573548"/>
                <a:gd name="connsiteY263" fmla="*/ 2558642 h 5108895"/>
                <a:gd name="connsiteX264" fmla="*/ 16778 w 8573548"/>
                <a:gd name="connsiteY264" fmla="*/ 2449585 h 5108895"/>
                <a:gd name="connsiteX265" fmla="*/ 58723 w 8573548"/>
                <a:gd name="connsiteY265" fmla="*/ 2357306 h 5108895"/>
                <a:gd name="connsiteX266" fmla="*/ 75501 w 8573548"/>
                <a:gd name="connsiteY266" fmla="*/ 2315361 h 5108895"/>
                <a:gd name="connsiteX267" fmla="*/ 92279 w 8573548"/>
                <a:gd name="connsiteY267" fmla="*/ 2290194 h 5108895"/>
                <a:gd name="connsiteX268" fmla="*/ 100668 w 8573548"/>
                <a:gd name="connsiteY268" fmla="*/ 2265027 h 5108895"/>
                <a:gd name="connsiteX269" fmla="*/ 151001 w 8573548"/>
                <a:gd name="connsiteY269" fmla="*/ 2172749 h 5108895"/>
                <a:gd name="connsiteX270" fmla="*/ 184557 w 8573548"/>
                <a:gd name="connsiteY270" fmla="*/ 2105637 h 5108895"/>
                <a:gd name="connsiteX271" fmla="*/ 209724 w 8573548"/>
                <a:gd name="connsiteY271" fmla="*/ 2063692 h 5108895"/>
                <a:gd name="connsiteX272" fmla="*/ 218113 w 8573548"/>
                <a:gd name="connsiteY272" fmla="*/ 2038525 h 5108895"/>
                <a:gd name="connsiteX273" fmla="*/ 234891 w 8573548"/>
                <a:gd name="connsiteY273" fmla="*/ 2013358 h 5108895"/>
                <a:gd name="connsiteX274" fmla="*/ 268447 w 8573548"/>
                <a:gd name="connsiteY274" fmla="*/ 1954635 h 5108895"/>
                <a:gd name="connsiteX275" fmla="*/ 276836 w 8573548"/>
                <a:gd name="connsiteY275" fmla="*/ 1929468 h 5108895"/>
                <a:gd name="connsiteX276" fmla="*/ 310392 w 8573548"/>
                <a:gd name="connsiteY276" fmla="*/ 1879134 h 5108895"/>
                <a:gd name="connsiteX277" fmla="*/ 327170 w 8573548"/>
                <a:gd name="connsiteY277" fmla="*/ 1853967 h 5108895"/>
                <a:gd name="connsiteX278" fmla="*/ 335559 w 8573548"/>
                <a:gd name="connsiteY278" fmla="*/ 1828800 h 5108895"/>
                <a:gd name="connsiteX279" fmla="*/ 369115 w 8573548"/>
                <a:gd name="connsiteY279" fmla="*/ 1778466 h 5108895"/>
                <a:gd name="connsiteX280" fmla="*/ 444616 w 8573548"/>
                <a:gd name="connsiteY280" fmla="*/ 1728132 h 5108895"/>
                <a:gd name="connsiteX281" fmla="*/ 469783 w 8573548"/>
                <a:gd name="connsiteY281" fmla="*/ 1711354 h 5108895"/>
                <a:gd name="connsiteX282" fmla="*/ 503339 w 8573548"/>
                <a:gd name="connsiteY282" fmla="*/ 1686187 h 5108895"/>
                <a:gd name="connsiteX283" fmla="*/ 553673 w 8573548"/>
                <a:gd name="connsiteY283" fmla="*/ 1652631 h 5108895"/>
                <a:gd name="connsiteX284" fmla="*/ 629174 w 8573548"/>
                <a:gd name="connsiteY284" fmla="*/ 1593908 h 5108895"/>
                <a:gd name="connsiteX285" fmla="*/ 654341 w 8573548"/>
                <a:gd name="connsiteY285" fmla="*/ 1577130 h 5108895"/>
                <a:gd name="connsiteX286" fmla="*/ 679508 w 8573548"/>
                <a:gd name="connsiteY286" fmla="*/ 1560352 h 5108895"/>
                <a:gd name="connsiteX287" fmla="*/ 738231 w 8573548"/>
                <a:gd name="connsiteY287" fmla="*/ 1535185 h 5108895"/>
                <a:gd name="connsiteX288" fmla="*/ 763398 w 8573548"/>
                <a:gd name="connsiteY288" fmla="*/ 1518407 h 5108895"/>
                <a:gd name="connsiteX289" fmla="*/ 788565 w 8573548"/>
                <a:gd name="connsiteY289" fmla="*/ 1510018 h 5108895"/>
                <a:gd name="connsiteX290" fmla="*/ 813732 w 8573548"/>
                <a:gd name="connsiteY290" fmla="*/ 1493240 h 5108895"/>
                <a:gd name="connsiteX291" fmla="*/ 847288 w 8573548"/>
                <a:gd name="connsiteY291" fmla="*/ 1476462 h 5108895"/>
                <a:gd name="connsiteX292" fmla="*/ 897622 w 8573548"/>
                <a:gd name="connsiteY292" fmla="*/ 1434517 h 5108895"/>
                <a:gd name="connsiteX293" fmla="*/ 973123 w 8573548"/>
                <a:gd name="connsiteY293" fmla="*/ 1367405 h 5108895"/>
                <a:gd name="connsiteX294" fmla="*/ 1015068 w 8573548"/>
                <a:gd name="connsiteY294" fmla="*/ 1325460 h 5108895"/>
                <a:gd name="connsiteX295" fmla="*/ 1023457 w 8573548"/>
                <a:gd name="connsiteY295" fmla="*/ 1300293 h 5108895"/>
                <a:gd name="connsiteX296" fmla="*/ 1048624 w 8573548"/>
                <a:gd name="connsiteY296" fmla="*/ 1249960 h 5108895"/>
                <a:gd name="connsiteX297" fmla="*/ 1065401 w 8573548"/>
                <a:gd name="connsiteY297" fmla="*/ 1132514 h 5108895"/>
                <a:gd name="connsiteX298" fmla="*/ 1048624 w 8573548"/>
                <a:gd name="connsiteY298" fmla="*/ 1107347 h 510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8573548" h="5108895">
                  <a:moveTo>
                    <a:pt x="1048624" y="1107347"/>
                  </a:moveTo>
                  <a:lnTo>
                    <a:pt x="1048624" y="1107347"/>
                  </a:lnTo>
                  <a:cubicBezTo>
                    <a:pt x="1061784" y="1081026"/>
                    <a:pt x="1092019" y="1013617"/>
                    <a:pt x="1115735" y="989901"/>
                  </a:cubicBezTo>
                  <a:cubicBezTo>
                    <a:pt x="1124124" y="981512"/>
                    <a:pt x="1133307" y="973848"/>
                    <a:pt x="1140902" y="964734"/>
                  </a:cubicBezTo>
                  <a:cubicBezTo>
                    <a:pt x="1175856" y="922789"/>
                    <a:pt x="1136707" y="953549"/>
                    <a:pt x="1182847" y="922789"/>
                  </a:cubicBezTo>
                  <a:cubicBezTo>
                    <a:pt x="1213607" y="876649"/>
                    <a:pt x="1182847" y="915798"/>
                    <a:pt x="1224792" y="880844"/>
                  </a:cubicBezTo>
                  <a:cubicBezTo>
                    <a:pt x="1233906" y="873249"/>
                    <a:pt x="1240594" y="862961"/>
                    <a:pt x="1249959" y="855677"/>
                  </a:cubicBezTo>
                  <a:cubicBezTo>
                    <a:pt x="1265876" y="843297"/>
                    <a:pt x="1300293" y="822121"/>
                    <a:pt x="1300293" y="822121"/>
                  </a:cubicBezTo>
                  <a:cubicBezTo>
                    <a:pt x="1345034" y="755009"/>
                    <a:pt x="1286311" y="836103"/>
                    <a:pt x="1342238" y="780176"/>
                  </a:cubicBezTo>
                  <a:cubicBezTo>
                    <a:pt x="1398165" y="724249"/>
                    <a:pt x="1317071" y="782972"/>
                    <a:pt x="1384183" y="738231"/>
                  </a:cubicBezTo>
                  <a:cubicBezTo>
                    <a:pt x="1414943" y="692091"/>
                    <a:pt x="1384183" y="731240"/>
                    <a:pt x="1426128" y="696286"/>
                  </a:cubicBezTo>
                  <a:cubicBezTo>
                    <a:pt x="1435242" y="688691"/>
                    <a:pt x="1442181" y="678714"/>
                    <a:pt x="1451295" y="671119"/>
                  </a:cubicBezTo>
                  <a:cubicBezTo>
                    <a:pt x="1472978" y="653050"/>
                    <a:pt x="1476406" y="654360"/>
                    <a:pt x="1501629" y="645952"/>
                  </a:cubicBezTo>
                  <a:cubicBezTo>
                    <a:pt x="1539152" y="589667"/>
                    <a:pt x="1494949" y="644812"/>
                    <a:pt x="1543574" y="612396"/>
                  </a:cubicBezTo>
                  <a:cubicBezTo>
                    <a:pt x="1553445" y="605815"/>
                    <a:pt x="1559376" y="594513"/>
                    <a:pt x="1568741" y="587229"/>
                  </a:cubicBezTo>
                  <a:lnTo>
                    <a:pt x="1644242" y="536895"/>
                  </a:lnTo>
                  <a:cubicBezTo>
                    <a:pt x="1652631" y="531302"/>
                    <a:pt x="1659844" y="523305"/>
                    <a:pt x="1669409" y="520117"/>
                  </a:cubicBezTo>
                  <a:cubicBezTo>
                    <a:pt x="1732667" y="499031"/>
                    <a:pt x="1654694" y="527475"/>
                    <a:pt x="1719743" y="494950"/>
                  </a:cubicBezTo>
                  <a:cubicBezTo>
                    <a:pt x="1727652" y="490995"/>
                    <a:pt x="1737180" y="490855"/>
                    <a:pt x="1744910" y="486561"/>
                  </a:cubicBezTo>
                  <a:cubicBezTo>
                    <a:pt x="1762537" y="476768"/>
                    <a:pt x="1780985" y="467264"/>
                    <a:pt x="1795244" y="453005"/>
                  </a:cubicBezTo>
                  <a:cubicBezTo>
                    <a:pt x="1827540" y="420709"/>
                    <a:pt x="1810540" y="434419"/>
                    <a:pt x="1845578" y="411060"/>
                  </a:cubicBezTo>
                  <a:cubicBezTo>
                    <a:pt x="1890317" y="343952"/>
                    <a:pt x="1831599" y="425038"/>
                    <a:pt x="1887523" y="369115"/>
                  </a:cubicBezTo>
                  <a:cubicBezTo>
                    <a:pt x="1894652" y="361986"/>
                    <a:pt x="1896713" y="350588"/>
                    <a:pt x="1904301" y="343949"/>
                  </a:cubicBezTo>
                  <a:cubicBezTo>
                    <a:pt x="1919477" y="330671"/>
                    <a:pt x="1954635" y="310393"/>
                    <a:pt x="1954635" y="310393"/>
                  </a:cubicBezTo>
                  <a:cubicBezTo>
                    <a:pt x="1960228" y="302004"/>
                    <a:pt x="1964284" y="292355"/>
                    <a:pt x="1971413" y="285226"/>
                  </a:cubicBezTo>
                  <a:cubicBezTo>
                    <a:pt x="1978542" y="278097"/>
                    <a:pt x="1990281" y="276321"/>
                    <a:pt x="1996579" y="268448"/>
                  </a:cubicBezTo>
                  <a:cubicBezTo>
                    <a:pt x="2002103" y="261543"/>
                    <a:pt x="1999444" y="250186"/>
                    <a:pt x="2004968" y="243281"/>
                  </a:cubicBezTo>
                  <a:cubicBezTo>
                    <a:pt x="2011266" y="235408"/>
                    <a:pt x="2022390" y="232958"/>
                    <a:pt x="2030135" y="226503"/>
                  </a:cubicBezTo>
                  <a:cubicBezTo>
                    <a:pt x="2057965" y="203312"/>
                    <a:pt x="2049227" y="200179"/>
                    <a:pt x="2080469" y="184558"/>
                  </a:cubicBezTo>
                  <a:cubicBezTo>
                    <a:pt x="2088378" y="180603"/>
                    <a:pt x="2097727" y="180124"/>
                    <a:pt x="2105636" y="176169"/>
                  </a:cubicBezTo>
                  <a:cubicBezTo>
                    <a:pt x="2114654" y="171660"/>
                    <a:pt x="2121785" y="163900"/>
                    <a:pt x="2130803" y="159391"/>
                  </a:cubicBezTo>
                  <a:cubicBezTo>
                    <a:pt x="2138712" y="155436"/>
                    <a:pt x="2148061" y="154957"/>
                    <a:pt x="2155970" y="151002"/>
                  </a:cubicBezTo>
                  <a:cubicBezTo>
                    <a:pt x="2164988" y="146493"/>
                    <a:pt x="2172119" y="138733"/>
                    <a:pt x="2181137" y="134224"/>
                  </a:cubicBezTo>
                  <a:cubicBezTo>
                    <a:pt x="2189046" y="130269"/>
                    <a:pt x="2198395" y="129790"/>
                    <a:pt x="2206304" y="125835"/>
                  </a:cubicBezTo>
                  <a:cubicBezTo>
                    <a:pt x="2215322" y="121326"/>
                    <a:pt x="2222258" y="113152"/>
                    <a:pt x="2231471" y="109057"/>
                  </a:cubicBezTo>
                  <a:cubicBezTo>
                    <a:pt x="2247632" y="101874"/>
                    <a:pt x="2265027" y="97872"/>
                    <a:pt x="2281805" y="92279"/>
                  </a:cubicBezTo>
                  <a:cubicBezTo>
                    <a:pt x="2290194" y="89483"/>
                    <a:pt x="2298393" y="86035"/>
                    <a:pt x="2306972" y="83890"/>
                  </a:cubicBezTo>
                  <a:cubicBezTo>
                    <a:pt x="2318157" y="81094"/>
                    <a:pt x="2329222" y="77762"/>
                    <a:pt x="2340528" y="75501"/>
                  </a:cubicBezTo>
                  <a:cubicBezTo>
                    <a:pt x="2411314" y="61344"/>
                    <a:pt x="2387054" y="72259"/>
                    <a:pt x="2474752" y="50334"/>
                  </a:cubicBezTo>
                  <a:cubicBezTo>
                    <a:pt x="2497123" y="44741"/>
                    <a:pt x="2519988" y="40848"/>
                    <a:pt x="2541864" y="33556"/>
                  </a:cubicBezTo>
                  <a:cubicBezTo>
                    <a:pt x="2602206" y="13442"/>
                    <a:pt x="2526851" y="37845"/>
                    <a:pt x="2600587" y="16778"/>
                  </a:cubicBezTo>
                  <a:cubicBezTo>
                    <a:pt x="2660777" y="-419"/>
                    <a:pt x="2582421" y="17056"/>
                    <a:pt x="2667699" y="0"/>
                  </a:cubicBezTo>
                  <a:cubicBezTo>
                    <a:pt x="2765570" y="2796"/>
                    <a:pt x="2863639" y="1575"/>
                    <a:pt x="2961313" y="8389"/>
                  </a:cubicBezTo>
                  <a:cubicBezTo>
                    <a:pt x="2984316" y="9994"/>
                    <a:pt x="3005814" y="20645"/>
                    <a:pt x="3028425" y="25167"/>
                  </a:cubicBezTo>
                  <a:cubicBezTo>
                    <a:pt x="3054916" y="30465"/>
                    <a:pt x="3094638" y="38878"/>
                    <a:pt x="3120704" y="41945"/>
                  </a:cubicBezTo>
                  <a:cubicBezTo>
                    <a:pt x="3253523" y="57571"/>
                    <a:pt x="3362704" y="54612"/>
                    <a:pt x="3506598" y="58723"/>
                  </a:cubicBezTo>
                  <a:cubicBezTo>
                    <a:pt x="3610062" y="55927"/>
                    <a:pt x="3713488" y="50334"/>
                    <a:pt x="3816990" y="50334"/>
                  </a:cubicBezTo>
                  <a:cubicBezTo>
                    <a:pt x="4214262" y="50334"/>
                    <a:pt x="4291503" y="55033"/>
                    <a:pt x="4605556" y="67112"/>
                  </a:cubicBezTo>
                  <a:cubicBezTo>
                    <a:pt x="5285768" y="60171"/>
                    <a:pt x="5328937" y="52127"/>
                    <a:pt x="5905849" y="67112"/>
                  </a:cubicBezTo>
                  <a:cubicBezTo>
                    <a:pt x="5958026" y="68467"/>
                    <a:pt x="6126277" y="77815"/>
                    <a:pt x="6191075" y="83890"/>
                  </a:cubicBezTo>
                  <a:cubicBezTo>
                    <a:pt x="6241498" y="88617"/>
                    <a:pt x="6342077" y="100668"/>
                    <a:pt x="6342077" y="100668"/>
                  </a:cubicBezTo>
                  <a:lnTo>
                    <a:pt x="6568579" y="92279"/>
                  </a:lnTo>
                  <a:cubicBezTo>
                    <a:pt x="6596641" y="90762"/>
                    <a:pt x="6624366" y="83890"/>
                    <a:pt x="6652469" y="83890"/>
                  </a:cubicBezTo>
                  <a:cubicBezTo>
                    <a:pt x="6700089" y="83890"/>
                    <a:pt x="6747544" y="89483"/>
                    <a:pt x="6795082" y="92279"/>
                  </a:cubicBezTo>
                  <a:cubicBezTo>
                    <a:pt x="6811860" y="97872"/>
                    <a:pt x="6830701" y="99247"/>
                    <a:pt x="6845416" y="109057"/>
                  </a:cubicBezTo>
                  <a:lnTo>
                    <a:pt x="6920917" y="159391"/>
                  </a:lnTo>
                  <a:cubicBezTo>
                    <a:pt x="6929306" y="164984"/>
                    <a:pt x="6936519" y="172981"/>
                    <a:pt x="6946084" y="176169"/>
                  </a:cubicBezTo>
                  <a:lnTo>
                    <a:pt x="7021585" y="201336"/>
                  </a:lnTo>
                  <a:cubicBezTo>
                    <a:pt x="7029974" y="204132"/>
                    <a:pt x="7038173" y="207580"/>
                    <a:pt x="7046752" y="209725"/>
                  </a:cubicBezTo>
                  <a:cubicBezTo>
                    <a:pt x="7097466" y="222403"/>
                    <a:pt x="7069370" y="214468"/>
                    <a:pt x="7130642" y="234892"/>
                  </a:cubicBezTo>
                  <a:lnTo>
                    <a:pt x="7155809" y="243281"/>
                  </a:lnTo>
                  <a:cubicBezTo>
                    <a:pt x="7164198" y="246077"/>
                    <a:pt x="7173618" y="246765"/>
                    <a:pt x="7180976" y="251670"/>
                  </a:cubicBezTo>
                  <a:cubicBezTo>
                    <a:pt x="7253101" y="299753"/>
                    <a:pt x="7161846" y="242105"/>
                    <a:pt x="7231310" y="276837"/>
                  </a:cubicBezTo>
                  <a:cubicBezTo>
                    <a:pt x="7240328" y="281346"/>
                    <a:pt x="7247459" y="289106"/>
                    <a:pt x="7256477" y="293615"/>
                  </a:cubicBezTo>
                  <a:cubicBezTo>
                    <a:pt x="7264386" y="297570"/>
                    <a:pt x="7273735" y="298049"/>
                    <a:pt x="7281644" y="302004"/>
                  </a:cubicBezTo>
                  <a:cubicBezTo>
                    <a:pt x="7290662" y="306513"/>
                    <a:pt x="7297793" y="314273"/>
                    <a:pt x="7306811" y="318782"/>
                  </a:cubicBezTo>
                  <a:cubicBezTo>
                    <a:pt x="7314720" y="322737"/>
                    <a:pt x="7324069" y="323216"/>
                    <a:pt x="7331978" y="327171"/>
                  </a:cubicBezTo>
                  <a:cubicBezTo>
                    <a:pt x="7340996" y="331680"/>
                    <a:pt x="7348127" y="339440"/>
                    <a:pt x="7357145" y="343949"/>
                  </a:cubicBezTo>
                  <a:cubicBezTo>
                    <a:pt x="7426617" y="378685"/>
                    <a:pt x="7335345" y="321029"/>
                    <a:pt x="7407479" y="369115"/>
                  </a:cubicBezTo>
                  <a:cubicBezTo>
                    <a:pt x="7413072" y="377504"/>
                    <a:pt x="7417802" y="386537"/>
                    <a:pt x="7424257" y="394282"/>
                  </a:cubicBezTo>
                  <a:cubicBezTo>
                    <a:pt x="7431852" y="403396"/>
                    <a:pt x="7442843" y="409578"/>
                    <a:pt x="7449424" y="419449"/>
                  </a:cubicBezTo>
                  <a:cubicBezTo>
                    <a:pt x="7499871" y="495119"/>
                    <a:pt x="7408591" y="390582"/>
                    <a:pt x="7474590" y="469783"/>
                  </a:cubicBezTo>
                  <a:cubicBezTo>
                    <a:pt x="7540306" y="548644"/>
                    <a:pt x="7448492" y="418052"/>
                    <a:pt x="7533313" y="545284"/>
                  </a:cubicBezTo>
                  <a:cubicBezTo>
                    <a:pt x="7538906" y="553673"/>
                    <a:pt x="7546903" y="560886"/>
                    <a:pt x="7550091" y="570451"/>
                  </a:cubicBezTo>
                  <a:cubicBezTo>
                    <a:pt x="7580686" y="662235"/>
                    <a:pt x="7531892" y="523211"/>
                    <a:pt x="7575258" y="620785"/>
                  </a:cubicBezTo>
                  <a:cubicBezTo>
                    <a:pt x="7582441" y="636946"/>
                    <a:pt x="7586443" y="654341"/>
                    <a:pt x="7592036" y="671119"/>
                  </a:cubicBezTo>
                  <a:lnTo>
                    <a:pt x="7600425" y="696286"/>
                  </a:lnTo>
                  <a:cubicBezTo>
                    <a:pt x="7603221" y="704675"/>
                    <a:pt x="7606669" y="712874"/>
                    <a:pt x="7608814" y="721453"/>
                  </a:cubicBezTo>
                  <a:lnTo>
                    <a:pt x="7617203" y="755009"/>
                  </a:lnTo>
                  <a:cubicBezTo>
                    <a:pt x="7626790" y="860464"/>
                    <a:pt x="7630443" y="843801"/>
                    <a:pt x="7617203" y="956345"/>
                  </a:cubicBezTo>
                  <a:cubicBezTo>
                    <a:pt x="7615856" y="967796"/>
                    <a:pt x="7612127" y="978858"/>
                    <a:pt x="7608814" y="989901"/>
                  </a:cubicBezTo>
                  <a:cubicBezTo>
                    <a:pt x="7601191" y="1015311"/>
                    <a:pt x="7592036" y="1040235"/>
                    <a:pt x="7583647" y="1065402"/>
                  </a:cubicBezTo>
                  <a:lnTo>
                    <a:pt x="7575258" y="1090569"/>
                  </a:lnTo>
                  <a:cubicBezTo>
                    <a:pt x="7572462" y="1098958"/>
                    <a:pt x="7571774" y="1108378"/>
                    <a:pt x="7566869" y="1115736"/>
                  </a:cubicBezTo>
                  <a:cubicBezTo>
                    <a:pt x="7555684" y="1132514"/>
                    <a:pt x="7539690" y="1146940"/>
                    <a:pt x="7533313" y="1166070"/>
                  </a:cubicBezTo>
                  <a:cubicBezTo>
                    <a:pt x="7530517" y="1174459"/>
                    <a:pt x="7529218" y="1183507"/>
                    <a:pt x="7524924" y="1191237"/>
                  </a:cubicBezTo>
                  <a:cubicBezTo>
                    <a:pt x="7515131" y="1208864"/>
                    <a:pt x="7497745" y="1222441"/>
                    <a:pt x="7491368" y="1241571"/>
                  </a:cubicBezTo>
                  <a:cubicBezTo>
                    <a:pt x="7479791" y="1276303"/>
                    <a:pt x="7487884" y="1259380"/>
                    <a:pt x="7466201" y="1291904"/>
                  </a:cubicBezTo>
                  <a:cubicBezTo>
                    <a:pt x="7435617" y="1383667"/>
                    <a:pt x="7484391" y="1244688"/>
                    <a:pt x="7441035" y="1342238"/>
                  </a:cubicBezTo>
                  <a:cubicBezTo>
                    <a:pt x="7433852" y="1358399"/>
                    <a:pt x="7429850" y="1375794"/>
                    <a:pt x="7424257" y="1392572"/>
                  </a:cubicBezTo>
                  <a:cubicBezTo>
                    <a:pt x="7421461" y="1400961"/>
                    <a:pt x="7420773" y="1410381"/>
                    <a:pt x="7415868" y="1417739"/>
                  </a:cubicBezTo>
                  <a:cubicBezTo>
                    <a:pt x="7389280" y="1457621"/>
                    <a:pt x="7402278" y="1433341"/>
                    <a:pt x="7382312" y="1493240"/>
                  </a:cubicBezTo>
                  <a:lnTo>
                    <a:pt x="7357145" y="1568741"/>
                  </a:lnTo>
                  <a:lnTo>
                    <a:pt x="7348756" y="1593908"/>
                  </a:lnTo>
                  <a:lnTo>
                    <a:pt x="7340367" y="1619075"/>
                  </a:lnTo>
                  <a:cubicBezTo>
                    <a:pt x="7350653" y="1773364"/>
                    <a:pt x="7340512" y="1703688"/>
                    <a:pt x="7365534" y="1828800"/>
                  </a:cubicBezTo>
                  <a:cubicBezTo>
                    <a:pt x="7368330" y="1842782"/>
                    <a:pt x="7369414" y="1857218"/>
                    <a:pt x="7373923" y="1870745"/>
                  </a:cubicBezTo>
                  <a:lnTo>
                    <a:pt x="7424257" y="2021747"/>
                  </a:lnTo>
                  <a:lnTo>
                    <a:pt x="7441035" y="2072081"/>
                  </a:lnTo>
                  <a:cubicBezTo>
                    <a:pt x="7443831" y="2080470"/>
                    <a:pt x="7447279" y="2088669"/>
                    <a:pt x="7449424" y="2097248"/>
                  </a:cubicBezTo>
                  <a:cubicBezTo>
                    <a:pt x="7475650" y="2202150"/>
                    <a:pt x="7442132" y="2071726"/>
                    <a:pt x="7466201" y="2155971"/>
                  </a:cubicBezTo>
                  <a:cubicBezTo>
                    <a:pt x="7469368" y="2167057"/>
                    <a:pt x="7471423" y="2178441"/>
                    <a:pt x="7474590" y="2189527"/>
                  </a:cubicBezTo>
                  <a:cubicBezTo>
                    <a:pt x="7477019" y="2198029"/>
                    <a:pt x="7480550" y="2206191"/>
                    <a:pt x="7482979" y="2214693"/>
                  </a:cubicBezTo>
                  <a:cubicBezTo>
                    <a:pt x="7488683" y="2234656"/>
                    <a:pt x="7496704" y="2270861"/>
                    <a:pt x="7499757" y="2290194"/>
                  </a:cubicBezTo>
                  <a:cubicBezTo>
                    <a:pt x="7505925" y="2329256"/>
                    <a:pt x="7510034" y="2368632"/>
                    <a:pt x="7516535" y="2407640"/>
                  </a:cubicBezTo>
                  <a:cubicBezTo>
                    <a:pt x="7522606" y="2444065"/>
                    <a:pt x="7525496" y="2464745"/>
                    <a:pt x="7533313" y="2499919"/>
                  </a:cubicBezTo>
                  <a:cubicBezTo>
                    <a:pt x="7535814" y="2511174"/>
                    <a:pt x="7539201" y="2522220"/>
                    <a:pt x="7541702" y="2533475"/>
                  </a:cubicBezTo>
                  <a:cubicBezTo>
                    <a:pt x="7555200" y="2594214"/>
                    <a:pt x="7543489" y="2555615"/>
                    <a:pt x="7558480" y="2600587"/>
                  </a:cubicBezTo>
                  <a:cubicBezTo>
                    <a:pt x="7561276" y="2620161"/>
                    <a:pt x="7563618" y="2639806"/>
                    <a:pt x="7566869" y="2659310"/>
                  </a:cubicBezTo>
                  <a:cubicBezTo>
                    <a:pt x="7570329" y="2680069"/>
                    <a:pt x="7577614" y="2713695"/>
                    <a:pt x="7583647" y="2734811"/>
                  </a:cubicBezTo>
                  <a:cubicBezTo>
                    <a:pt x="7589105" y="2753915"/>
                    <a:pt x="7594108" y="2770439"/>
                    <a:pt x="7608814" y="2785145"/>
                  </a:cubicBezTo>
                  <a:cubicBezTo>
                    <a:pt x="7615943" y="2792274"/>
                    <a:pt x="7625592" y="2796330"/>
                    <a:pt x="7633981" y="2801923"/>
                  </a:cubicBezTo>
                  <a:cubicBezTo>
                    <a:pt x="7673130" y="2860646"/>
                    <a:pt x="7650759" y="2841072"/>
                    <a:pt x="7692704" y="2869035"/>
                  </a:cubicBezTo>
                  <a:lnTo>
                    <a:pt x="7726260" y="2919369"/>
                  </a:lnTo>
                  <a:cubicBezTo>
                    <a:pt x="7731853" y="2927758"/>
                    <a:pt x="7735909" y="2937407"/>
                    <a:pt x="7743038" y="2944536"/>
                  </a:cubicBezTo>
                  <a:cubicBezTo>
                    <a:pt x="7751427" y="2952925"/>
                    <a:pt x="7760921" y="2960338"/>
                    <a:pt x="7768205" y="2969703"/>
                  </a:cubicBezTo>
                  <a:cubicBezTo>
                    <a:pt x="7780585" y="2985620"/>
                    <a:pt x="7790576" y="3003259"/>
                    <a:pt x="7801761" y="3020037"/>
                  </a:cubicBezTo>
                  <a:lnTo>
                    <a:pt x="7818539" y="3045204"/>
                  </a:lnTo>
                  <a:lnTo>
                    <a:pt x="7868873" y="3120704"/>
                  </a:lnTo>
                  <a:cubicBezTo>
                    <a:pt x="7874466" y="3129093"/>
                    <a:pt x="7877262" y="3140278"/>
                    <a:pt x="7885651" y="3145871"/>
                  </a:cubicBezTo>
                  <a:lnTo>
                    <a:pt x="7910818" y="3162649"/>
                  </a:lnTo>
                  <a:cubicBezTo>
                    <a:pt x="7913614" y="3171038"/>
                    <a:pt x="7914302" y="3180458"/>
                    <a:pt x="7919207" y="3187816"/>
                  </a:cubicBezTo>
                  <a:cubicBezTo>
                    <a:pt x="7948160" y="3231245"/>
                    <a:pt x="7955593" y="3196306"/>
                    <a:pt x="7977930" y="3263317"/>
                  </a:cubicBezTo>
                  <a:cubicBezTo>
                    <a:pt x="7980726" y="3271706"/>
                    <a:pt x="7982025" y="3280754"/>
                    <a:pt x="7986319" y="3288484"/>
                  </a:cubicBezTo>
                  <a:cubicBezTo>
                    <a:pt x="8002446" y="3317513"/>
                    <a:pt x="8019743" y="3342902"/>
                    <a:pt x="8045042" y="3363985"/>
                  </a:cubicBezTo>
                  <a:cubicBezTo>
                    <a:pt x="8052787" y="3370440"/>
                    <a:pt x="8061820" y="3375170"/>
                    <a:pt x="8070209" y="3380763"/>
                  </a:cubicBezTo>
                  <a:cubicBezTo>
                    <a:pt x="8118292" y="3452888"/>
                    <a:pt x="8054267" y="3368010"/>
                    <a:pt x="8112154" y="3414319"/>
                  </a:cubicBezTo>
                  <a:cubicBezTo>
                    <a:pt x="8120027" y="3420617"/>
                    <a:pt x="8121803" y="3432357"/>
                    <a:pt x="8128932" y="3439486"/>
                  </a:cubicBezTo>
                  <a:cubicBezTo>
                    <a:pt x="8136061" y="3446615"/>
                    <a:pt x="8145895" y="3450404"/>
                    <a:pt x="8154099" y="3456264"/>
                  </a:cubicBezTo>
                  <a:cubicBezTo>
                    <a:pt x="8172104" y="3469125"/>
                    <a:pt x="8193052" y="3486912"/>
                    <a:pt x="8212822" y="3498209"/>
                  </a:cubicBezTo>
                  <a:cubicBezTo>
                    <a:pt x="8223680" y="3504414"/>
                    <a:pt x="8235520" y="3508782"/>
                    <a:pt x="8246378" y="3514987"/>
                  </a:cubicBezTo>
                  <a:cubicBezTo>
                    <a:pt x="8255132" y="3519989"/>
                    <a:pt x="8262791" y="3526763"/>
                    <a:pt x="8271545" y="3531765"/>
                  </a:cubicBezTo>
                  <a:cubicBezTo>
                    <a:pt x="8282403" y="3537970"/>
                    <a:pt x="8294378" y="3542109"/>
                    <a:pt x="8305101" y="3548543"/>
                  </a:cubicBezTo>
                  <a:cubicBezTo>
                    <a:pt x="8322392" y="3558918"/>
                    <a:pt x="8338657" y="3570914"/>
                    <a:pt x="8355435" y="3582099"/>
                  </a:cubicBezTo>
                  <a:lnTo>
                    <a:pt x="8405768" y="3615655"/>
                  </a:lnTo>
                  <a:lnTo>
                    <a:pt x="8430935" y="3632433"/>
                  </a:lnTo>
                  <a:lnTo>
                    <a:pt x="8456102" y="3649211"/>
                  </a:lnTo>
                  <a:cubicBezTo>
                    <a:pt x="8467287" y="3665989"/>
                    <a:pt x="8483281" y="3680415"/>
                    <a:pt x="8489658" y="3699545"/>
                  </a:cubicBezTo>
                  <a:cubicBezTo>
                    <a:pt x="8495251" y="3716323"/>
                    <a:pt x="8496626" y="3735164"/>
                    <a:pt x="8506436" y="3749879"/>
                  </a:cubicBezTo>
                  <a:cubicBezTo>
                    <a:pt x="8512029" y="3758268"/>
                    <a:pt x="8519119" y="3765833"/>
                    <a:pt x="8523214" y="3775046"/>
                  </a:cubicBezTo>
                  <a:cubicBezTo>
                    <a:pt x="8530397" y="3791207"/>
                    <a:pt x="8534399" y="3808602"/>
                    <a:pt x="8539992" y="3825380"/>
                  </a:cubicBezTo>
                  <a:lnTo>
                    <a:pt x="8548381" y="3850547"/>
                  </a:lnTo>
                  <a:lnTo>
                    <a:pt x="8556770" y="3875714"/>
                  </a:lnTo>
                  <a:cubicBezTo>
                    <a:pt x="8559566" y="3937233"/>
                    <a:pt x="8561194" y="3998816"/>
                    <a:pt x="8565159" y="4060271"/>
                  </a:cubicBezTo>
                  <a:cubicBezTo>
                    <a:pt x="8566789" y="4085540"/>
                    <a:pt x="8573548" y="4110450"/>
                    <a:pt x="8573548" y="4135772"/>
                  </a:cubicBezTo>
                  <a:cubicBezTo>
                    <a:pt x="8573548" y="4216914"/>
                    <a:pt x="8569924" y="4298051"/>
                    <a:pt x="8565159" y="4379053"/>
                  </a:cubicBezTo>
                  <a:cubicBezTo>
                    <a:pt x="8564322" y="4393287"/>
                    <a:pt x="8559976" y="4407105"/>
                    <a:pt x="8556770" y="4420998"/>
                  </a:cubicBezTo>
                  <a:cubicBezTo>
                    <a:pt x="8540969" y="4489467"/>
                    <a:pt x="8543244" y="4478353"/>
                    <a:pt x="8523214" y="4538444"/>
                  </a:cubicBezTo>
                  <a:cubicBezTo>
                    <a:pt x="8515440" y="4561766"/>
                    <a:pt x="8515393" y="4569263"/>
                    <a:pt x="8498047" y="4588778"/>
                  </a:cubicBezTo>
                  <a:cubicBezTo>
                    <a:pt x="8482283" y="4606512"/>
                    <a:pt x="8461950" y="4620130"/>
                    <a:pt x="8447713" y="4639112"/>
                  </a:cubicBezTo>
                  <a:cubicBezTo>
                    <a:pt x="8439324" y="4650297"/>
                    <a:pt x="8432996" y="4663379"/>
                    <a:pt x="8422546" y="4672668"/>
                  </a:cubicBezTo>
                  <a:cubicBezTo>
                    <a:pt x="8407475" y="4686065"/>
                    <a:pt x="8388991" y="4695039"/>
                    <a:pt x="8372213" y="4706224"/>
                  </a:cubicBezTo>
                  <a:cubicBezTo>
                    <a:pt x="8363824" y="4711817"/>
                    <a:pt x="8356064" y="4718493"/>
                    <a:pt x="8347046" y="4723002"/>
                  </a:cubicBezTo>
                  <a:cubicBezTo>
                    <a:pt x="8335861" y="4728595"/>
                    <a:pt x="8324095" y="4733152"/>
                    <a:pt x="8313490" y="4739780"/>
                  </a:cubicBezTo>
                  <a:cubicBezTo>
                    <a:pt x="8301634" y="4747190"/>
                    <a:pt x="8292073" y="4758010"/>
                    <a:pt x="8279934" y="4764947"/>
                  </a:cubicBezTo>
                  <a:cubicBezTo>
                    <a:pt x="8272256" y="4769334"/>
                    <a:pt x="8263298" y="4771009"/>
                    <a:pt x="8254767" y="4773336"/>
                  </a:cubicBezTo>
                  <a:cubicBezTo>
                    <a:pt x="8232520" y="4779403"/>
                    <a:pt x="8209531" y="4782822"/>
                    <a:pt x="8187655" y="4790114"/>
                  </a:cubicBezTo>
                  <a:cubicBezTo>
                    <a:pt x="8170877" y="4795707"/>
                    <a:pt x="8154663" y="4803424"/>
                    <a:pt x="8137321" y="4806892"/>
                  </a:cubicBezTo>
                  <a:cubicBezTo>
                    <a:pt x="8123339" y="4809688"/>
                    <a:pt x="8109295" y="4812188"/>
                    <a:pt x="8095376" y="4815281"/>
                  </a:cubicBezTo>
                  <a:cubicBezTo>
                    <a:pt x="8084121" y="4817782"/>
                    <a:pt x="8073126" y="4821409"/>
                    <a:pt x="8061820" y="4823670"/>
                  </a:cubicBezTo>
                  <a:cubicBezTo>
                    <a:pt x="8026944" y="4830645"/>
                    <a:pt x="7987682" y="4835076"/>
                    <a:pt x="7952763" y="4840448"/>
                  </a:cubicBezTo>
                  <a:cubicBezTo>
                    <a:pt x="7935951" y="4843034"/>
                    <a:pt x="7919334" y="4846959"/>
                    <a:pt x="7902429" y="4848837"/>
                  </a:cubicBezTo>
                  <a:cubicBezTo>
                    <a:pt x="7868963" y="4852555"/>
                    <a:pt x="7835317" y="4854430"/>
                    <a:pt x="7801761" y="4857226"/>
                  </a:cubicBezTo>
                  <a:lnTo>
                    <a:pt x="7474590" y="4848837"/>
                  </a:lnTo>
                  <a:cubicBezTo>
                    <a:pt x="7454836" y="4847978"/>
                    <a:pt x="7435467" y="4843061"/>
                    <a:pt x="7415868" y="4840448"/>
                  </a:cubicBezTo>
                  <a:lnTo>
                    <a:pt x="7348756" y="4832059"/>
                  </a:lnTo>
                  <a:cubicBezTo>
                    <a:pt x="7260637" y="4821692"/>
                    <a:pt x="7241052" y="4821466"/>
                    <a:pt x="7139031" y="4806892"/>
                  </a:cubicBezTo>
                  <a:cubicBezTo>
                    <a:pt x="7119457" y="4804096"/>
                    <a:pt x="7099812" y="4801754"/>
                    <a:pt x="7080308" y="4798503"/>
                  </a:cubicBezTo>
                  <a:cubicBezTo>
                    <a:pt x="7066243" y="4796159"/>
                    <a:pt x="7052405" y="4792592"/>
                    <a:pt x="7038363" y="4790114"/>
                  </a:cubicBezTo>
                  <a:cubicBezTo>
                    <a:pt x="7004862" y="4784202"/>
                    <a:pt x="6971053" y="4780008"/>
                    <a:pt x="6937695" y="4773336"/>
                  </a:cubicBezTo>
                  <a:cubicBezTo>
                    <a:pt x="6923713" y="4770540"/>
                    <a:pt x="6909843" y="4767115"/>
                    <a:pt x="6895750" y="4764947"/>
                  </a:cubicBezTo>
                  <a:cubicBezTo>
                    <a:pt x="6873467" y="4761519"/>
                    <a:pt x="6850956" y="4759746"/>
                    <a:pt x="6828638" y="4756558"/>
                  </a:cubicBezTo>
                  <a:cubicBezTo>
                    <a:pt x="6811800" y="4754153"/>
                    <a:pt x="6795164" y="4750417"/>
                    <a:pt x="6778304" y="4748169"/>
                  </a:cubicBezTo>
                  <a:cubicBezTo>
                    <a:pt x="6740541" y="4743134"/>
                    <a:pt x="6644546" y="4733821"/>
                    <a:pt x="6610524" y="4731391"/>
                  </a:cubicBezTo>
                  <a:cubicBezTo>
                    <a:pt x="6563026" y="4727998"/>
                    <a:pt x="6515449" y="4725798"/>
                    <a:pt x="6467912" y="4723002"/>
                  </a:cubicBezTo>
                  <a:lnTo>
                    <a:pt x="6107185" y="4731391"/>
                  </a:lnTo>
                  <a:cubicBezTo>
                    <a:pt x="5962398" y="4735528"/>
                    <a:pt x="5887226" y="4737986"/>
                    <a:pt x="5754847" y="4748169"/>
                  </a:cubicBezTo>
                  <a:cubicBezTo>
                    <a:pt x="5703252" y="4752138"/>
                    <a:pt x="5554653" y="4763117"/>
                    <a:pt x="5478011" y="4773336"/>
                  </a:cubicBezTo>
                  <a:cubicBezTo>
                    <a:pt x="5461151" y="4775584"/>
                    <a:pt x="5444498" y="4779202"/>
                    <a:pt x="5427677" y="4781725"/>
                  </a:cubicBezTo>
                  <a:cubicBezTo>
                    <a:pt x="5383212" y="4788395"/>
                    <a:pt x="5310606" y="4797384"/>
                    <a:pt x="5259897" y="4806892"/>
                  </a:cubicBezTo>
                  <a:cubicBezTo>
                    <a:pt x="5231868" y="4812147"/>
                    <a:pt x="5203970" y="4818077"/>
                    <a:pt x="5176007" y="4823670"/>
                  </a:cubicBezTo>
                  <a:cubicBezTo>
                    <a:pt x="5162025" y="4826466"/>
                    <a:pt x="5147589" y="4827550"/>
                    <a:pt x="5134062" y="4832059"/>
                  </a:cubicBezTo>
                  <a:cubicBezTo>
                    <a:pt x="5125673" y="4834855"/>
                    <a:pt x="5117474" y="4838303"/>
                    <a:pt x="5108895" y="4840448"/>
                  </a:cubicBezTo>
                  <a:cubicBezTo>
                    <a:pt x="5060366" y="4852580"/>
                    <a:pt x="5068971" y="4846007"/>
                    <a:pt x="5016616" y="4857226"/>
                  </a:cubicBezTo>
                  <a:cubicBezTo>
                    <a:pt x="4994069" y="4862058"/>
                    <a:pt x="4971380" y="4866712"/>
                    <a:pt x="4949504" y="4874004"/>
                  </a:cubicBezTo>
                  <a:cubicBezTo>
                    <a:pt x="4932726" y="4879597"/>
                    <a:pt x="4916615" y="4887875"/>
                    <a:pt x="4899170" y="4890782"/>
                  </a:cubicBezTo>
                  <a:cubicBezTo>
                    <a:pt x="4857188" y="4897779"/>
                    <a:pt x="4833292" y="4902163"/>
                    <a:pt x="4790113" y="4907560"/>
                  </a:cubicBezTo>
                  <a:cubicBezTo>
                    <a:pt x="4764987" y="4910701"/>
                    <a:pt x="4739761" y="4912990"/>
                    <a:pt x="4714613" y="4915949"/>
                  </a:cubicBezTo>
                  <a:cubicBezTo>
                    <a:pt x="4685764" y="4919343"/>
                    <a:pt x="4619052" y="4927682"/>
                    <a:pt x="4588778" y="4932727"/>
                  </a:cubicBezTo>
                  <a:cubicBezTo>
                    <a:pt x="4574713" y="4935071"/>
                    <a:pt x="4560875" y="4938637"/>
                    <a:pt x="4546833" y="4941115"/>
                  </a:cubicBezTo>
                  <a:lnTo>
                    <a:pt x="4446165" y="4957893"/>
                  </a:lnTo>
                  <a:cubicBezTo>
                    <a:pt x="4429387" y="4960689"/>
                    <a:pt x="4412669" y="4963877"/>
                    <a:pt x="4395831" y="4966282"/>
                  </a:cubicBezTo>
                  <a:cubicBezTo>
                    <a:pt x="4356682" y="4971875"/>
                    <a:pt x="4317393" y="4976559"/>
                    <a:pt x="4278385" y="4983060"/>
                  </a:cubicBezTo>
                  <a:cubicBezTo>
                    <a:pt x="4261607" y="4985856"/>
                    <a:pt x="4244911" y="4989201"/>
                    <a:pt x="4228051" y="4991449"/>
                  </a:cubicBezTo>
                  <a:cubicBezTo>
                    <a:pt x="4202951" y="4994796"/>
                    <a:pt x="4177676" y="4996697"/>
                    <a:pt x="4152550" y="4999838"/>
                  </a:cubicBezTo>
                  <a:cubicBezTo>
                    <a:pt x="4132930" y="5002291"/>
                    <a:pt x="4113427" y="5005614"/>
                    <a:pt x="4093827" y="5008227"/>
                  </a:cubicBezTo>
                  <a:lnTo>
                    <a:pt x="4026715" y="5016616"/>
                  </a:lnTo>
                  <a:cubicBezTo>
                    <a:pt x="3969499" y="5024790"/>
                    <a:pt x="3978547" y="5026629"/>
                    <a:pt x="3917658" y="5033394"/>
                  </a:cubicBezTo>
                  <a:cubicBezTo>
                    <a:pt x="3886960" y="5036805"/>
                    <a:pt x="3856181" y="5039501"/>
                    <a:pt x="3825379" y="5041783"/>
                  </a:cubicBezTo>
                  <a:cubicBezTo>
                    <a:pt x="3634626" y="5055913"/>
                    <a:pt x="3587767" y="5052694"/>
                    <a:pt x="3347207" y="5058561"/>
                  </a:cubicBezTo>
                  <a:lnTo>
                    <a:pt x="3221372" y="5066950"/>
                  </a:lnTo>
                  <a:cubicBezTo>
                    <a:pt x="3193359" y="5069191"/>
                    <a:pt x="3165518" y="5073405"/>
                    <a:pt x="3137482" y="5075339"/>
                  </a:cubicBezTo>
                  <a:cubicBezTo>
                    <a:pt x="2982534" y="5086025"/>
                    <a:pt x="2900908" y="5084895"/>
                    <a:pt x="2734811" y="5092117"/>
                  </a:cubicBezTo>
                  <a:cubicBezTo>
                    <a:pt x="2687236" y="5094185"/>
                    <a:pt x="2639748" y="5097936"/>
                    <a:pt x="2592198" y="5100506"/>
                  </a:cubicBezTo>
                  <a:lnTo>
                    <a:pt x="2424418" y="5108895"/>
                  </a:lnTo>
                  <a:lnTo>
                    <a:pt x="2072080" y="5100506"/>
                  </a:lnTo>
                  <a:lnTo>
                    <a:pt x="1778466" y="5092117"/>
                  </a:lnTo>
                  <a:cubicBezTo>
                    <a:pt x="1119718" y="5075440"/>
                    <a:pt x="1677942" y="5092122"/>
                    <a:pt x="1140902" y="5075339"/>
                  </a:cubicBezTo>
                  <a:cubicBezTo>
                    <a:pt x="830455" y="5056524"/>
                    <a:pt x="956195" y="5066238"/>
                    <a:pt x="763398" y="5050172"/>
                  </a:cubicBezTo>
                  <a:cubicBezTo>
                    <a:pt x="679128" y="5029105"/>
                    <a:pt x="718162" y="5040686"/>
                    <a:pt x="645952" y="5016616"/>
                  </a:cubicBezTo>
                  <a:cubicBezTo>
                    <a:pt x="637563" y="5013820"/>
                    <a:pt x="628143" y="5013132"/>
                    <a:pt x="620785" y="5008227"/>
                  </a:cubicBezTo>
                  <a:cubicBezTo>
                    <a:pt x="612396" y="5002634"/>
                    <a:pt x="604636" y="4995958"/>
                    <a:pt x="595618" y="4991449"/>
                  </a:cubicBezTo>
                  <a:cubicBezTo>
                    <a:pt x="526154" y="4956717"/>
                    <a:pt x="617409" y="5014365"/>
                    <a:pt x="545284" y="4966282"/>
                  </a:cubicBezTo>
                  <a:cubicBezTo>
                    <a:pt x="539691" y="4957893"/>
                    <a:pt x="535635" y="4948244"/>
                    <a:pt x="528506" y="4941115"/>
                  </a:cubicBezTo>
                  <a:cubicBezTo>
                    <a:pt x="521377" y="4933986"/>
                    <a:pt x="508683" y="4932888"/>
                    <a:pt x="503339" y="4924338"/>
                  </a:cubicBezTo>
                  <a:cubicBezTo>
                    <a:pt x="493966" y="4909341"/>
                    <a:pt x="492154" y="4890782"/>
                    <a:pt x="486561" y="4874004"/>
                  </a:cubicBezTo>
                  <a:lnTo>
                    <a:pt x="478172" y="4848837"/>
                  </a:lnTo>
                  <a:cubicBezTo>
                    <a:pt x="463386" y="4745337"/>
                    <a:pt x="461683" y="4759452"/>
                    <a:pt x="478172" y="4605556"/>
                  </a:cubicBezTo>
                  <a:cubicBezTo>
                    <a:pt x="482606" y="4564173"/>
                    <a:pt x="506485" y="4537920"/>
                    <a:pt x="528506" y="4504888"/>
                  </a:cubicBezTo>
                  <a:lnTo>
                    <a:pt x="545284" y="4479721"/>
                  </a:lnTo>
                  <a:cubicBezTo>
                    <a:pt x="550877" y="4471332"/>
                    <a:pt x="554933" y="4461683"/>
                    <a:pt x="562062" y="4454554"/>
                  </a:cubicBezTo>
                  <a:cubicBezTo>
                    <a:pt x="570451" y="4446165"/>
                    <a:pt x="579634" y="4438501"/>
                    <a:pt x="587229" y="4429387"/>
                  </a:cubicBezTo>
                  <a:cubicBezTo>
                    <a:pt x="593684" y="4421642"/>
                    <a:pt x="597309" y="4411756"/>
                    <a:pt x="604007" y="4404220"/>
                  </a:cubicBezTo>
                  <a:cubicBezTo>
                    <a:pt x="646414" y="4356512"/>
                    <a:pt x="660033" y="4359280"/>
                    <a:pt x="687897" y="4303552"/>
                  </a:cubicBezTo>
                  <a:cubicBezTo>
                    <a:pt x="699082" y="4281181"/>
                    <a:pt x="713544" y="4260168"/>
                    <a:pt x="721453" y="4236440"/>
                  </a:cubicBezTo>
                  <a:cubicBezTo>
                    <a:pt x="741127" y="4177419"/>
                    <a:pt x="715521" y="4250281"/>
                    <a:pt x="746620" y="4177717"/>
                  </a:cubicBezTo>
                  <a:cubicBezTo>
                    <a:pt x="767459" y="4129092"/>
                    <a:pt x="739544" y="4175748"/>
                    <a:pt x="771787" y="4127383"/>
                  </a:cubicBezTo>
                  <a:cubicBezTo>
                    <a:pt x="775346" y="4113145"/>
                    <a:pt x="781879" y="4083369"/>
                    <a:pt x="788565" y="4068660"/>
                  </a:cubicBezTo>
                  <a:cubicBezTo>
                    <a:pt x="798915" y="4045891"/>
                    <a:pt x="822121" y="4001549"/>
                    <a:pt x="822121" y="4001549"/>
                  </a:cubicBezTo>
                  <a:cubicBezTo>
                    <a:pt x="851192" y="3885266"/>
                    <a:pt x="806949" y="4064500"/>
                    <a:pt x="838899" y="3926048"/>
                  </a:cubicBezTo>
                  <a:cubicBezTo>
                    <a:pt x="844084" y="3903579"/>
                    <a:pt x="850084" y="3881307"/>
                    <a:pt x="855677" y="3858936"/>
                  </a:cubicBezTo>
                  <a:cubicBezTo>
                    <a:pt x="858473" y="3847751"/>
                    <a:pt x="860420" y="3836318"/>
                    <a:pt x="864066" y="3825380"/>
                  </a:cubicBezTo>
                  <a:cubicBezTo>
                    <a:pt x="866862" y="3816991"/>
                    <a:pt x="870537" y="3808845"/>
                    <a:pt x="872455" y="3800213"/>
                  </a:cubicBezTo>
                  <a:cubicBezTo>
                    <a:pt x="876145" y="3783609"/>
                    <a:pt x="877154" y="3766483"/>
                    <a:pt x="880844" y="3749879"/>
                  </a:cubicBezTo>
                  <a:cubicBezTo>
                    <a:pt x="882762" y="3741247"/>
                    <a:pt x="887088" y="3733291"/>
                    <a:pt x="889233" y="3724712"/>
                  </a:cubicBezTo>
                  <a:cubicBezTo>
                    <a:pt x="898841" y="3686281"/>
                    <a:pt x="900917" y="3656405"/>
                    <a:pt x="906011" y="3615655"/>
                  </a:cubicBezTo>
                  <a:cubicBezTo>
                    <a:pt x="903215" y="3556932"/>
                    <a:pt x="902310" y="3498088"/>
                    <a:pt x="897622" y="3439486"/>
                  </a:cubicBezTo>
                  <a:cubicBezTo>
                    <a:pt x="896703" y="3427993"/>
                    <a:pt x="892546" y="3416973"/>
                    <a:pt x="889233" y="3405930"/>
                  </a:cubicBezTo>
                  <a:cubicBezTo>
                    <a:pt x="863774" y="3321065"/>
                    <a:pt x="883707" y="3387442"/>
                    <a:pt x="855677" y="3322040"/>
                  </a:cubicBezTo>
                  <a:cubicBezTo>
                    <a:pt x="852194" y="3313912"/>
                    <a:pt x="851243" y="3304782"/>
                    <a:pt x="847288" y="3296873"/>
                  </a:cubicBezTo>
                  <a:cubicBezTo>
                    <a:pt x="842779" y="3287855"/>
                    <a:pt x="835019" y="3280724"/>
                    <a:pt x="830510" y="3271706"/>
                  </a:cubicBezTo>
                  <a:cubicBezTo>
                    <a:pt x="814185" y="3239056"/>
                    <a:pt x="829859" y="3250613"/>
                    <a:pt x="813732" y="3212983"/>
                  </a:cubicBezTo>
                  <a:cubicBezTo>
                    <a:pt x="809760" y="3203716"/>
                    <a:pt x="801782" y="3196667"/>
                    <a:pt x="796954" y="3187816"/>
                  </a:cubicBezTo>
                  <a:cubicBezTo>
                    <a:pt x="787388" y="3170278"/>
                    <a:pt x="765784" y="3117896"/>
                    <a:pt x="746620" y="3095538"/>
                  </a:cubicBezTo>
                  <a:cubicBezTo>
                    <a:pt x="668188" y="3004036"/>
                    <a:pt x="756645" y="3113952"/>
                    <a:pt x="679508" y="3036815"/>
                  </a:cubicBezTo>
                  <a:cubicBezTo>
                    <a:pt x="672379" y="3029686"/>
                    <a:pt x="669859" y="3018777"/>
                    <a:pt x="662730" y="3011648"/>
                  </a:cubicBezTo>
                  <a:cubicBezTo>
                    <a:pt x="655601" y="3004519"/>
                    <a:pt x="645767" y="3000730"/>
                    <a:pt x="637563" y="2994870"/>
                  </a:cubicBezTo>
                  <a:cubicBezTo>
                    <a:pt x="593124" y="2963128"/>
                    <a:pt x="619680" y="2974927"/>
                    <a:pt x="578840" y="2961314"/>
                  </a:cubicBezTo>
                  <a:cubicBezTo>
                    <a:pt x="513405" y="2895879"/>
                    <a:pt x="597410" y="2974578"/>
                    <a:pt x="520117" y="2919369"/>
                  </a:cubicBezTo>
                  <a:cubicBezTo>
                    <a:pt x="510463" y="2912473"/>
                    <a:pt x="504315" y="2901486"/>
                    <a:pt x="494950" y="2894202"/>
                  </a:cubicBezTo>
                  <a:lnTo>
                    <a:pt x="419449" y="2843868"/>
                  </a:lnTo>
                  <a:cubicBezTo>
                    <a:pt x="411060" y="2838275"/>
                    <a:pt x="403847" y="2830278"/>
                    <a:pt x="394282" y="2827090"/>
                  </a:cubicBezTo>
                  <a:cubicBezTo>
                    <a:pt x="385893" y="2824294"/>
                    <a:pt x="377618" y="2821130"/>
                    <a:pt x="369115" y="2818701"/>
                  </a:cubicBezTo>
                  <a:cubicBezTo>
                    <a:pt x="358029" y="2815534"/>
                    <a:pt x="346354" y="2814360"/>
                    <a:pt x="335559" y="2810312"/>
                  </a:cubicBezTo>
                  <a:cubicBezTo>
                    <a:pt x="323850" y="2805921"/>
                    <a:pt x="313431" y="2798613"/>
                    <a:pt x="302003" y="2793534"/>
                  </a:cubicBezTo>
                  <a:cubicBezTo>
                    <a:pt x="288242" y="2787418"/>
                    <a:pt x="274158" y="2782043"/>
                    <a:pt x="260058" y="2776756"/>
                  </a:cubicBezTo>
                  <a:cubicBezTo>
                    <a:pt x="251778" y="2773651"/>
                    <a:pt x="243019" y="2771850"/>
                    <a:pt x="234891" y="2768367"/>
                  </a:cubicBezTo>
                  <a:cubicBezTo>
                    <a:pt x="223397" y="2763441"/>
                    <a:pt x="213044" y="2755980"/>
                    <a:pt x="201335" y="2751589"/>
                  </a:cubicBezTo>
                  <a:cubicBezTo>
                    <a:pt x="187967" y="2746576"/>
                    <a:pt x="156655" y="2742612"/>
                    <a:pt x="142613" y="2734811"/>
                  </a:cubicBezTo>
                  <a:cubicBezTo>
                    <a:pt x="124986" y="2725018"/>
                    <a:pt x="109057" y="2712440"/>
                    <a:pt x="92279" y="2701255"/>
                  </a:cubicBezTo>
                  <a:lnTo>
                    <a:pt x="67112" y="2684477"/>
                  </a:lnTo>
                  <a:lnTo>
                    <a:pt x="33556" y="2634143"/>
                  </a:lnTo>
                  <a:cubicBezTo>
                    <a:pt x="27963" y="2625754"/>
                    <a:pt x="19966" y="2618541"/>
                    <a:pt x="16778" y="2608976"/>
                  </a:cubicBezTo>
                  <a:lnTo>
                    <a:pt x="0" y="2558642"/>
                  </a:lnTo>
                  <a:cubicBezTo>
                    <a:pt x="5908" y="2505472"/>
                    <a:pt x="3957" y="2492322"/>
                    <a:pt x="16778" y="2449585"/>
                  </a:cubicBezTo>
                  <a:cubicBezTo>
                    <a:pt x="42520" y="2363777"/>
                    <a:pt x="20946" y="2432860"/>
                    <a:pt x="58723" y="2357306"/>
                  </a:cubicBezTo>
                  <a:cubicBezTo>
                    <a:pt x="65457" y="2343837"/>
                    <a:pt x="68767" y="2328830"/>
                    <a:pt x="75501" y="2315361"/>
                  </a:cubicBezTo>
                  <a:cubicBezTo>
                    <a:pt x="80010" y="2306343"/>
                    <a:pt x="87770" y="2299212"/>
                    <a:pt x="92279" y="2290194"/>
                  </a:cubicBezTo>
                  <a:cubicBezTo>
                    <a:pt x="96234" y="2282285"/>
                    <a:pt x="97077" y="2273108"/>
                    <a:pt x="100668" y="2265027"/>
                  </a:cubicBezTo>
                  <a:cubicBezTo>
                    <a:pt x="131891" y="2194775"/>
                    <a:pt x="117258" y="2235415"/>
                    <a:pt x="151001" y="2172749"/>
                  </a:cubicBezTo>
                  <a:cubicBezTo>
                    <a:pt x="162859" y="2150727"/>
                    <a:pt x="171689" y="2127084"/>
                    <a:pt x="184557" y="2105637"/>
                  </a:cubicBezTo>
                  <a:cubicBezTo>
                    <a:pt x="192946" y="2091655"/>
                    <a:pt x="202432" y="2078276"/>
                    <a:pt x="209724" y="2063692"/>
                  </a:cubicBezTo>
                  <a:cubicBezTo>
                    <a:pt x="213679" y="2055783"/>
                    <a:pt x="214158" y="2046434"/>
                    <a:pt x="218113" y="2038525"/>
                  </a:cubicBezTo>
                  <a:cubicBezTo>
                    <a:pt x="222622" y="2029507"/>
                    <a:pt x="230382" y="2022376"/>
                    <a:pt x="234891" y="2013358"/>
                  </a:cubicBezTo>
                  <a:cubicBezTo>
                    <a:pt x="266917" y="1949306"/>
                    <a:pt x="207592" y="2035775"/>
                    <a:pt x="268447" y="1954635"/>
                  </a:cubicBezTo>
                  <a:cubicBezTo>
                    <a:pt x="271243" y="1946246"/>
                    <a:pt x="272542" y="1937198"/>
                    <a:pt x="276836" y="1929468"/>
                  </a:cubicBezTo>
                  <a:cubicBezTo>
                    <a:pt x="286629" y="1911841"/>
                    <a:pt x="299207" y="1895912"/>
                    <a:pt x="310392" y="1879134"/>
                  </a:cubicBezTo>
                  <a:cubicBezTo>
                    <a:pt x="315985" y="1870745"/>
                    <a:pt x="323982" y="1863532"/>
                    <a:pt x="327170" y="1853967"/>
                  </a:cubicBezTo>
                  <a:cubicBezTo>
                    <a:pt x="329966" y="1845578"/>
                    <a:pt x="331265" y="1836530"/>
                    <a:pt x="335559" y="1828800"/>
                  </a:cubicBezTo>
                  <a:cubicBezTo>
                    <a:pt x="345352" y="1811173"/>
                    <a:pt x="352337" y="1789651"/>
                    <a:pt x="369115" y="1778466"/>
                  </a:cubicBezTo>
                  <a:lnTo>
                    <a:pt x="444616" y="1728132"/>
                  </a:lnTo>
                  <a:cubicBezTo>
                    <a:pt x="453005" y="1722539"/>
                    <a:pt x="461717" y="1717403"/>
                    <a:pt x="469783" y="1711354"/>
                  </a:cubicBezTo>
                  <a:cubicBezTo>
                    <a:pt x="480968" y="1702965"/>
                    <a:pt x="491885" y="1694205"/>
                    <a:pt x="503339" y="1686187"/>
                  </a:cubicBezTo>
                  <a:cubicBezTo>
                    <a:pt x="519859" y="1674623"/>
                    <a:pt x="539414" y="1666890"/>
                    <a:pt x="553673" y="1652631"/>
                  </a:cubicBezTo>
                  <a:cubicBezTo>
                    <a:pt x="593099" y="1613205"/>
                    <a:pt x="568969" y="1634045"/>
                    <a:pt x="629174" y="1593908"/>
                  </a:cubicBezTo>
                  <a:lnTo>
                    <a:pt x="654341" y="1577130"/>
                  </a:lnTo>
                  <a:cubicBezTo>
                    <a:pt x="662730" y="1571537"/>
                    <a:pt x="669943" y="1563540"/>
                    <a:pt x="679508" y="1560352"/>
                  </a:cubicBezTo>
                  <a:cubicBezTo>
                    <a:pt x="707743" y="1550940"/>
                    <a:pt x="709205" y="1551771"/>
                    <a:pt x="738231" y="1535185"/>
                  </a:cubicBezTo>
                  <a:cubicBezTo>
                    <a:pt x="746985" y="1530183"/>
                    <a:pt x="754380" y="1522916"/>
                    <a:pt x="763398" y="1518407"/>
                  </a:cubicBezTo>
                  <a:cubicBezTo>
                    <a:pt x="771307" y="1514452"/>
                    <a:pt x="780656" y="1513973"/>
                    <a:pt x="788565" y="1510018"/>
                  </a:cubicBezTo>
                  <a:cubicBezTo>
                    <a:pt x="797583" y="1505509"/>
                    <a:pt x="804978" y="1498242"/>
                    <a:pt x="813732" y="1493240"/>
                  </a:cubicBezTo>
                  <a:cubicBezTo>
                    <a:pt x="824590" y="1487035"/>
                    <a:pt x="836430" y="1482667"/>
                    <a:pt x="847288" y="1476462"/>
                  </a:cubicBezTo>
                  <a:cubicBezTo>
                    <a:pt x="887051" y="1453740"/>
                    <a:pt x="859766" y="1466064"/>
                    <a:pt x="897622" y="1434517"/>
                  </a:cubicBezTo>
                  <a:cubicBezTo>
                    <a:pt x="935446" y="1402997"/>
                    <a:pt x="932335" y="1428587"/>
                    <a:pt x="973123" y="1367405"/>
                  </a:cubicBezTo>
                  <a:cubicBezTo>
                    <a:pt x="995494" y="1333849"/>
                    <a:pt x="981512" y="1347831"/>
                    <a:pt x="1015068" y="1325460"/>
                  </a:cubicBezTo>
                  <a:cubicBezTo>
                    <a:pt x="1017864" y="1317071"/>
                    <a:pt x="1019502" y="1308202"/>
                    <a:pt x="1023457" y="1300293"/>
                  </a:cubicBezTo>
                  <a:cubicBezTo>
                    <a:pt x="1055982" y="1235245"/>
                    <a:pt x="1027538" y="1313219"/>
                    <a:pt x="1048624" y="1249960"/>
                  </a:cubicBezTo>
                  <a:cubicBezTo>
                    <a:pt x="1050766" y="1226398"/>
                    <a:pt x="1049265" y="1164788"/>
                    <a:pt x="1065401" y="1132514"/>
                  </a:cubicBezTo>
                  <a:cubicBezTo>
                    <a:pt x="1074886" y="1113543"/>
                    <a:pt x="1051420" y="1111542"/>
                    <a:pt x="1048624" y="1107347"/>
                  </a:cubicBezTo>
                  <a:close/>
                </a:path>
              </a:pathLst>
            </a:custGeom>
            <a:solidFill>
              <a:srgbClr val="B8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8C479D-33CD-404E-908B-2224E6302144}"/>
                </a:ext>
              </a:extLst>
            </p:cNvPr>
            <p:cNvSpPr/>
            <p:nvPr/>
          </p:nvSpPr>
          <p:spPr>
            <a:xfrm>
              <a:off x="2550253" y="1702965"/>
              <a:ext cx="5972962" cy="3741490"/>
            </a:xfrm>
            <a:custGeom>
              <a:avLst/>
              <a:gdLst>
                <a:gd name="connsiteX0" fmla="*/ 620786 w 5972962"/>
                <a:gd name="connsiteY0" fmla="*/ 2642532 h 3741490"/>
                <a:gd name="connsiteX1" fmla="*/ 620786 w 5972962"/>
                <a:gd name="connsiteY1" fmla="*/ 2642532 h 3741490"/>
                <a:gd name="connsiteX2" fmla="*/ 536896 w 5972962"/>
                <a:gd name="connsiteY2" fmla="*/ 2072081 h 3741490"/>
                <a:gd name="connsiteX3" fmla="*/ 553674 w 5972962"/>
                <a:gd name="connsiteY3" fmla="*/ 1644242 h 3741490"/>
                <a:gd name="connsiteX4" fmla="*/ 545285 w 5972962"/>
                <a:gd name="connsiteY4" fmla="*/ 1199626 h 3741490"/>
                <a:gd name="connsiteX5" fmla="*/ 536896 w 5972962"/>
                <a:gd name="connsiteY5" fmla="*/ 1132514 h 3741490"/>
                <a:gd name="connsiteX6" fmla="*/ 520118 w 5972962"/>
                <a:gd name="connsiteY6" fmla="*/ 973123 h 3741490"/>
                <a:gd name="connsiteX7" fmla="*/ 528507 w 5972962"/>
                <a:gd name="connsiteY7" fmla="*/ 796954 h 3741490"/>
                <a:gd name="connsiteX8" fmla="*/ 545285 w 5972962"/>
                <a:gd name="connsiteY8" fmla="*/ 746620 h 3741490"/>
                <a:gd name="connsiteX9" fmla="*/ 553674 w 5972962"/>
                <a:gd name="connsiteY9" fmla="*/ 721453 h 3741490"/>
                <a:gd name="connsiteX10" fmla="*/ 595619 w 5972962"/>
                <a:gd name="connsiteY10" fmla="*/ 645952 h 3741490"/>
                <a:gd name="connsiteX11" fmla="*/ 620786 w 5972962"/>
                <a:gd name="connsiteY11" fmla="*/ 629174 h 3741490"/>
                <a:gd name="connsiteX12" fmla="*/ 687897 w 5972962"/>
                <a:gd name="connsiteY12" fmla="*/ 570452 h 3741490"/>
                <a:gd name="connsiteX13" fmla="*/ 713064 w 5972962"/>
                <a:gd name="connsiteY13" fmla="*/ 562063 h 3741490"/>
                <a:gd name="connsiteX14" fmla="*/ 763398 w 5972962"/>
                <a:gd name="connsiteY14" fmla="*/ 528507 h 3741490"/>
                <a:gd name="connsiteX15" fmla="*/ 813732 w 5972962"/>
                <a:gd name="connsiteY15" fmla="*/ 511729 h 3741490"/>
                <a:gd name="connsiteX16" fmla="*/ 838899 w 5972962"/>
                <a:gd name="connsiteY16" fmla="*/ 503340 h 3741490"/>
                <a:gd name="connsiteX17" fmla="*/ 864066 w 5972962"/>
                <a:gd name="connsiteY17" fmla="*/ 486562 h 3741490"/>
                <a:gd name="connsiteX18" fmla="*/ 914400 w 5972962"/>
                <a:gd name="connsiteY18" fmla="*/ 469784 h 3741490"/>
                <a:gd name="connsiteX19" fmla="*/ 989901 w 5972962"/>
                <a:gd name="connsiteY19" fmla="*/ 444617 h 3741490"/>
                <a:gd name="connsiteX20" fmla="*/ 1015068 w 5972962"/>
                <a:gd name="connsiteY20" fmla="*/ 436228 h 3741490"/>
                <a:gd name="connsiteX21" fmla="*/ 1040235 w 5972962"/>
                <a:gd name="connsiteY21" fmla="*/ 427839 h 3741490"/>
                <a:gd name="connsiteX22" fmla="*/ 1107347 w 5972962"/>
                <a:gd name="connsiteY22" fmla="*/ 411061 h 3741490"/>
                <a:gd name="connsiteX23" fmla="*/ 1140903 w 5972962"/>
                <a:gd name="connsiteY23" fmla="*/ 402672 h 3741490"/>
                <a:gd name="connsiteX24" fmla="*/ 1208015 w 5972962"/>
                <a:gd name="connsiteY24" fmla="*/ 385894 h 3741490"/>
                <a:gd name="connsiteX25" fmla="*/ 1283516 w 5972962"/>
                <a:gd name="connsiteY25" fmla="*/ 369116 h 3741490"/>
                <a:gd name="connsiteX26" fmla="*/ 1392573 w 5972962"/>
                <a:gd name="connsiteY26" fmla="*/ 352338 h 3741490"/>
                <a:gd name="connsiteX27" fmla="*/ 1694576 w 5972962"/>
                <a:gd name="connsiteY27" fmla="*/ 360727 h 3741490"/>
                <a:gd name="connsiteX28" fmla="*/ 1812022 w 5972962"/>
                <a:gd name="connsiteY28" fmla="*/ 377505 h 3741490"/>
                <a:gd name="connsiteX29" fmla="*/ 1879134 w 5972962"/>
                <a:gd name="connsiteY29" fmla="*/ 385894 h 3741490"/>
                <a:gd name="connsiteX30" fmla="*/ 1988191 w 5972962"/>
                <a:gd name="connsiteY30" fmla="*/ 402672 h 3741490"/>
                <a:gd name="connsiteX31" fmla="*/ 2122415 w 5972962"/>
                <a:gd name="connsiteY31" fmla="*/ 419450 h 3741490"/>
                <a:gd name="connsiteX32" fmla="*/ 2239861 w 5972962"/>
                <a:gd name="connsiteY32" fmla="*/ 436228 h 3741490"/>
                <a:gd name="connsiteX33" fmla="*/ 2499919 w 5972962"/>
                <a:gd name="connsiteY33" fmla="*/ 453006 h 3741490"/>
                <a:gd name="connsiteX34" fmla="*/ 2793534 w 5972962"/>
                <a:gd name="connsiteY34" fmla="*/ 436228 h 3741490"/>
                <a:gd name="connsiteX35" fmla="*/ 2869035 w 5972962"/>
                <a:gd name="connsiteY35" fmla="*/ 427839 h 3741490"/>
                <a:gd name="connsiteX36" fmla="*/ 2910980 w 5972962"/>
                <a:gd name="connsiteY36" fmla="*/ 419450 h 3741490"/>
                <a:gd name="connsiteX37" fmla="*/ 2961314 w 5972962"/>
                <a:gd name="connsiteY37" fmla="*/ 411061 h 3741490"/>
                <a:gd name="connsiteX38" fmla="*/ 3053593 w 5972962"/>
                <a:gd name="connsiteY38" fmla="*/ 385894 h 3741490"/>
                <a:gd name="connsiteX39" fmla="*/ 3087149 w 5972962"/>
                <a:gd name="connsiteY39" fmla="*/ 377505 h 3741490"/>
                <a:gd name="connsiteX40" fmla="*/ 3154261 w 5972962"/>
                <a:gd name="connsiteY40" fmla="*/ 352338 h 3741490"/>
                <a:gd name="connsiteX41" fmla="*/ 3187817 w 5972962"/>
                <a:gd name="connsiteY41" fmla="*/ 343949 h 3741490"/>
                <a:gd name="connsiteX42" fmla="*/ 3246540 w 5972962"/>
                <a:gd name="connsiteY42" fmla="*/ 318782 h 3741490"/>
                <a:gd name="connsiteX43" fmla="*/ 3280096 w 5972962"/>
                <a:gd name="connsiteY43" fmla="*/ 302004 h 3741490"/>
                <a:gd name="connsiteX44" fmla="*/ 3330430 w 5972962"/>
                <a:gd name="connsiteY44" fmla="*/ 285226 h 3741490"/>
                <a:gd name="connsiteX45" fmla="*/ 3405930 w 5972962"/>
                <a:gd name="connsiteY45" fmla="*/ 251670 h 3741490"/>
                <a:gd name="connsiteX46" fmla="*/ 3431097 w 5972962"/>
                <a:gd name="connsiteY46" fmla="*/ 243281 h 3741490"/>
                <a:gd name="connsiteX47" fmla="*/ 3481431 w 5972962"/>
                <a:gd name="connsiteY47" fmla="*/ 218114 h 3741490"/>
                <a:gd name="connsiteX48" fmla="*/ 3506598 w 5972962"/>
                <a:gd name="connsiteY48" fmla="*/ 201336 h 3741490"/>
                <a:gd name="connsiteX49" fmla="*/ 3548543 w 5972962"/>
                <a:gd name="connsiteY49" fmla="*/ 192947 h 3741490"/>
                <a:gd name="connsiteX50" fmla="*/ 3573710 w 5972962"/>
                <a:gd name="connsiteY50" fmla="*/ 176169 h 3741490"/>
                <a:gd name="connsiteX51" fmla="*/ 3624044 w 5972962"/>
                <a:gd name="connsiteY51" fmla="*/ 159391 h 3741490"/>
                <a:gd name="connsiteX52" fmla="*/ 3649211 w 5972962"/>
                <a:gd name="connsiteY52" fmla="*/ 142613 h 3741490"/>
                <a:gd name="connsiteX53" fmla="*/ 3733101 w 5972962"/>
                <a:gd name="connsiteY53" fmla="*/ 117446 h 3741490"/>
                <a:gd name="connsiteX54" fmla="*/ 3783435 w 5972962"/>
                <a:gd name="connsiteY54" fmla="*/ 100668 h 3741490"/>
                <a:gd name="connsiteX55" fmla="*/ 3909270 w 5972962"/>
                <a:gd name="connsiteY55" fmla="*/ 58723 h 3741490"/>
                <a:gd name="connsiteX56" fmla="*/ 4001549 w 5972962"/>
                <a:gd name="connsiteY56" fmla="*/ 33556 h 3741490"/>
                <a:gd name="connsiteX57" fmla="*/ 4060272 w 5972962"/>
                <a:gd name="connsiteY57" fmla="*/ 25167 h 3741490"/>
                <a:gd name="connsiteX58" fmla="*/ 4093828 w 5972962"/>
                <a:gd name="connsiteY58" fmla="*/ 16778 h 3741490"/>
                <a:gd name="connsiteX59" fmla="*/ 4278386 w 5972962"/>
                <a:gd name="connsiteY59" fmla="*/ 0 h 3741490"/>
                <a:gd name="connsiteX60" fmla="*/ 4471332 w 5972962"/>
                <a:gd name="connsiteY60" fmla="*/ 25167 h 3741490"/>
                <a:gd name="connsiteX61" fmla="*/ 4521666 w 5972962"/>
                <a:gd name="connsiteY61" fmla="*/ 58723 h 3741490"/>
                <a:gd name="connsiteX62" fmla="*/ 4546833 w 5972962"/>
                <a:gd name="connsiteY62" fmla="*/ 75501 h 3741490"/>
                <a:gd name="connsiteX63" fmla="*/ 4597167 w 5972962"/>
                <a:gd name="connsiteY63" fmla="*/ 117446 h 3741490"/>
                <a:gd name="connsiteX64" fmla="*/ 4622334 w 5972962"/>
                <a:gd name="connsiteY64" fmla="*/ 142613 h 3741490"/>
                <a:gd name="connsiteX65" fmla="*/ 4672668 w 5972962"/>
                <a:gd name="connsiteY65" fmla="*/ 176169 h 3741490"/>
                <a:gd name="connsiteX66" fmla="*/ 4697835 w 5972962"/>
                <a:gd name="connsiteY66" fmla="*/ 201336 h 3741490"/>
                <a:gd name="connsiteX67" fmla="*/ 4723002 w 5972962"/>
                <a:gd name="connsiteY67" fmla="*/ 218114 h 3741490"/>
                <a:gd name="connsiteX68" fmla="*/ 4756558 w 5972962"/>
                <a:gd name="connsiteY68" fmla="*/ 243281 h 3741490"/>
                <a:gd name="connsiteX69" fmla="*/ 4840448 w 5972962"/>
                <a:gd name="connsiteY69" fmla="*/ 293615 h 3741490"/>
                <a:gd name="connsiteX70" fmla="*/ 4899171 w 5972962"/>
                <a:gd name="connsiteY70" fmla="*/ 335560 h 3741490"/>
                <a:gd name="connsiteX71" fmla="*/ 4949505 w 5972962"/>
                <a:gd name="connsiteY71" fmla="*/ 369116 h 3741490"/>
                <a:gd name="connsiteX72" fmla="*/ 4974672 w 5972962"/>
                <a:gd name="connsiteY72" fmla="*/ 385894 h 3741490"/>
                <a:gd name="connsiteX73" fmla="*/ 4999839 w 5972962"/>
                <a:gd name="connsiteY73" fmla="*/ 402672 h 3741490"/>
                <a:gd name="connsiteX74" fmla="*/ 5025006 w 5972962"/>
                <a:gd name="connsiteY74" fmla="*/ 427839 h 3741490"/>
                <a:gd name="connsiteX75" fmla="*/ 5041784 w 5972962"/>
                <a:gd name="connsiteY75" fmla="*/ 453006 h 3741490"/>
                <a:gd name="connsiteX76" fmla="*/ 5083729 w 5972962"/>
                <a:gd name="connsiteY76" fmla="*/ 503340 h 3741490"/>
                <a:gd name="connsiteX77" fmla="*/ 5092118 w 5972962"/>
                <a:gd name="connsiteY77" fmla="*/ 528507 h 3741490"/>
                <a:gd name="connsiteX78" fmla="*/ 5142452 w 5972962"/>
                <a:gd name="connsiteY78" fmla="*/ 604007 h 3741490"/>
                <a:gd name="connsiteX79" fmla="*/ 5159230 w 5972962"/>
                <a:gd name="connsiteY79" fmla="*/ 629174 h 3741490"/>
                <a:gd name="connsiteX80" fmla="*/ 5167619 w 5972962"/>
                <a:gd name="connsiteY80" fmla="*/ 654341 h 3741490"/>
                <a:gd name="connsiteX81" fmla="*/ 5192786 w 5972962"/>
                <a:gd name="connsiteY81" fmla="*/ 679508 h 3741490"/>
                <a:gd name="connsiteX82" fmla="*/ 5201175 w 5972962"/>
                <a:gd name="connsiteY82" fmla="*/ 704675 h 3741490"/>
                <a:gd name="connsiteX83" fmla="*/ 5234730 w 5972962"/>
                <a:gd name="connsiteY83" fmla="*/ 755009 h 3741490"/>
                <a:gd name="connsiteX84" fmla="*/ 5243119 w 5972962"/>
                <a:gd name="connsiteY84" fmla="*/ 780176 h 3741490"/>
                <a:gd name="connsiteX85" fmla="*/ 5276675 w 5972962"/>
                <a:gd name="connsiteY85" fmla="*/ 830510 h 3741490"/>
                <a:gd name="connsiteX86" fmla="*/ 5293453 w 5972962"/>
                <a:gd name="connsiteY86" fmla="*/ 855677 h 3741490"/>
                <a:gd name="connsiteX87" fmla="*/ 5310231 w 5972962"/>
                <a:gd name="connsiteY87" fmla="*/ 889233 h 3741490"/>
                <a:gd name="connsiteX88" fmla="*/ 5343787 w 5972962"/>
                <a:gd name="connsiteY88" fmla="*/ 939567 h 3741490"/>
                <a:gd name="connsiteX89" fmla="*/ 5352176 w 5972962"/>
                <a:gd name="connsiteY89" fmla="*/ 964734 h 3741490"/>
                <a:gd name="connsiteX90" fmla="*/ 5385732 w 5972962"/>
                <a:gd name="connsiteY90" fmla="*/ 1015068 h 3741490"/>
                <a:gd name="connsiteX91" fmla="*/ 5410899 w 5972962"/>
                <a:gd name="connsiteY91" fmla="*/ 1090569 h 3741490"/>
                <a:gd name="connsiteX92" fmla="*/ 5436066 w 5972962"/>
                <a:gd name="connsiteY92" fmla="*/ 1182848 h 3741490"/>
                <a:gd name="connsiteX93" fmla="*/ 5452844 w 5972962"/>
                <a:gd name="connsiteY93" fmla="*/ 1291905 h 3741490"/>
                <a:gd name="connsiteX94" fmla="*/ 5461233 w 5972962"/>
                <a:gd name="connsiteY94" fmla="*/ 1359017 h 3741490"/>
                <a:gd name="connsiteX95" fmla="*/ 5469622 w 5972962"/>
                <a:gd name="connsiteY95" fmla="*/ 1417740 h 3741490"/>
                <a:gd name="connsiteX96" fmla="*/ 5486400 w 5972962"/>
                <a:gd name="connsiteY96" fmla="*/ 1602297 h 3741490"/>
                <a:gd name="connsiteX97" fmla="*/ 5503178 w 5972962"/>
                <a:gd name="connsiteY97" fmla="*/ 1736521 h 3741490"/>
                <a:gd name="connsiteX98" fmla="*/ 5528345 w 5972962"/>
                <a:gd name="connsiteY98" fmla="*/ 1954635 h 3741490"/>
                <a:gd name="connsiteX99" fmla="*/ 5536734 w 5972962"/>
                <a:gd name="connsiteY99" fmla="*/ 2004969 h 3741490"/>
                <a:gd name="connsiteX100" fmla="*/ 5545123 w 5972962"/>
                <a:gd name="connsiteY100" fmla="*/ 2072081 h 3741490"/>
                <a:gd name="connsiteX101" fmla="*/ 5553512 w 5972962"/>
                <a:gd name="connsiteY101" fmla="*/ 2105637 h 3741490"/>
                <a:gd name="connsiteX102" fmla="*/ 5561901 w 5972962"/>
                <a:gd name="connsiteY102" fmla="*/ 2147582 h 3741490"/>
                <a:gd name="connsiteX103" fmla="*/ 5570290 w 5972962"/>
                <a:gd name="connsiteY103" fmla="*/ 2172749 h 3741490"/>
                <a:gd name="connsiteX104" fmla="*/ 5595457 w 5972962"/>
                <a:gd name="connsiteY104" fmla="*/ 2256639 h 3741490"/>
                <a:gd name="connsiteX105" fmla="*/ 5603846 w 5972962"/>
                <a:gd name="connsiteY105" fmla="*/ 2281806 h 3741490"/>
                <a:gd name="connsiteX106" fmla="*/ 5629013 w 5972962"/>
                <a:gd name="connsiteY106" fmla="*/ 2332140 h 3741490"/>
                <a:gd name="connsiteX107" fmla="*/ 5662569 w 5972962"/>
                <a:gd name="connsiteY107" fmla="*/ 2382474 h 3741490"/>
                <a:gd name="connsiteX108" fmla="*/ 5704514 w 5972962"/>
                <a:gd name="connsiteY108" fmla="*/ 2457974 h 3741490"/>
                <a:gd name="connsiteX109" fmla="*/ 5729681 w 5972962"/>
                <a:gd name="connsiteY109" fmla="*/ 2483141 h 3741490"/>
                <a:gd name="connsiteX110" fmla="*/ 5780015 w 5972962"/>
                <a:gd name="connsiteY110" fmla="*/ 2558642 h 3741490"/>
                <a:gd name="connsiteX111" fmla="*/ 5796793 w 5972962"/>
                <a:gd name="connsiteY111" fmla="*/ 2583809 h 3741490"/>
                <a:gd name="connsiteX112" fmla="*/ 5821960 w 5972962"/>
                <a:gd name="connsiteY112" fmla="*/ 2600587 h 3741490"/>
                <a:gd name="connsiteX113" fmla="*/ 5863905 w 5972962"/>
                <a:gd name="connsiteY113" fmla="*/ 2650921 h 3741490"/>
                <a:gd name="connsiteX114" fmla="*/ 5897461 w 5972962"/>
                <a:gd name="connsiteY114" fmla="*/ 2701255 h 3741490"/>
                <a:gd name="connsiteX115" fmla="*/ 5914239 w 5972962"/>
                <a:gd name="connsiteY115" fmla="*/ 2726422 h 3741490"/>
                <a:gd name="connsiteX116" fmla="*/ 5922628 w 5972962"/>
                <a:gd name="connsiteY116" fmla="*/ 2751589 h 3741490"/>
                <a:gd name="connsiteX117" fmla="*/ 5947795 w 5972962"/>
                <a:gd name="connsiteY117" fmla="*/ 2776756 h 3741490"/>
                <a:gd name="connsiteX118" fmla="*/ 5972962 w 5972962"/>
                <a:gd name="connsiteY118" fmla="*/ 2860646 h 3741490"/>
                <a:gd name="connsiteX119" fmla="*/ 5964573 w 5972962"/>
                <a:gd name="connsiteY119" fmla="*/ 3011648 h 3741490"/>
                <a:gd name="connsiteX120" fmla="*/ 5956184 w 5972962"/>
                <a:gd name="connsiteY120" fmla="*/ 3036815 h 3741490"/>
                <a:gd name="connsiteX121" fmla="*/ 5905850 w 5972962"/>
                <a:gd name="connsiteY121" fmla="*/ 3078760 h 3741490"/>
                <a:gd name="connsiteX122" fmla="*/ 5847127 w 5972962"/>
                <a:gd name="connsiteY122" fmla="*/ 3112316 h 3741490"/>
                <a:gd name="connsiteX123" fmla="*/ 5813571 w 5972962"/>
                <a:gd name="connsiteY123" fmla="*/ 3129094 h 3741490"/>
                <a:gd name="connsiteX124" fmla="*/ 5771626 w 5972962"/>
                <a:gd name="connsiteY124" fmla="*/ 3137483 h 3741490"/>
                <a:gd name="connsiteX125" fmla="*/ 5746459 w 5972962"/>
                <a:gd name="connsiteY125" fmla="*/ 3145872 h 3741490"/>
                <a:gd name="connsiteX126" fmla="*/ 5603846 w 5972962"/>
                <a:gd name="connsiteY126" fmla="*/ 3162650 h 3741490"/>
                <a:gd name="connsiteX127" fmla="*/ 5444455 w 5972962"/>
                <a:gd name="connsiteY127" fmla="*/ 3179428 h 3741490"/>
                <a:gd name="connsiteX128" fmla="*/ 5318620 w 5972962"/>
                <a:gd name="connsiteY128" fmla="*/ 3187817 h 3741490"/>
                <a:gd name="connsiteX129" fmla="*/ 5209564 w 5972962"/>
                <a:gd name="connsiteY129" fmla="*/ 3196206 h 3741490"/>
                <a:gd name="connsiteX130" fmla="*/ 5083729 w 5972962"/>
                <a:gd name="connsiteY130" fmla="*/ 3204595 h 3741490"/>
                <a:gd name="connsiteX131" fmla="*/ 4991450 w 5972962"/>
                <a:gd name="connsiteY131" fmla="*/ 3212984 h 3741490"/>
                <a:gd name="connsiteX132" fmla="*/ 4882393 w 5972962"/>
                <a:gd name="connsiteY132" fmla="*/ 3221373 h 3741490"/>
                <a:gd name="connsiteX133" fmla="*/ 4723002 w 5972962"/>
                <a:gd name="connsiteY133" fmla="*/ 3238151 h 3741490"/>
                <a:gd name="connsiteX134" fmla="*/ 4630723 w 5972962"/>
                <a:gd name="connsiteY134" fmla="*/ 3246540 h 3741490"/>
                <a:gd name="connsiteX135" fmla="*/ 4504888 w 5972962"/>
                <a:gd name="connsiteY135" fmla="*/ 3263318 h 3741490"/>
                <a:gd name="connsiteX136" fmla="*/ 4446165 w 5972962"/>
                <a:gd name="connsiteY136" fmla="*/ 3271707 h 3741490"/>
                <a:gd name="connsiteX137" fmla="*/ 4379053 w 5972962"/>
                <a:gd name="connsiteY137" fmla="*/ 3280096 h 3741490"/>
                <a:gd name="connsiteX138" fmla="*/ 4320330 w 5972962"/>
                <a:gd name="connsiteY138" fmla="*/ 3288485 h 3741490"/>
                <a:gd name="connsiteX139" fmla="*/ 4077050 w 5972962"/>
                <a:gd name="connsiteY139" fmla="*/ 3313652 h 3741490"/>
                <a:gd name="connsiteX140" fmla="*/ 3926048 w 5972962"/>
                <a:gd name="connsiteY140" fmla="*/ 3322041 h 3741490"/>
                <a:gd name="connsiteX141" fmla="*/ 3691156 w 5972962"/>
                <a:gd name="connsiteY141" fmla="*/ 3313652 h 3741490"/>
                <a:gd name="connsiteX142" fmla="*/ 3523376 w 5972962"/>
                <a:gd name="connsiteY142" fmla="*/ 3305263 h 3741490"/>
                <a:gd name="connsiteX143" fmla="*/ 3112316 w 5972962"/>
                <a:gd name="connsiteY143" fmla="*/ 3313652 h 3741490"/>
                <a:gd name="connsiteX144" fmla="*/ 2961314 w 5972962"/>
                <a:gd name="connsiteY144" fmla="*/ 3330429 h 3741490"/>
                <a:gd name="connsiteX145" fmla="*/ 2885813 w 5972962"/>
                <a:gd name="connsiteY145" fmla="*/ 3338818 h 3741490"/>
                <a:gd name="connsiteX146" fmla="*/ 2810312 w 5972962"/>
                <a:gd name="connsiteY146" fmla="*/ 3355596 h 3741490"/>
                <a:gd name="connsiteX147" fmla="*/ 2768367 w 5972962"/>
                <a:gd name="connsiteY147" fmla="*/ 3363985 h 3741490"/>
                <a:gd name="connsiteX148" fmla="*/ 2743200 w 5972962"/>
                <a:gd name="connsiteY148" fmla="*/ 3372374 h 3741490"/>
                <a:gd name="connsiteX149" fmla="*/ 2684477 w 5972962"/>
                <a:gd name="connsiteY149" fmla="*/ 3380763 h 3741490"/>
                <a:gd name="connsiteX150" fmla="*/ 2617365 w 5972962"/>
                <a:gd name="connsiteY150" fmla="*/ 3397541 h 3741490"/>
                <a:gd name="connsiteX151" fmla="*/ 2567031 w 5972962"/>
                <a:gd name="connsiteY151" fmla="*/ 3414319 h 3741490"/>
                <a:gd name="connsiteX152" fmla="*/ 2525086 w 5972962"/>
                <a:gd name="connsiteY152" fmla="*/ 3422708 h 3741490"/>
                <a:gd name="connsiteX153" fmla="*/ 2499919 w 5972962"/>
                <a:gd name="connsiteY153" fmla="*/ 3431097 h 3741490"/>
                <a:gd name="connsiteX154" fmla="*/ 2457975 w 5972962"/>
                <a:gd name="connsiteY154" fmla="*/ 3439486 h 3741490"/>
                <a:gd name="connsiteX155" fmla="*/ 2416030 w 5972962"/>
                <a:gd name="connsiteY155" fmla="*/ 3456264 h 3741490"/>
                <a:gd name="connsiteX156" fmla="*/ 2382474 w 5972962"/>
                <a:gd name="connsiteY156" fmla="*/ 3464653 h 3741490"/>
                <a:gd name="connsiteX157" fmla="*/ 2332140 w 5972962"/>
                <a:gd name="connsiteY157" fmla="*/ 3481431 h 3741490"/>
                <a:gd name="connsiteX158" fmla="*/ 2298584 w 5972962"/>
                <a:gd name="connsiteY158" fmla="*/ 3489820 h 3741490"/>
                <a:gd name="connsiteX159" fmla="*/ 2265028 w 5972962"/>
                <a:gd name="connsiteY159" fmla="*/ 3506598 h 3741490"/>
                <a:gd name="connsiteX160" fmla="*/ 2231472 w 5972962"/>
                <a:gd name="connsiteY160" fmla="*/ 3514987 h 3741490"/>
                <a:gd name="connsiteX161" fmla="*/ 2181138 w 5972962"/>
                <a:gd name="connsiteY161" fmla="*/ 3531765 h 3741490"/>
                <a:gd name="connsiteX162" fmla="*/ 2130804 w 5972962"/>
                <a:gd name="connsiteY162" fmla="*/ 3548543 h 3741490"/>
                <a:gd name="connsiteX163" fmla="*/ 2080470 w 5972962"/>
                <a:gd name="connsiteY163" fmla="*/ 3565321 h 3741490"/>
                <a:gd name="connsiteX164" fmla="*/ 2055303 w 5972962"/>
                <a:gd name="connsiteY164" fmla="*/ 3573710 h 3741490"/>
                <a:gd name="connsiteX165" fmla="*/ 2021747 w 5972962"/>
                <a:gd name="connsiteY165" fmla="*/ 3590488 h 3741490"/>
                <a:gd name="connsiteX166" fmla="*/ 1996580 w 5972962"/>
                <a:gd name="connsiteY166" fmla="*/ 3598877 h 3741490"/>
                <a:gd name="connsiteX167" fmla="*/ 1971413 w 5972962"/>
                <a:gd name="connsiteY167" fmla="*/ 3615655 h 3741490"/>
                <a:gd name="connsiteX168" fmla="*/ 1912690 w 5972962"/>
                <a:gd name="connsiteY168" fmla="*/ 3632433 h 3741490"/>
                <a:gd name="connsiteX169" fmla="*/ 1887523 w 5972962"/>
                <a:gd name="connsiteY169" fmla="*/ 3649211 h 3741490"/>
                <a:gd name="connsiteX170" fmla="*/ 1837189 w 5972962"/>
                <a:gd name="connsiteY170" fmla="*/ 3665989 h 3741490"/>
                <a:gd name="connsiteX171" fmla="*/ 1812022 w 5972962"/>
                <a:gd name="connsiteY171" fmla="*/ 3674378 h 3741490"/>
                <a:gd name="connsiteX172" fmla="*/ 1786855 w 5972962"/>
                <a:gd name="connsiteY172" fmla="*/ 3682767 h 3741490"/>
                <a:gd name="connsiteX173" fmla="*/ 1753299 w 5972962"/>
                <a:gd name="connsiteY173" fmla="*/ 3691156 h 3741490"/>
                <a:gd name="connsiteX174" fmla="*/ 1711354 w 5972962"/>
                <a:gd name="connsiteY174" fmla="*/ 3699545 h 3741490"/>
                <a:gd name="connsiteX175" fmla="*/ 1686187 w 5972962"/>
                <a:gd name="connsiteY175" fmla="*/ 3707934 h 3741490"/>
                <a:gd name="connsiteX176" fmla="*/ 1602297 w 5972962"/>
                <a:gd name="connsiteY176" fmla="*/ 3724712 h 3741490"/>
                <a:gd name="connsiteX177" fmla="*/ 1560353 w 5972962"/>
                <a:gd name="connsiteY177" fmla="*/ 3733101 h 3741490"/>
                <a:gd name="connsiteX178" fmla="*/ 1493241 w 5972962"/>
                <a:gd name="connsiteY178" fmla="*/ 3741490 h 3741490"/>
                <a:gd name="connsiteX179" fmla="*/ 1157681 w 5972962"/>
                <a:gd name="connsiteY179" fmla="*/ 3733101 h 3741490"/>
                <a:gd name="connsiteX180" fmla="*/ 1006679 w 5972962"/>
                <a:gd name="connsiteY180" fmla="*/ 3716323 h 3741490"/>
                <a:gd name="connsiteX181" fmla="*/ 922789 w 5972962"/>
                <a:gd name="connsiteY181" fmla="*/ 3707934 h 3741490"/>
                <a:gd name="connsiteX182" fmla="*/ 864066 w 5972962"/>
                <a:gd name="connsiteY182" fmla="*/ 3699545 h 3741490"/>
                <a:gd name="connsiteX183" fmla="*/ 704675 w 5972962"/>
                <a:gd name="connsiteY183" fmla="*/ 3682767 h 3741490"/>
                <a:gd name="connsiteX184" fmla="*/ 654341 w 5972962"/>
                <a:gd name="connsiteY184" fmla="*/ 3674378 h 3741490"/>
                <a:gd name="connsiteX185" fmla="*/ 587230 w 5972962"/>
                <a:gd name="connsiteY185" fmla="*/ 3665989 h 3741490"/>
                <a:gd name="connsiteX186" fmla="*/ 545285 w 5972962"/>
                <a:gd name="connsiteY186" fmla="*/ 3657600 h 3741490"/>
                <a:gd name="connsiteX187" fmla="*/ 486562 w 5972962"/>
                <a:gd name="connsiteY187" fmla="*/ 3649211 h 3741490"/>
                <a:gd name="connsiteX188" fmla="*/ 436228 w 5972962"/>
                <a:gd name="connsiteY188" fmla="*/ 3640822 h 3741490"/>
                <a:gd name="connsiteX189" fmla="*/ 327171 w 5972962"/>
                <a:gd name="connsiteY189" fmla="*/ 3624044 h 3741490"/>
                <a:gd name="connsiteX190" fmla="*/ 234892 w 5972962"/>
                <a:gd name="connsiteY190" fmla="*/ 3598877 h 3741490"/>
                <a:gd name="connsiteX191" fmla="*/ 201336 w 5972962"/>
                <a:gd name="connsiteY191" fmla="*/ 3590488 h 3741490"/>
                <a:gd name="connsiteX192" fmla="*/ 176169 w 5972962"/>
                <a:gd name="connsiteY192" fmla="*/ 3582099 h 3741490"/>
                <a:gd name="connsiteX193" fmla="*/ 117446 w 5972962"/>
                <a:gd name="connsiteY193" fmla="*/ 3565321 h 3741490"/>
                <a:gd name="connsiteX194" fmla="*/ 67112 w 5972962"/>
                <a:gd name="connsiteY194" fmla="*/ 3531765 h 3741490"/>
                <a:gd name="connsiteX195" fmla="*/ 50334 w 5972962"/>
                <a:gd name="connsiteY195" fmla="*/ 3506598 h 3741490"/>
                <a:gd name="connsiteX196" fmla="*/ 25167 w 5972962"/>
                <a:gd name="connsiteY196" fmla="*/ 3481431 h 3741490"/>
                <a:gd name="connsiteX197" fmla="*/ 8389 w 5972962"/>
                <a:gd name="connsiteY197" fmla="*/ 3431097 h 3741490"/>
                <a:gd name="connsiteX198" fmla="*/ 0 w 5972962"/>
                <a:gd name="connsiteY198" fmla="*/ 3405930 h 3741490"/>
                <a:gd name="connsiteX199" fmla="*/ 8389 w 5972962"/>
                <a:gd name="connsiteY199" fmla="*/ 3137483 h 3741490"/>
                <a:gd name="connsiteX200" fmla="*/ 16778 w 5972962"/>
                <a:gd name="connsiteY200" fmla="*/ 3095538 h 3741490"/>
                <a:gd name="connsiteX201" fmla="*/ 41945 w 5972962"/>
                <a:gd name="connsiteY201" fmla="*/ 3011648 h 3741490"/>
                <a:gd name="connsiteX202" fmla="*/ 50334 w 5972962"/>
                <a:gd name="connsiteY202" fmla="*/ 2986481 h 3741490"/>
                <a:gd name="connsiteX203" fmla="*/ 92279 w 5972962"/>
                <a:gd name="connsiteY203" fmla="*/ 2927758 h 3741490"/>
                <a:gd name="connsiteX204" fmla="*/ 125835 w 5972962"/>
                <a:gd name="connsiteY204" fmla="*/ 2877424 h 3741490"/>
                <a:gd name="connsiteX205" fmla="*/ 142613 w 5972962"/>
                <a:gd name="connsiteY205" fmla="*/ 2852257 h 3741490"/>
                <a:gd name="connsiteX206" fmla="*/ 167780 w 5972962"/>
                <a:gd name="connsiteY206" fmla="*/ 2835479 h 3741490"/>
                <a:gd name="connsiteX207" fmla="*/ 218114 w 5972962"/>
                <a:gd name="connsiteY207" fmla="*/ 2793534 h 3741490"/>
                <a:gd name="connsiteX208" fmla="*/ 293615 w 5972962"/>
                <a:gd name="connsiteY208" fmla="*/ 2768367 h 3741490"/>
                <a:gd name="connsiteX209" fmla="*/ 318782 w 5972962"/>
                <a:gd name="connsiteY209" fmla="*/ 2759978 h 3741490"/>
                <a:gd name="connsiteX210" fmla="*/ 369116 w 5972962"/>
                <a:gd name="connsiteY210" fmla="*/ 2734811 h 3741490"/>
                <a:gd name="connsiteX211" fmla="*/ 394283 w 5972962"/>
                <a:gd name="connsiteY211" fmla="*/ 2718033 h 3741490"/>
                <a:gd name="connsiteX212" fmla="*/ 444617 w 5972962"/>
                <a:gd name="connsiteY212" fmla="*/ 2701255 h 3741490"/>
                <a:gd name="connsiteX213" fmla="*/ 494951 w 5972962"/>
                <a:gd name="connsiteY213" fmla="*/ 2684477 h 3741490"/>
                <a:gd name="connsiteX214" fmla="*/ 520118 w 5972962"/>
                <a:gd name="connsiteY214" fmla="*/ 2676088 h 3741490"/>
                <a:gd name="connsiteX215" fmla="*/ 587230 w 5972962"/>
                <a:gd name="connsiteY215" fmla="*/ 2659310 h 3741490"/>
                <a:gd name="connsiteX216" fmla="*/ 620786 w 5972962"/>
                <a:gd name="connsiteY216" fmla="*/ 2642532 h 374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5972962" h="3741490">
                  <a:moveTo>
                    <a:pt x="620786" y="2642532"/>
                  </a:moveTo>
                  <a:lnTo>
                    <a:pt x="620786" y="2642532"/>
                  </a:lnTo>
                  <a:cubicBezTo>
                    <a:pt x="592823" y="2452382"/>
                    <a:pt x="554836" y="2263437"/>
                    <a:pt x="536896" y="2072081"/>
                  </a:cubicBezTo>
                  <a:cubicBezTo>
                    <a:pt x="535309" y="2055152"/>
                    <a:pt x="551967" y="1683503"/>
                    <a:pt x="553674" y="1644242"/>
                  </a:cubicBezTo>
                  <a:cubicBezTo>
                    <a:pt x="550878" y="1496037"/>
                    <a:pt x="550142" y="1347778"/>
                    <a:pt x="545285" y="1199626"/>
                  </a:cubicBezTo>
                  <a:cubicBezTo>
                    <a:pt x="544546" y="1177093"/>
                    <a:pt x="539530" y="1154904"/>
                    <a:pt x="536896" y="1132514"/>
                  </a:cubicBezTo>
                  <a:cubicBezTo>
                    <a:pt x="529234" y="1067390"/>
                    <a:pt x="526775" y="1039694"/>
                    <a:pt x="520118" y="973123"/>
                  </a:cubicBezTo>
                  <a:cubicBezTo>
                    <a:pt x="522914" y="914400"/>
                    <a:pt x="522015" y="855384"/>
                    <a:pt x="528507" y="796954"/>
                  </a:cubicBezTo>
                  <a:cubicBezTo>
                    <a:pt x="530460" y="779377"/>
                    <a:pt x="539692" y="763398"/>
                    <a:pt x="545285" y="746620"/>
                  </a:cubicBezTo>
                  <a:lnTo>
                    <a:pt x="553674" y="721453"/>
                  </a:lnTo>
                  <a:cubicBezTo>
                    <a:pt x="562416" y="695227"/>
                    <a:pt x="570894" y="662435"/>
                    <a:pt x="595619" y="645952"/>
                  </a:cubicBezTo>
                  <a:lnTo>
                    <a:pt x="620786" y="629174"/>
                  </a:lnTo>
                  <a:cubicBezTo>
                    <a:pt x="640360" y="599813"/>
                    <a:pt x="645952" y="584434"/>
                    <a:pt x="687897" y="570452"/>
                  </a:cubicBezTo>
                  <a:cubicBezTo>
                    <a:pt x="696286" y="567656"/>
                    <a:pt x="705334" y="566357"/>
                    <a:pt x="713064" y="562063"/>
                  </a:cubicBezTo>
                  <a:cubicBezTo>
                    <a:pt x="730691" y="552270"/>
                    <a:pt x="744268" y="534884"/>
                    <a:pt x="763398" y="528507"/>
                  </a:cubicBezTo>
                  <a:lnTo>
                    <a:pt x="813732" y="511729"/>
                  </a:lnTo>
                  <a:cubicBezTo>
                    <a:pt x="822121" y="508933"/>
                    <a:pt x="831541" y="508245"/>
                    <a:pt x="838899" y="503340"/>
                  </a:cubicBezTo>
                  <a:cubicBezTo>
                    <a:pt x="847288" y="497747"/>
                    <a:pt x="854853" y="490657"/>
                    <a:pt x="864066" y="486562"/>
                  </a:cubicBezTo>
                  <a:cubicBezTo>
                    <a:pt x="880227" y="479379"/>
                    <a:pt x="897622" y="475377"/>
                    <a:pt x="914400" y="469784"/>
                  </a:cubicBezTo>
                  <a:lnTo>
                    <a:pt x="989901" y="444617"/>
                  </a:lnTo>
                  <a:lnTo>
                    <a:pt x="1015068" y="436228"/>
                  </a:lnTo>
                  <a:cubicBezTo>
                    <a:pt x="1023457" y="433432"/>
                    <a:pt x="1031656" y="429984"/>
                    <a:pt x="1040235" y="427839"/>
                  </a:cubicBezTo>
                  <a:lnTo>
                    <a:pt x="1107347" y="411061"/>
                  </a:lnTo>
                  <a:cubicBezTo>
                    <a:pt x="1118532" y="408265"/>
                    <a:pt x="1129965" y="406318"/>
                    <a:pt x="1140903" y="402672"/>
                  </a:cubicBezTo>
                  <a:cubicBezTo>
                    <a:pt x="1185875" y="387681"/>
                    <a:pt x="1147276" y="399392"/>
                    <a:pt x="1208015" y="385894"/>
                  </a:cubicBezTo>
                  <a:cubicBezTo>
                    <a:pt x="1268607" y="372429"/>
                    <a:pt x="1213937" y="381767"/>
                    <a:pt x="1283516" y="369116"/>
                  </a:cubicBezTo>
                  <a:cubicBezTo>
                    <a:pt x="1326195" y="361356"/>
                    <a:pt x="1348583" y="358622"/>
                    <a:pt x="1392573" y="352338"/>
                  </a:cubicBezTo>
                  <a:cubicBezTo>
                    <a:pt x="1493241" y="355134"/>
                    <a:pt x="1594050" y="354695"/>
                    <a:pt x="1694576" y="360727"/>
                  </a:cubicBezTo>
                  <a:cubicBezTo>
                    <a:pt x="1734051" y="363096"/>
                    <a:pt x="1772781" y="372600"/>
                    <a:pt x="1812022" y="377505"/>
                  </a:cubicBezTo>
                  <a:lnTo>
                    <a:pt x="1879134" y="385894"/>
                  </a:lnTo>
                  <a:cubicBezTo>
                    <a:pt x="2017828" y="405707"/>
                    <a:pt x="1832586" y="382376"/>
                    <a:pt x="1988191" y="402672"/>
                  </a:cubicBezTo>
                  <a:cubicBezTo>
                    <a:pt x="2032902" y="408504"/>
                    <a:pt x="2077939" y="412037"/>
                    <a:pt x="2122415" y="419450"/>
                  </a:cubicBezTo>
                  <a:cubicBezTo>
                    <a:pt x="2174619" y="428151"/>
                    <a:pt x="2182868" y="430229"/>
                    <a:pt x="2239861" y="436228"/>
                  </a:cubicBezTo>
                  <a:cubicBezTo>
                    <a:pt x="2349453" y="447764"/>
                    <a:pt x="2371007" y="446560"/>
                    <a:pt x="2499919" y="453006"/>
                  </a:cubicBezTo>
                  <a:cubicBezTo>
                    <a:pt x="2678168" y="445579"/>
                    <a:pt x="2659167" y="449665"/>
                    <a:pt x="2793534" y="436228"/>
                  </a:cubicBezTo>
                  <a:cubicBezTo>
                    <a:pt x="2818730" y="433708"/>
                    <a:pt x="2843968" y="431420"/>
                    <a:pt x="2869035" y="427839"/>
                  </a:cubicBezTo>
                  <a:cubicBezTo>
                    <a:pt x="2883150" y="425823"/>
                    <a:pt x="2896951" y="422001"/>
                    <a:pt x="2910980" y="419450"/>
                  </a:cubicBezTo>
                  <a:cubicBezTo>
                    <a:pt x="2927715" y="416407"/>
                    <a:pt x="2944682" y="414625"/>
                    <a:pt x="2961314" y="411061"/>
                  </a:cubicBezTo>
                  <a:cubicBezTo>
                    <a:pt x="3080941" y="385427"/>
                    <a:pt x="2989701" y="404149"/>
                    <a:pt x="3053593" y="385894"/>
                  </a:cubicBezTo>
                  <a:cubicBezTo>
                    <a:pt x="3064679" y="382727"/>
                    <a:pt x="3076063" y="380672"/>
                    <a:pt x="3087149" y="377505"/>
                  </a:cubicBezTo>
                  <a:cubicBezTo>
                    <a:pt x="3128382" y="365724"/>
                    <a:pt x="3101074" y="370067"/>
                    <a:pt x="3154261" y="352338"/>
                  </a:cubicBezTo>
                  <a:cubicBezTo>
                    <a:pt x="3165199" y="348692"/>
                    <a:pt x="3176632" y="346745"/>
                    <a:pt x="3187817" y="343949"/>
                  </a:cubicBezTo>
                  <a:cubicBezTo>
                    <a:pt x="3238819" y="309948"/>
                    <a:pt x="3184630" y="341998"/>
                    <a:pt x="3246540" y="318782"/>
                  </a:cubicBezTo>
                  <a:cubicBezTo>
                    <a:pt x="3258249" y="314391"/>
                    <a:pt x="3268485" y="306648"/>
                    <a:pt x="3280096" y="302004"/>
                  </a:cubicBezTo>
                  <a:cubicBezTo>
                    <a:pt x="3296517" y="295436"/>
                    <a:pt x="3315715" y="295036"/>
                    <a:pt x="3330430" y="285226"/>
                  </a:cubicBezTo>
                  <a:cubicBezTo>
                    <a:pt x="3370312" y="258638"/>
                    <a:pt x="3346032" y="271636"/>
                    <a:pt x="3405930" y="251670"/>
                  </a:cubicBezTo>
                  <a:cubicBezTo>
                    <a:pt x="3414319" y="248874"/>
                    <a:pt x="3423739" y="248186"/>
                    <a:pt x="3431097" y="243281"/>
                  </a:cubicBezTo>
                  <a:cubicBezTo>
                    <a:pt x="3503222" y="195198"/>
                    <a:pt x="3411967" y="252846"/>
                    <a:pt x="3481431" y="218114"/>
                  </a:cubicBezTo>
                  <a:cubicBezTo>
                    <a:pt x="3490449" y="213605"/>
                    <a:pt x="3497158" y="204876"/>
                    <a:pt x="3506598" y="201336"/>
                  </a:cubicBezTo>
                  <a:cubicBezTo>
                    <a:pt x="3519949" y="196329"/>
                    <a:pt x="3534561" y="195743"/>
                    <a:pt x="3548543" y="192947"/>
                  </a:cubicBezTo>
                  <a:cubicBezTo>
                    <a:pt x="3556932" y="187354"/>
                    <a:pt x="3564497" y="180264"/>
                    <a:pt x="3573710" y="176169"/>
                  </a:cubicBezTo>
                  <a:cubicBezTo>
                    <a:pt x="3589871" y="168986"/>
                    <a:pt x="3609329" y="169201"/>
                    <a:pt x="3624044" y="159391"/>
                  </a:cubicBezTo>
                  <a:cubicBezTo>
                    <a:pt x="3632433" y="153798"/>
                    <a:pt x="3639998" y="146708"/>
                    <a:pt x="3649211" y="142613"/>
                  </a:cubicBezTo>
                  <a:cubicBezTo>
                    <a:pt x="3690278" y="124361"/>
                    <a:pt x="3695559" y="128709"/>
                    <a:pt x="3733101" y="117446"/>
                  </a:cubicBezTo>
                  <a:cubicBezTo>
                    <a:pt x="3750041" y="112364"/>
                    <a:pt x="3766657" y="106261"/>
                    <a:pt x="3783435" y="100668"/>
                  </a:cubicBezTo>
                  <a:lnTo>
                    <a:pt x="3909270" y="58723"/>
                  </a:lnTo>
                  <a:cubicBezTo>
                    <a:pt x="3939986" y="48484"/>
                    <a:pt x="3968434" y="38287"/>
                    <a:pt x="4001549" y="33556"/>
                  </a:cubicBezTo>
                  <a:cubicBezTo>
                    <a:pt x="4021123" y="30760"/>
                    <a:pt x="4040818" y="28704"/>
                    <a:pt x="4060272" y="25167"/>
                  </a:cubicBezTo>
                  <a:cubicBezTo>
                    <a:pt x="4071616" y="23105"/>
                    <a:pt x="4082432" y="18531"/>
                    <a:pt x="4093828" y="16778"/>
                  </a:cubicBezTo>
                  <a:cubicBezTo>
                    <a:pt x="4143489" y="9138"/>
                    <a:pt x="4233463" y="3456"/>
                    <a:pt x="4278386" y="0"/>
                  </a:cubicBezTo>
                  <a:cubicBezTo>
                    <a:pt x="4297626" y="1132"/>
                    <a:pt x="4428199" y="-3589"/>
                    <a:pt x="4471332" y="25167"/>
                  </a:cubicBezTo>
                  <a:lnTo>
                    <a:pt x="4521666" y="58723"/>
                  </a:lnTo>
                  <a:cubicBezTo>
                    <a:pt x="4530055" y="64316"/>
                    <a:pt x="4539704" y="68372"/>
                    <a:pt x="4546833" y="75501"/>
                  </a:cubicBezTo>
                  <a:cubicBezTo>
                    <a:pt x="4620359" y="149027"/>
                    <a:pt x="4527090" y="59049"/>
                    <a:pt x="4597167" y="117446"/>
                  </a:cubicBezTo>
                  <a:cubicBezTo>
                    <a:pt x="4606281" y="125041"/>
                    <a:pt x="4612969" y="135329"/>
                    <a:pt x="4622334" y="142613"/>
                  </a:cubicBezTo>
                  <a:cubicBezTo>
                    <a:pt x="4638251" y="154993"/>
                    <a:pt x="4658409" y="161910"/>
                    <a:pt x="4672668" y="176169"/>
                  </a:cubicBezTo>
                  <a:cubicBezTo>
                    <a:pt x="4681057" y="184558"/>
                    <a:pt x="4688721" y="193741"/>
                    <a:pt x="4697835" y="201336"/>
                  </a:cubicBezTo>
                  <a:cubicBezTo>
                    <a:pt x="4705580" y="207791"/>
                    <a:pt x="4714798" y="212254"/>
                    <a:pt x="4723002" y="218114"/>
                  </a:cubicBezTo>
                  <a:cubicBezTo>
                    <a:pt x="4734379" y="226241"/>
                    <a:pt x="4745104" y="235263"/>
                    <a:pt x="4756558" y="243281"/>
                  </a:cubicBezTo>
                  <a:cubicBezTo>
                    <a:pt x="4847766" y="307127"/>
                    <a:pt x="4769960" y="253336"/>
                    <a:pt x="4840448" y="293615"/>
                  </a:cubicBezTo>
                  <a:cubicBezTo>
                    <a:pt x="4861661" y="305737"/>
                    <a:pt x="4879165" y="321556"/>
                    <a:pt x="4899171" y="335560"/>
                  </a:cubicBezTo>
                  <a:cubicBezTo>
                    <a:pt x="4915691" y="347124"/>
                    <a:pt x="4932727" y="357931"/>
                    <a:pt x="4949505" y="369116"/>
                  </a:cubicBezTo>
                  <a:lnTo>
                    <a:pt x="4974672" y="385894"/>
                  </a:lnTo>
                  <a:cubicBezTo>
                    <a:pt x="4983061" y="391487"/>
                    <a:pt x="4992710" y="395543"/>
                    <a:pt x="4999839" y="402672"/>
                  </a:cubicBezTo>
                  <a:cubicBezTo>
                    <a:pt x="5008228" y="411061"/>
                    <a:pt x="5017411" y="418725"/>
                    <a:pt x="5025006" y="427839"/>
                  </a:cubicBezTo>
                  <a:cubicBezTo>
                    <a:pt x="5031461" y="435584"/>
                    <a:pt x="5035329" y="445261"/>
                    <a:pt x="5041784" y="453006"/>
                  </a:cubicBezTo>
                  <a:cubicBezTo>
                    <a:pt x="5064975" y="480836"/>
                    <a:pt x="5068108" y="472098"/>
                    <a:pt x="5083729" y="503340"/>
                  </a:cubicBezTo>
                  <a:cubicBezTo>
                    <a:pt x="5087684" y="511249"/>
                    <a:pt x="5087824" y="520777"/>
                    <a:pt x="5092118" y="528507"/>
                  </a:cubicBezTo>
                  <a:cubicBezTo>
                    <a:pt x="5092127" y="528524"/>
                    <a:pt x="5134057" y="591415"/>
                    <a:pt x="5142452" y="604007"/>
                  </a:cubicBezTo>
                  <a:cubicBezTo>
                    <a:pt x="5148045" y="612396"/>
                    <a:pt x="5156042" y="619609"/>
                    <a:pt x="5159230" y="629174"/>
                  </a:cubicBezTo>
                  <a:cubicBezTo>
                    <a:pt x="5162026" y="637563"/>
                    <a:pt x="5162714" y="646983"/>
                    <a:pt x="5167619" y="654341"/>
                  </a:cubicBezTo>
                  <a:cubicBezTo>
                    <a:pt x="5174200" y="664212"/>
                    <a:pt x="5184397" y="671119"/>
                    <a:pt x="5192786" y="679508"/>
                  </a:cubicBezTo>
                  <a:cubicBezTo>
                    <a:pt x="5195582" y="687897"/>
                    <a:pt x="5196881" y="696945"/>
                    <a:pt x="5201175" y="704675"/>
                  </a:cubicBezTo>
                  <a:cubicBezTo>
                    <a:pt x="5210968" y="722302"/>
                    <a:pt x="5228353" y="735879"/>
                    <a:pt x="5234730" y="755009"/>
                  </a:cubicBezTo>
                  <a:cubicBezTo>
                    <a:pt x="5237526" y="763398"/>
                    <a:pt x="5238825" y="772446"/>
                    <a:pt x="5243119" y="780176"/>
                  </a:cubicBezTo>
                  <a:cubicBezTo>
                    <a:pt x="5252912" y="797803"/>
                    <a:pt x="5265490" y="813732"/>
                    <a:pt x="5276675" y="830510"/>
                  </a:cubicBezTo>
                  <a:cubicBezTo>
                    <a:pt x="5282268" y="838899"/>
                    <a:pt x="5288944" y="846659"/>
                    <a:pt x="5293453" y="855677"/>
                  </a:cubicBezTo>
                  <a:cubicBezTo>
                    <a:pt x="5299046" y="866862"/>
                    <a:pt x="5303797" y="878510"/>
                    <a:pt x="5310231" y="889233"/>
                  </a:cubicBezTo>
                  <a:cubicBezTo>
                    <a:pt x="5320606" y="906524"/>
                    <a:pt x="5337410" y="920437"/>
                    <a:pt x="5343787" y="939567"/>
                  </a:cubicBezTo>
                  <a:cubicBezTo>
                    <a:pt x="5346583" y="947956"/>
                    <a:pt x="5347882" y="957004"/>
                    <a:pt x="5352176" y="964734"/>
                  </a:cubicBezTo>
                  <a:cubicBezTo>
                    <a:pt x="5361969" y="982361"/>
                    <a:pt x="5379355" y="995938"/>
                    <a:pt x="5385732" y="1015068"/>
                  </a:cubicBezTo>
                  <a:lnTo>
                    <a:pt x="5410899" y="1090569"/>
                  </a:lnTo>
                  <a:cubicBezTo>
                    <a:pt x="5421742" y="1123099"/>
                    <a:pt x="5429758" y="1145003"/>
                    <a:pt x="5436066" y="1182848"/>
                  </a:cubicBezTo>
                  <a:cubicBezTo>
                    <a:pt x="5444610" y="1234114"/>
                    <a:pt x="5445648" y="1237933"/>
                    <a:pt x="5452844" y="1291905"/>
                  </a:cubicBezTo>
                  <a:cubicBezTo>
                    <a:pt x="5455824" y="1314252"/>
                    <a:pt x="5458253" y="1336670"/>
                    <a:pt x="5461233" y="1359017"/>
                  </a:cubicBezTo>
                  <a:cubicBezTo>
                    <a:pt x="5463846" y="1378617"/>
                    <a:pt x="5467587" y="1398072"/>
                    <a:pt x="5469622" y="1417740"/>
                  </a:cubicBezTo>
                  <a:cubicBezTo>
                    <a:pt x="5475978" y="1479185"/>
                    <a:pt x="5478738" y="1541001"/>
                    <a:pt x="5486400" y="1602297"/>
                  </a:cubicBezTo>
                  <a:cubicBezTo>
                    <a:pt x="5491993" y="1647038"/>
                    <a:pt x="5498199" y="1691707"/>
                    <a:pt x="5503178" y="1736521"/>
                  </a:cubicBezTo>
                  <a:cubicBezTo>
                    <a:pt x="5505968" y="1761630"/>
                    <a:pt x="5521010" y="1903288"/>
                    <a:pt x="5528345" y="1954635"/>
                  </a:cubicBezTo>
                  <a:cubicBezTo>
                    <a:pt x="5530750" y="1971473"/>
                    <a:pt x="5534329" y="1988131"/>
                    <a:pt x="5536734" y="2004969"/>
                  </a:cubicBezTo>
                  <a:cubicBezTo>
                    <a:pt x="5539922" y="2027287"/>
                    <a:pt x="5541417" y="2049843"/>
                    <a:pt x="5545123" y="2072081"/>
                  </a:cubicBezTo>
                  <a:cubicBezTo>
                    <a:pt x="5547018" y="2083454"/>
                    <a:pt x="5551011" y="2094382"/>
                    <a:pt x="5553512" y="2105637"/>
                  </a:cubicBezTo>
                  <a:cubicBezTo>
                    <a:pt x="5556605" y="2119556"/>
                    <a:pt x="5558443" y="2133749"/>
                    <a:pt x="5561901" y="2147582"/>
                  </a:cubicBezTo>
                  <a:cubicBezTo>
                    <a:pt x="5564046" y="2156161"/>
                    <a:pt x="5567861" y="2164246"/>
                    <a:pt x="5570290" y="2172749"/>
                  </a:cubicBezTo>
                  <a:cubicBezTo>
                    <a:pt x="5595647" y="2261498"/>
                    <a:pt x="5555585" y="2137024"/>
                    <a:pt x="5595457" y="2256639"/>
                  </a:cubicBezTo>
                  <a:cubicBezTo>
                    <a:pt x="5598253" y="2265028"/>
                    <a:pt x="5598941" y="2274448"/>
                    <a:pt x="5603846" y="2281806"/>
                  </a:cubicBezTo>
                  <a:cubicBezTo>
                    <a:pt x="5678330" y="2393532"/>
                    <a:pt x="5571126" y="2227944"/>
                    <a:pt x="5629013" y="2332140"/>
                  </a:cubicBezTo>
                  <a:cubicBezTo>
                    <a:pt x="5638806" y="2349767"/>
                    <a:pt x="5656192" y="2363344"/>
                    <a:pt x="5662569" y="2382474"/>
                  </a:cubicBezTo>
                  <a:cubicBezTo>
                    <a:pt x="5673118" y="2414121"/>
                    <a:pt x="5675668" y="2429128"/>
                    <a:pt x="5704514" y="2457974"/>
                  </a:cubicBezTo>
                  <a:cubicBezTo>
                    <a:pt x="5712903" y="2466363"/>
                    <a:pt x="5722397" y="2473776"/>
                    <a:pt x="5729681" y="2483141"/>
                  </a:cubicBezTo>
                  <a:lnTo>
                    <a:pt x="5780015" y="2558642"/>
                  </a:lnTo>
                  <a:cubicBezTo>
                    <a:pt x="5785608" y="2567031"/>
                    <a:pt x="5788404" y="2578216"/>
                    <a:pt x="5796793" y="2583809"/>
                  </a:cubicBezTo>
                  <a:lnTo>
                    <a:pt x="5821960" y="2600587"/>
                  </a:lnTo>
                  <a:cubicBezTo>
                    <a:pt x="5881914" y="2690518"/>
                    <a:pt x="5788547" y="2554032"/>
                    <a:pt x="5863905" y="2650921"/>
                  </a:cubicBezTo>
                  <a:cubicBezTo>
                    <a:pt x="5876285" y="2666838"/>
                    <a:pt x="5886276" y="2684477"/>
                    <a:pt x="5897461" y="2701255"/>
                  </a:cubicBezTo>
                  <a:cubicBezTo>
                    <a:pt x="5903054" y="2709644"/>
                    <a:pt x="5911051" y="2716857"/>
                    <a:pt x="5914239" y="2726422"/>
                  </a:cubicBezTo>
                  <a:cubicBezTo>
                    <a:pt x="5917035" y="2734811"/>
                    <a:pt x="5917723" y="2744231"/>
                    <a:pt x="5922628" y="2751589"/>
                  </a:cubicBezTo>
                  <a:cubicBezTo>
                    <a:pt x="5929209" y="2761460"/>
                    <a:pt x="5939406" y="2768367"/>
                    <a:pt x="5947795" y="2776756"/>
                  </a:cubicBezTo>
                  <a:cubicBezTo>
                    <a:pt x="5968219" y="2838028"/>
                    <a:pt x="5960284" y="2809932"/>
                    <a:pt x="5972962" y="2860646"/>
                  </a:cubicBezTo>
                  <a:cubicBezTo>
                    <a:pt x="5970166" y="2910980"/>
                    <a:pt x="5969352" y="2961463"/>
                    <a:pt x="5964573" y="3011648"/>
                  </a:cubicBezTo>
                  <a:cubicBezTo>
                    <a:pt x="5963735" y="3020451"/>
                    <a:pt x="5961089" y="3029457"/>
                    <a:pt x="5956184" y="3036815"/>
                  </a:cubicBezTo>
                  <a:cubicBezTo>
                    <a:pt x="5941941" y="3058179"/>
                    <a:pt x="5925546" y="3064692"/>
                    <a:pt x="5905850" y="3078760"/>
                  </a:cubicBezTo>
                  <a:cubicBezTo>
                    <a:pt x="5839886" y="3125877"/>
                    <a:pt x="5901581" y="3088979"/>
                    <a:pt x="5847127" y="3112316"/>
                  </a:cubicBezTo>
                  <a:cubicBezTo>
                    <a:pt x="5835633" y="3117242"/>
                    <a:pt x="5825435" y="3125139"/>
                    <a:pt x="5813571" y="3129094"/>
                  </a:cubicBezTo>
                  <a:cubicBezTo>
                    <a:pt x="5800044" y="3133603"/>
                    <a:pt x="5785459" y="3134025"/>
                    <a:pt x="5771626" y="3137483"/>
                  </a:cubicBezTo>
                  <a:cubicBezTo>
                    <a:pt x="5763047" y="3139628"/>
                    <a:pt x="5755159" y="3144290"/>
                    <a:pt x="5746459" y="3145872"/>
                  </a:cubicBezTo>
                  <a:cubicBezTo>
                    <a:pt x="5727012" y="3149408"/>
                    <a:pt x="5619996" y="3160750"/>
                    <a:pt x="5603846" y="3162650"/>
                  </a:cubicBezTo>
                  <a:cubicBezTo>
                    <a:pt x="5517196" y="3172844"/>
                    <a:pt x="5543966" y="3171773"/>
                    <a:pt x="5444455" y="3179428"/>
                  </a:cubicBezTo>
                  <a:cubicBezTo>
                    <a:pt x="5402541" y="3182652"/>
                    <a:pt x="5360551" y="3184822"/>
                    <a:pt x="5318620" y="3187817"/>
                  </a:cubicBezTo>
                  <a:lnTo>
                    <a:pt x="5209564" y="3196206"/>
                  </a:lnTo>
                  <a:lnTo>
                    <a:pt x="5083729" y="3204595"/>
                  </a:lnTo>
                  <a:cubicBezTo>
                    <a:pt x="5052933" y="3206964"/>
                    <a:pt x="5022230" y="3210419"/>
                    <a:pt x="4991450" y="3212984"/>
                  </a:cubicBezTo>
                  <a:lnTo>
                    <a:pt x="4882393" y="3221373"/>
                  </a:lnTo>
                  <a:cubicBezTo>
                    <a:pt x="4829202" y="3226360"/>
                    <a:pt x="4776161" y="3232835"/>
                    <a:pt x="4723002" y="3238151"/>
                  </a:cubicBezTo>
                  <a:cubicBezTo>
                    <a:pt x="4692269" y="3241224"/>
                    <a:pt x="4661299" y="3242172"/>
                    <a:pt x="4630723" y="3246540"/>
                  </a:cubicBezTo>
                  <a:lnTo>
                    <a:pt x="4504888" y="3263318"/>
                  </a:lnTo>
                  <a:lnTo>
                    <a:pt x="4446165" y="3271707"/>
                  </a:lnTo>
                  <a:lnTo>
                    <a:pt x="4379053" y="3280096"/>
                  </a:lnTo>
                  <a:cubicBezTo>
                    <a:pt x="4359453" y="3282709"/>
                    <a:pt x="4339962" y="3286129"/>
                    <a:pt x="4320330" y="3288485"/>
                  </a:cubicBezTo>
                  <a:cubicBezTo>
                    <a:pt x="4270892" y="3294418"/>
                    <a:pt x="4139101" y="3309373"/>
                    <a:pt x="4077050" y="3313652"/>
                  </a:cubicBezTo>
                  <a:cubicBezTo>
                    <a:pt x="4026758" y="3317120"/>
                    <a:pt x="3976382" y="3319245"/>
                    <a:pt x="3926048" y="3322041"/>
                  </a:cubicBezTo>
                  <a:lnTo>
                    <a:pt x="3691156" y="3313652"/>
                  </a:lnTo>
                  <a:cubicBezTo>
                    <a:pt x="3635208" y="3311321"/>
                    <a:pt x="3579373" y="3305263"/>
                    <a:pt x="3523376" y="3305263"/>
                  </a:cubicBezTo>
                  <a:cubicBezTo>
                    <a:pt x="3386327" y="3305263"/>
                    <a:pt x="3249336" y="3310856"/>
                    <a:pt x="3112316" y="3313652"/>
                  </a:cubicBezTo>
                  <a:lnTo>
                    <a:pt x="2961314" y="3330429"/>
                  </a:lnTo>
                  <a:lnTo>
                    <a:pt x="2885813" y="3338818"/>
                  </a:lnTo>
                  <a:cubicBezTo>
                    <a:pt x="2841439" y="3353609"/>
                    <a:pt x="2875274" y="3343785"/>
                    <a:pt x="2810312" y="3355596"/>
                  </a:cubicBezTo>
                  <a:cubicBezTo>
                    <a:pt x="2796283" y="3358147"/>
                    <a:pt x="2782200" y="3360527"/>
                    <a:pt x="2768367" y="3363985"/>
                  </a:cubicBezTo>
                  <a:cubicBezTo>
                    <a:pt x="2759788" y="3366130"/>
                    <a:pt x="2751871" y="3370640"/>
                    <a:pt x="2743200" y="3372374"/>
                  </a:cubicBezTo>
                  <a:cubicBezTo>
                    <a:pt x="2723811" y="3376252"/>
                    <a:pt x="2704051" y="3377967"/>
                    <a:pt x="2684477" y="3380763"/>
                  </a:cubicBezTo>
                  <a:cubicBezTo>
                    <a:pt x="2608114" y="3406217"/>
                    <a:pt x="2728720" y="3367171"/>
                    <a:pt x="2617365" y="3397541"/>
                  </a:cubicBezTo>
                  <a:cubicBezTo>
                    <a:pt x="2600303" y="3402194"/>
                    <a:pt x="2584373" y="3410851"/>
                    <a:pt x="2567031" y="3414319"/>
                  </a:cubicBezTo>
                  <a:cubicBezTo>
                    <a:pt x="2553049" y="3417115"/>
                    <a:pt x="2538919" y="3419250"/>
                    <a:pt x="2525086" y="3422708"/>
                  </a:cubicBezTo>
                  <a:cubicBezTo>
                    <a:pt x="2516507" y="3424853"/>
                    <a:pt x="2508498" y="3428952"/>
                    <a:pt x="2499919" y="3431097"/>
                  </a:cubicBezTo>
                  <a:cubicBezTo>
                    <a:pt x="2486086" y="3434555"/>
                    <a:pt x="2471632" y="3435389"/>
                    <a:pt x="2457975" y="3439486"/>
                  </a:cubicBezTo>
                  <a:cubicBezTo>
                    <a:pt x="2443551" y="3443813"/>
                    <a:pt x="2430316" y="3451502"/>
                    <a:pt x="2416030" y="3456264"/>
                  </a:cubicBezTo>
                  <a:cubicBezTo>
                    <a:pt x="2405092" y="3459910"/>
                    <a:pt x="2393517" y="3461340"/>
                    <a:pt x="2382474" y="3464653"/>
                  </a:cubicBezTo>
                  <a:cubicBezTo>
                    <a:pt x="2365534" y="3469735"/>
                    <a:pt x="2349298" y="3477142"/>
                    <a:pt x="2332140" y="3481431"/>
                  </a:cubicBezTo>
                  <a:cubicBezTo>
                    <a:pt x="2320955" y="3484227"/>
                    <a:pt x="2309379" y="3485772"/>
                    <a:pt x="2298584" y="3489820"/>
                  </a:cubicBezTo>
                  <a:cubicBezTo>
                    <a:pt x="2286875" y="3494211"/>
                    <a:pt x="2276737" y="3502207"/>
                    <a:pt x="2265028" y="3506598"/>
                  </a:cubicBezTo>
                  <a:cubicBezTo>
                    <a:pt x="2254233" y="3510646"/>
                    <a:pt x="2242515" y="3511674"/>
                    <a:pt x="2231472" y="3514987"/>
                  </a:cubicBezTo>
                  <a:cubicBezTo>
                    <a:pt x="2214532" y="3520069"/>
                    <a:pt x="2197916" y="3526172"/>
                    <a:pt x="2181138" y="3531765"/>
                  </a:cubicBezTo>
                  <a:lnTo>
                    <a:pt x="2130804" y="3548543"/>
                  </a:lnTo>
                  <a:lnTo>
                    <a:pt x="2080470" y="3565321"/>
                  </a:lnTo>
                  <a:cubicBezTo>
                    <a:pt x="2072081" y="3568117"/>
                    <a:pt x="2063212" y="3569755"/>
                    <a:pt x="2055303" y="3573710"/>
                  </a:cubicBezTo>
                  <a:cubicBezTo>
                    <a:pt x="2044118" y="3579303"/>
                    <a:pt x="2033241" y="3585562"/>
                    <a:pt x="2021747" y="3590488"/>
                  </a:cubicBezTo>
                  <a:cubicBezTo>
                    <a:pt x="2013619" y="3593971"/>
                    <a:pt x="2004489" y="3594922"/>
                    <a:pt x="1996580" y="3598877"/>
                  </a:cubicBezTo>
                  <a:cubicBezTo>
                    <a:pt x="1987562" y="3603386"/>
                    <a:pt x="1980431" y="3611146"/>
                    <a:pt x="1971413" y="3615655"/>
                  </a:cubicBezTo>
                  <a:cubicBezTo>
                    <a:pt x="1959378" y="3621672"/>
                    <a:pt x="1923441" y="3629745"/>
                    <a:pt x="1912690" y="3632433"/>
                  </a:cubicBezTo>
                  <a:cubicBezTo>
                    <a:pt x="1904301" y="3638026"/>
                    <a:pt x="1896736" y="3645116"/>
                    <a:pt x="1887523" y="3649211"/>
                  </a:cubicBezTo>
                  <a:cubicBezTo>
                    <a:pt x="1871362" y="3656394"/>
                    <a:pt x="1853967" y="3660396"/>
                    <a:pt x="1837189" y="3665989"/>
                  </a:cubicBezTo>
                  <a:lnTo>
                    <a:pt x="1812022" y="3674378"/>
                  </a:lnTo>
                  <a:cubicBezTo>
                    <a:pt x="1803633" y="3677174"/>
                    <a:pt x="1795434" y="3680622"/>
                    <a:pt x="1786855" y="3682767"/>
                  </a:cubicBezTo>
                  <a:cubicBezTo>
                    <a:pt x="1775670" y="3685563"/>
                    <a:pt x="1764554" y="3688655"/>
                    <a:pt x="1753299" y="3691156"/>
                  </a:cubicBezTo>
                  <a:cubicBezTo>
                    <a:pt x="1739380" y="3694249"/>
                    <a:pt x="1725187" y="3696087"/>
                    <a:pt x="1711354" y="3699545"/>
                  </a:cubicBezTo>
                  <a:cubicBezTo>
                    <a:pt x="1702775" y="3701690"/>
                    <a:pt x="1694803" y="3705946"/>
                    <a:pt x="1686187" y="3707934"/>
                  </a:cubicBezTo>
                  <a:cubicBezTo>
                    <a:pt x="1658400" y="3714346"/>
                    <a:pt x="1630260" y="3719119"/>
                    <a:pt x="1602297" y="3724712"/>
                  </a:cubicBezTo>
                  <a:cubicBezTo>
                    <a:pt x="1588316" y="3727508"/>
                    <a:pt x="1574501" y="3731332"/>
                    <a:pt x="1560353" y="3733101"/>
                  </a:cubicBezTo>
                  <a:lnTo>
                    <a:pt x="1493241" y="3741490"/>
                  </a:lnTo>
                  <a:lnTo>
                    <a:pt x="1157681" y="3733101"/>
                  </a:lnTo>
                  <a:cubicBezTo>
                    <a:pt x="1117940" y="3731511"/>
                    <a:pt x="1048264" y="3720944"/>
                    <a:pt x="1006679" y="3716323"/>
                  </a:cubicBezTo>
                  <a:cubicBezTo>
                    <a:pt x="978748" y="3713220"/>
                    <a:pt x="950699" y="3711218"/>
                    <a:pt x="922789" y="3707934"/>
                  </a:cubicBezTo>
                  <a:cubicBezTo>
                    <a:pt x="903151" y="3705624"/>
                    <a:pt x="883709" y="3701811"/>
                    <a:pt x="864066" y="3699545"/>
                  </a:cubicBezTo>
                  <a:cubicBezTo>
                    <a:pt x="810994" y="3693421"/>
                    <a:pt x="757372" y="3691550"/>
                    <a:pt x="704675" y="3682767"/>
                  </a:cubicBezTo>
                  <a:cubicBezTo>
                    <a:pt x="687897" y="3679971"/>
                    <a:pt x="671179" y="3676784"/>
                    <a:pt x="654341" y="3674378"/>
                  </a:cubicBezTo>
                  <a:cubicBezTo>
                    <a:pt x="632023" y="3671190"/>
                    <a:pt x="609512" y="3669417"/>
                    <a:pt x="587230" y="3665989"/>
                  </a:cubicBezTo>
                  <a:cubicBezTo>
                    <a:pt x="573137" y="3663821"/>
                    <a:pt x="559350" y="3659944"/>
                    <a:pt x="545285" y="3657600"/>
                  </a:cubicBezTo>
                  <a:cubicBezTo>
                    <a:pt x="525781" y="3654349"/>
                    <a:pt x="506105" y="3652218"/>
                    <a:pt x="486562" y="3649211"/>
                  </a:cubicBezTo>
                  <a:cubicBezTo>
                    <a:pt x="469750" y="3646625"/>
                    <a:pt x="453040" y="3643408"/>
                    <a:pt x="436228" y="3640822"/>
                  </a:cubicBezTo>
                  <a:cubicBezTo>
                    <a:pt x="410892" y="3636924"/>
                    <a:pt x="353803" y="3629751"/>
                    <a:pt x="327171" y="3624044"/>
                  </a:cubicBezTo>
                  <a:cubicBezTo>
                    <a:pt x="207544" y="3598410"/>
                    <a:pt x="298784" y="3617132"/>
                    <a:pt x="234892" y="3598877"/>
                  </a:cubicBezTo>
                  <a:cubicBezTo>
                    <a:pt x="223806" y="3595710"/>
                    <a:pt x="212422" y="3593655"/>
                    <a:pt x="201336" y="3590488"/>
                  </a:cubicBezTo>
                  <a:cubicBezTo>
                    <a:pt x="192833" y="3588059"/>
                    <a:pt x="184672" y="3584528"/>
                    <a:pt x="176169" y="3582099"/>
                  </a:cubicBezTo>
                  <a:cubicBezTo>
                    <a:pt x="167225" y="3579544"/>
                    <a:pt x="128095" y="3571237"/>
                    <a:pt x="117446" y="3565321"/>
                  </a:cubicBezTo>
                  <a:cubicBezTo>
                    <a:pt x="99819" y="3555528"/>
                    <a:pt x="67112" y="3531765"/>
                    <a:pt x="67112" y="3531765"/>
                  </a:cubicBezTo>
                  <a:cubicBezTo>
                    <a:pt x="61519" y="3523376"/>
                    <a:pt x="56789" y="3514343"/>
                    <a:pt x="50334" y="3506598"/>
                  </a:cubicBezTo>
                  <a:cubicBezTo>
                    <a:pt x="42739" y="3497484"/>
                    <a:pt x="30929" y="3491802"/>
                    <a:pt x="25167" y="3481431"/>
                  </a:cubicBezTo>
                  <a:cubicBezTo>
                    <a:pt x="16578" y="3465971"/>
                    <a:pt x="13982" y="3447875"/>
                    <a:pt x="8389" y="3431097"/>
                  </a:cubicBezTo>
                  <a:lnTo>
                    <a:pt x="0" y="3405930"/>
                  </a:lnTo>
                  <a:cubicBezTo>
                    <a:pt x="2796" y="3316448"/>
                    <a:pt x="3557" y="3226879"/>
                    <a:pt x="8389" y="3137483"/>
                  </a:cubicBezTo>
                  <a:cubicBezTo>
                    <a:pt x="9159" y="3123245"/>
                    <a:pt x="13685" y="3109457"/>
                    <a:pt x="16778" y="3095538"/>
                  </a:cubicBezTo>
                  <a:cubicBezTo>
                    <a:pt x="25230" y="3057503"/>
                    <a:pt x="28004" y="3053472"/>
                    <a:pt x="41945" y="3011648"/>
                  </a:cubicBezTo>
                  <a:cubicBezTo>
                    <a:pt x="44741" y="3003259"/>
                    <a:pt x="45429" y="2993839"/>
                    <a:pt x="50334" y="2986481"/>
                  </a:cubicBezTo>
                  <a:cubicBezTo>
                    <a:pt x="104882" y="2904660"/>
                    <a:pt x="19441" y="3031813"/>
                    <a:pt x="92279" y="2927758"/>
                  </a:cubicBezTo>
                  <a:cubicBezTo>
                    <a:pt x="103843" y="2911238"/>
                    <a:pt x="114650" y="2894202"/>
                    <a:pt x="125835" y="2877424"/>
                  </a:cubicBezTo>
                  <a:cubicBezTo>
                    <a:pt x="131428" y="2869035"/>
                    <a:pt x="134224" y="2857850"/>
                    <a:pt x="142613" y="2852257"/>
                  </a:cubicBezTo>
                  <a:cubicBezTo>
                    <a:pt x="151002" y="2846664"/>
                    <a:pt x="160035" y="2841934"/>
                    <a:pt x="167780" y="2835479"/>
                  </a:cubicBezTo>
                  <a:cubicBezTo>
                    <a:pt x="190358" y="2816664"/>
                    <a:pt x="191335" y="2805436"/>
                    <a:pt x="218114" y="2793534"/>
                  </a:cubicBezTo>
                  <a:lnTo>
                    <a:pt x="293615" y="2768367"/>
                  </a:lnTo>
                  <a:cubicBezTo>
                    <a:pt x="302004" y="2765571"/>
                    <a:pt x="311424" y="2764883"/>
                    <a:pt x="318782" y="2759978"/>
                  </a:cubicBezTo>
                  <a:cubicBezTo>
                    <a:pt x="390907" y="2711895"/>
                    <a:pt x="299652" y="2769543"/>
                    <a:pt x="369116" y="2734811"/>
                  </a:cubicBezTo>
                  <a:cubicBezTo>
                    <a:pt x="378134" y="2730302"/>
                    <a:pt x="385070" y="2722128"/>
                    <a:pt x="394283" y="2718033"/>
                  </a:cubicBezTo>
                  <a:cubicBezTo>
                    <a:pt x="410444" y="2710850"/>
                    <a:pt x="427839" y="2706848"/>
                    <a:pt x="444617" y="2701255"/>
                  </a:cubicBezTo>
                  <a:lnTo>
                    <a:pt x="494951" y="2684477"/>
                  </a:lnTo>
                  <a:cubicBezTo>
                    <a:pt x="503340" y="2681681"/>
                    <a:pt x="511447" y="2677822"/>
                    <a:pt x="520118" y="2676088"/>
                  </a:cubicBezTo>
                  <a:cubicBezTo>
                    <a:pt x="605396" y="2659032"/>
                    <a:pt x="527040" y="2676507"/>
                    <a:pt x="587230" y="2659310"/>
                  </a:cubicBezTo>
                  <a:cubicBezTo>
                    <a:pt x="633456" y="2646103"/>
                    <a:pt x="615193" y="2645328"/>
                    <a:pt x="620786" y="2642532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87261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DF01010-34A2-457B-ADC7-4EFF3645162E}"/>
              </a:ext>
            </a:extLst>
          </p:cNvPr>
          <p:cNvGrpSpPr/>
          <p:nvPr/>
        </p:nvGrpSpPr>
        <p:grpSpPr>
          <a:xfrm rot="16200000">
            <a:off x="3204595" y="914400"/>
            <a:ext cx="3434760" cy="4630723"/>
            <a:chOff x="3204595" y="914400"/>
            <a:chExt cx="3434760" cy="46307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00F6CFE-F256-4FD7-BA6D-8FF57916B6F7}"/>
                </a:ext>
              </a:extLst>
            </p:cNvPr>
            <p:cNvSpPr/>
            <p:nvPr/>
          </p:nvSpPr>
          <p:spPr>
            <a:xfrm>
              <a:off x="4253218" y="914400"/>
              <a:ext cx="981512" cy="4630723"/>
            </a:xfrm>
            <a:prstGeom prst="roundRect">
              <a:avLst>
                <a:gd name="adj" fmla="val 38034"/>
              </a:avLst>
            </a:prstGeom>
            <a:solidFill>
              <a:srgbClr val="9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635F79-6E44-4193-9089-CAE5ED4632F2}"/>
                </a:ext>
              </a:extLst>
            </p:cNvPr>
            <p:cNvSpPr/>
            <p:nvPr/>
          </p:nvSpPr>
          <p:spPr>
            <a:xfrm>
              <a:off x="3212984" y="1560352"/>
              <a:ext cx="3338818" cy="3338818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C1CBFD1B-B0EA-461F-A973-B3699AE02A8C}"/>
                </a:ext>
              </a:extLst>
            </p:cNvPr>
            <p:cNvSpPr/>
            <p:nvPr/>
          </p:nvSpPr>
          <p:spPr>
            <a:xfrm>
              <a:off x="5553511" y="2041671"/>
              <a:ext cx="981512" cy="922789"/>
            </a:xfrm>
            <a:prstGeom prst="chord">
              <a:avLst>
                <a:gd name="adj1" fmla="val 1675597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9D0308DC-3A78-45B8-B6C2-CAED421C6FAF}"/>
                </a:ext>
              </a:extLst>
            </p:cNvPr>
            <p:cNvSpPr/>
            <p:nvPr/>
          </p:nvSpPr>
          <p:spPr>
            <a:xfrm flipV="1">
              <a:off x="5553512" y="3479334"/>
              <a:ext cx="981512" cy="922789"/>
            </a:xfrm>
            <a:prstGeom prst="chord">
              <a:avLst>
                <a:gd name="adj1" fmla="val 1675597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6C55214C-4A4A-4178-A231-00B5F21E1E2C}"/>
                </a:ext>
              </a:extLst>
            </p:cNvPr>
            <p:cNvSpPr/>
            <p:nvPr/>
          </p:nvSpPr>
          <p:spPr>
            <a:xfrm>
              <a:off x="5993932" y="2352063"/>
              <a:ext cx="402672" cy="335560"/>
            </a:xfrm>
            <a:prstGeom prst="cho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890C0B8-EA77-44CB-AF8B-3A84DFC2F862}"/>
                </a:ext>
              </a:extLst>
            </p:cNvPr>
            <p:cNvSpPr/>
            <p:nvPr/>
          </p:nvSpPr>
          <p:spPr>
            <a:xfrm flipV="1">
              <a:off x="5923854" y="3844989"/>
              <a:ext cx="402672" cy="335560"/>
            </a:xfrm>
            <a:prstGeom prst="cho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E29ACC56-A358-43BE-BD9A-4B03160EB423}"/>
                </a:ext>
              </a:extLst>
            </p:cNvPr>
            <p:cNvSpPr/>
            <p:nvPr/>
          </p:nvSpPr>
          <p:spPr>
            <a:xfrm>
              <a:off x="3204595" y="1669430"/>
              <a:ext cx="2332137" cy="3120661"/>
            </a:xfrm>
            <a:prstGeom prst="cloud">
              <a:avLst/>
            </a:prstGeom>
            <a:pattFill prst="wave">
              <a:fgClr>
                <a:schemeClr val="tx1"/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0BBEE65B-F1B6-4055-B52C-8AB6C87F8E0C}"/>
                </a:ext>
              </a:extLst>
            </p:cNvPr>
            <p:cNvSpPr/>
            <p:nvPr/>
          </p:nvSpPr>
          <p:spPr>
            <a:xfrm rot="13471803">
              <a:off x="6246901" y="3033049"/>
              <a:ext cx="392454" cy="411690"/>
            </a:xfrm>
            <a:prstGeom prst="teardrop">
              <a:avLst>
                <a:gd name="adj" fmla="val 141830"/>
              </a:avLst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26365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883AE19-2AAF-4740-ABC6-820D2EB8ACD9}"/>
              </a:ext>
            </a:extLst>
          </p:cNvPr>
          <p:cNvGrpSpPr/>
          <p:nvPr/>
        </p:nvGrpSpPr>
        <p:grpSpPr>
          <a:xfrm>
            <a:off x="5594342" y="274310"/>
            <a:ext cx="3858936" cy="4121563"/>
            <a:chOff x="6095999" y="429192"/>
            <a:chExt cx="3858936" cy="41215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A0BDCC-9DC3-4DF2-898C-B378AF74235D}"/>
                </a:ext>
              </a:extLst>
            </p:cNvPr>
            <p:cNvSpPr/>
            <p:nvPr/>
          </p:nvSpPr>
          <p:spPr>
            <a:xfrm>
              <a:off x="6096000" y="2378006"/>
              <a:ext cx="3858935" cy="217274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DE57FCB9-3946-4B46-9CA0-6203709B7187}"/>
                </a:ext>
              </a:extLst>
            </p:cNvPr>
            <p:cNvSpPr/>
            <p:nvPr/>
          </p:nvSpPr>
          <p:spPr>
            <a:xfrm>
              <a:off x="6095999" y="657403"/>
              <a:ext cx="3858935" cy="1706202"/>
            </a:xfrm>
            <a:prstGeom prst="trapezoid">
              <a:avLst>
                <a:gd name="adj" fmla="val 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8A05190-641D-49FB-A2C6-CC63CA7314F3}"/>
                </a:ext>
              </a:extLst>
            </p:cNvPr>
            <p:cNvSpPr/>
            <p:nvPr/>
          </p:nvSpPr>
          <p:spPr>
            <a:xfrm>
              <a:off x="7698296" y="429192"/>
              <a:ext cx="654342" cy="24261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1670CD-12BB-452F-8182-B5BA1DCC686E}"/>
              </a:ext>
            </a:extLst>
          </p:cNvPr>
          <p:cNvGrpSpPr/>
          <p:nvPr/>
        </p:nvGrpSpPr>
        <p:grpSpPr>
          <a:xfrm>
            <a:off x="1231555" y="230139"/>
            <a:ext cx="3858936" cy="4121563"/>
            <a:chOff x="1231555" y="230139"/>
            <a:chExt cx="3858936" cy="41215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77931B-D47B-44FC-9451-B87936F27748}"/>
                </a:ext>
              </a:extLst>
            </p:cNvPr>
            <p:cNvGrpSpPr/>
            <p:nvPr/>
          </p:nvGrpSpPr>
          <p:grpSpPr>
            <a:xfrm>
              <a:off x="1231556" y="1013829"/>
              <a:ext cx="3858935" cy="3337873"/>
              <a:chOff x="466445" y="1415045"/>
              <a:chExt cx="3858935" cy="33378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89CD92-D9EF-4318-B464-16EE5968409B}"/>
                  </a:ext>
                </a:extLst>
              </p:cNvPr>
              <p:cNvSpPr/>
              <p:nvPr/>
            </p:nvSpPr>
            <p:spPr>
              <a:xfrm>
                <a:off x="466445" y="2580169"/>
                <a:ext cx="3858935" cy="2172749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: Top Corners Snipped 4">
                <a:extLst>
                  <a:ext uri="{FF2B5EF4-FFF2-40B4-BE49-F238E27FC236}">
                    <a16:creationId xmlns:a16="http://schemas.microsoft.com/office/drawing/2014/main" id="{62C04B35-B298-4EFB-80A1-B0963DD5A4BB}"/>
                  </a:ext>
                </a:extLst>
              </p:cNvPr>
              <p:cNvSpPr/>
              <p:nvPr/>
            </p:nvSpPr>
            <p:spPr>
              <a:xfrm>
                <a:off x="466445" y="1415045"/>
                <a:ext cx="3858935" cy="1134610"/>
              </a:xfrm>
              <a:prstGeom prst="snip2SameRect">
                <a:avLst>
                  <a:gd name="adj1" fmla="val 31516"/>
                  <a:gd name="adj2" fmla="val 0"/>
                </a:avLst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546098F-4521-42E1-88CC-02D944E6E29A}"/>
                  </a:ext>
                </a:extLst>
              </p:cNvPr>
              <p:cNvSpPr/>
              <p:nvPr/>
            </p:nvSpPr>
            <p:spPr>
              <a:xfrm>
                <a:off x="2068741" y="2207802"/>
                <a:ext cx="654342" cy="105701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7CF887-304C-40ED-8B78-42A9D24626B0}"/>
                </a:ext>
              </a:extLst>
            </p:cNvPr>
            <p:cNvSpPr/>
            <p:nvPr/>
          </p:nvSpPr>
          <p:spPr>
            <a:xfrm>
              <a:off x="1231555" y="230139"/>
              <a:ext cx="3858935" cy="2550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2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9C0D97A3-E1B7-42FC-9373-75F38B92DEDE}"/>
              </a:ext>
            </a:extLst>
          </p:cNvPr>
          <p:cNvSpPr/>
          <p:nvPr/>
        </p:nvSpPr>
        <p:spPr>
          <a:xfrm>
            <a:off x="2183363" y="1908109"/>
            <a:ext cx="2369975" cy="2425959"/>
          </a:xfrm>
          <a:prstGeom prst="verticalScroll">
            <a:avLst/>
          </a:prstGeom>
          <a:solidFill>
            <a:srgbClr val="DDBF9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091A1-8941-443E-94E9-69591AB3E872}"/>
              </a:ext>
            </a:extLst>
          </p:cNvPr>
          <p:cNvSpPr/>
          <p:nvPr/>
        </p:nvSpPr>
        <p:spPr>
          <a:xfrm>
            <a:off x="7585787" y="2505267"/>
            <a:ext cx="615821" cy="61582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CFC5F-86F3-42DA-8357-0A3FA670982C}"/>
              </a:ext>
            </a:extLst>
          </p:cNvPr>
          <p:cNvSpPr/>
          <p:nvPr/>
        </p:nvSpPr>
        <p:spPr>
          <a:xfrm>
            <a:off x="7254549" y="1068352"/>
            <a:ext cx="326572" cy="3489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4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C68BEFD-AD05-4F2F-8846-1620858D6907}"/>
              </a:ext>
            </a:extLst>
          </p:cNvPr>
          <p:cNvGrpSpPr/>
          <p:nvPr/>
        </p:nvGrpSpPr>
        <p:grpSpPr>
          <a:xfrm>
            <a:off x="1045945" y="1012474"/>
            <a:ext cx="4411922" cy="4098268"/>
            <a:chOff x="2379322" y="1114364"/>
            <a:chExt cx="4411922" cy="4098268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8BEE31A2-25EA-4406-BF87-4BE0AEB13C4A}"/>
                </a:ext>
              </a:extLst>
            </p:cNvPr>
            <p:cNvSpPr/>
            <p:nvPr/>
          </p:nvSpPr>
          <p:spPr>
            <a:xfrm>
              <a:off x="2882420" y="2622197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5BFAC7F-8F7E-497A-9595-2B1CCC98C03B}"/>
                </a:ext>
              </a:extLst>
            </p:cNvPr>
            <p:cNvSpPr/>
            <p:nvPr/>
          </p:nvSpPr>
          <p:spPr>
            <a:xfrm>
              <a:off x="3078244" y="2622196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9A6C4ED6-D63F-4152-A345-B8DAD1010C30}"/>
                </a:ext>
              </a:extLst>
            </p:cNvPr>
            <p:cNvSpPr/>
            <p:nvPr/>
          </p:nvSpPr>
          <p:spPr>
            <a:xfrm>
              <a:off x="3223691" y="2754055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F2DBADEE-11D6-4205-8043-BA4FCE817E9D}"/>
                </a:ext>
              </a:extLst>
            </p:cNvPr>
            <p:cNvSpPr/>
            <p:nvPr/>
          </p:nvSpPr>
          <p:spPr>
            <a:xfrm>
              <a:off x="3382575" y="2881561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149F475E-B6C3-4443-8775-0902FA43E224}"/>
                </a:ext>
              </a:extLst>
            </p:cNvPr>
            <p:cNvSpPr/>
            <p:nvPr/>
          </p:nvSpPr>
          <p:spPr>
            <a:xfrm>
              <a:off x="3528781" y="2921325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B299043C-53E4-4E91-872F-A30D3D031E99}"/>
                </a:ext>
              </a:extLst>
            </p:cNvPr>
            <p:cNvSpPr/>
            <p:nvPr/>
          </p:nvSpPr>
          <p:spPr>
            <a:xfrm>
              <a:off x="3635837" y="2841797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B56B1FDD-9F7B-4CD6-A44F-95CC798A44CA}"/>
                </a:ext>
              </a:extLst>
            </p:cNvPr>
            <p:cNvSpPr/>
            <p:nvPr/>
          </p:nvSpPr>
          <p:spPr>
            <a:xfrm>
              <a:off x="3777306" y="2758060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5E6E5154-49E4-4939-BD59-2AF4AE1DA01B}"/>
                </a:ext>
              </a:extLst>
            </p:cNvPr>
            <p:cNvSpPr/>
            <p:nvPr/>
          </p:nvSpPr>
          <p:spPr>
            <a:xfrm>
              <a:off x="3917589" y="2701724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1865E01-6589-4505-A48B-5A0E1CD2260B}"/>
                </a:ext>
              </a:extLst>
            </p:cNvPr>
            <p:cNvSpPr/>
            <p:nvPr/>
          </p:nvSpPr>
          <p:spPr>
            <a:xfrm>
              <a:off x="4066573" y="2661960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A9DD83D1-1D56-45D5-867F-D2ED5D9101AC}"/>
                </a:ext>
              </a:extLst>
            </p:cNvPr>
            <p:cNvSpPr/>
            <p:nvPr/>
          </p:nvSpPr>
          <p:spPr>
            <a:xfrm>
              <a:off x="4066572" y="2534454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BAF9CD32-C48C-4E52-8D8E-103B34FC4ED2}"/>
                </a:ext>
              </a:extLst>
            </p:cNvPr>
            <p:cNvSpPr/>
            <p:nvPr/>
          </p:nvSpPr>
          <p:spPr>
            <a:xfrm rot="15137540">
              <a:off x="3178958" y="2523693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AD7F8975-CB88-4647-99C0-9669C5F76684}"/>
                </a:ext>
              </a:extLst>
            </p:cNvPr>
            <p:cNvSpPr/>
            <p:nvPr/>
          </p:nvSpPr>
          <p:spPr>
            <a:xfrm rot="19282375">
              <a:off x="3604750" y="1316470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352A9E9B-EB1B-475C-91A0-0EB3395BEC37}"/>
                </a:ext>
              </a:extLst>
            </p:cNvPr>
            <p:cNvSpPr/>
            <p:nvPr/>
          </p:nvSpPr>
          <p:spPr>
            <a:xfrm rot="2000029" flipH="1">
              <a:off x="4748494" y="1114364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032BBBBE-04C5-47E3-B2AF-73EDBF229E7A}"/>
                </a:ext>
              </a:extLst>
            </p:cNvPr>
            <p:cNvSpPr/>
            <p:nvPr/>
          </p:nvSpPr>
          <p:spPr>
            <a:xfrm rot="4772928">
              <a:off x="5256962" y="1587096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83A33350-09E1-4FD2-99D6-E053EAE427A5}"/>
                </a:ext>
              </a:extLst>
            </p:cNvPr>
            <p:cNvSpPr/>
            <p:nvPr/>
          </p:nvSpPr>
          <p:spPr>
            <a:xfrm rot="10436289" flipH="1">
              <a:off x="4142982" y="2878714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Moon 9">
              <a:extLst>
                <a:ext uri="{FF2B5EF4-FFF2-40B4-BE49-F238E27FC236}">
                  <a16:creationId xmlns:a16="http://schemas.microsoft.com/office/drawing/2014/main" id="{200D7A3E-5377-46EA-8D08-4FAE5247DE62}"/>
                </a:ext>
              </a:extLst>
            </p:cNvPr>
            <p:cNvSpPr/>
            <p:nvPr/>
          </p:nvSpPr>
          <p:spPr>
            <a:xfrm rot="6247598">
              <a:off x="5223281" y="2071678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FC5E2618-1A4D-42A7-914E-131EBF13BEA3}"/>
                </a:ext>
              </a:extLst>
            </p:cNvPr>
            <p:cNvSpPr/>
            <p:nvPr/>
          </p:nvSpPr>
          <p:spPr>
            <a:xfrm rot="16455957" flipH="1">
              <a:off x="3327847" y="1706899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D07F34-EB09-498B-B71A-4A0EF45EF26D}"/>
                </a:ext>
              </a:extLst>
            </p:cNvPr>
            <p:cNvSpPr/>
            <p:nvPr/>
          </p:nvSpPr>
          <p:spPr>
            <a:xfrm>
              <a:off x="4624431" y="3038698"/>
              <a:ext cx="419450" cy="41945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A3FC19-357B-4251-BCE9-8D40D6792F42}"/>
                </a:ext>
              </a:extLst>
            </p:cNvPr>
            <p:cNvSpPr/>
            <p:nvPr/>
          </p:nvSpPr>
          <p:spPr>
            <a:xfrm>
              <a:off x="4651225" y="2680451"/>
              <a:ext cx="419450" cy="41945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37C5DA-2554-41C2-9EC0-139C93601301}"/>
                </a:ext>
              </a:extLst>
            </p:cNvPr>
            <p:cNvSpPr/>
            <p:nvPr/>
          </p:nvSpPr>
          <p:spPr>
            <a:xfrm>
              <a:off x="4049579" y="2506531"/>
              <a:ext cx="419450" cy="41945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417AFC9D-C70A-40A1-95F0-54F6B77CEF8D}"/>
                </a:ext>
              </a:extLst>
            </p:cNvPr>
            <p:cNvSpPr/>
            <p:nvPr/>
          </p:nvSpPr>
          <p:spPr>
            <a:xfrm rot="536502" flipH="1">
              <a:off x="4194496" y="1247561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61CFC362-87FA-4382-B718-6BC124996393}"/>
                </a:ext>
              </a:extLst>
            </p:cNvPr>
            <p:cNvSpPr/>
            <p:nvPr/>
          </p:nvSpPr>
          <p:spPr>
            <a:xfrm rot="13288327" flipH="1">
              <a:off x="3223453" y="2630252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D31AA6-EF96-4093-9F73-B89BE9956AAA}"/>
                </a:ext>
              </a:extLst>
            </p:cNvPr>
            <p:cNvSpPr/>
            <p:nvPr/>
          </p:nvSpPr>
          <p:spPr>
            <a:xfrm>
              <a:off x="3980107" y="2945888"/>
              <a:ext cx="419450" cy="41945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C2A684DB-9C56-4438-B486-12C83977141F}"/>
                </a:ext>
              </a:extLst>
            </p:cNvPr>
            <p:cNvSpPr/>
            <p:nvPr/>
          </p:nvSpPr>
          <p:spPr>
            <a:xfrm rot="7243573" flipH="1">
              <a:off x="3249183" y="1559699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3666E7-B565-4D7C-B6F3-F3C172E99D7B}"/>
                </a:ext>
              </a:extLst>
            </p:cNvPr>
            <p:cNvSpPr/>
            <p:nvPr/>
          </p:nvSpPr>
          <p:spPr>
            <a:xfrm>
              <a:off x="4252938" y="3227670"/>
              <a:ext cx="419450" cy="41945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868FC6C9-000D-42EA-B400-81C8C4C723B3}"/>
                </a:ext>
              </a:extLst>
            </p:cNvPr>
            <p:cNvSpPr/>
            <p:nvPr/>
          </p:nvSpPr>
          <p:spPr>
            <a:xfrm rot="7620947" flipH="1">
              <a:off x="4906891" y="2752045"/>
              <a:ext cx="734646" cy="2333918"/>
            </a:xfrm>
            <a:prstGeom prst="moon">
              <a:avLst>
                <a:gd name="adj" fmla="val 76950"/>
              </a:avLst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CE6D2A-8FFB-4E94-83EC-66B38952E318}"/>
              </a:ext>
            </a:extLst>
          </p:cNvPr>
          <p:cNvGrpSpPr/>
          <p:nvPr/>
        </p:nvGrpSpPr>
        <p:grpSpPr>
          <a:xfrm>
            <a:off x="6609335" y="911808"/>
            <a:ext cx="4411922" cy="4098268"/>
            <a:chOff x="2379322" y="1114364"/>
            <a:chExt cx="4411922" cy="4098268"/>
          </a:xfrm>
        </p:grpSpPr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EF3A26EB-0ECF-43AB-98A2-22256F307DB7}"/>
                </a:ext>
              </a:extLst>
            </p:cNvPr>
            <p:cNvSpPr/>
            <p:nvPr/>
          </p:nvSpPr>
          <p:spPr>
            <a:xfrm>
              <a:off x="2882420" y="2622197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7576E669-CA86-488A-B710-AF8D51560436}"/>
                </a:ext>
              </a:extLst>
            </p:cNvPr>
            <p:cNvSpPr/>
            <p:nvPr/>
          </p:nvSpPr>
          <p:spPr>
            <a:xfrm>
              <a:off x="3078244" y="2622196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69150809-2758-4541-A084-55B82E3855E7}"/>
                </a:ext>
              </a:extLst>
            </p:cNvPr>
            <p:cNvSpPr/>
            <p:nvPr/>
          </p:nvSpPr>
          <p:spPr>
            <a:xfrm>
              <a:off x="3223691" y="2754055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6104080D-0D46-493F-B931-F7FF01627281}"/>
                </a:ext>
              </a:extLst>
            </p:cNvPr>
            <p:cNvSpPr/>
            <p:nvPr/>
          </p:nvSpPr>
          <p:spPr>
            <a:xfrm>
              <a:off x="3382575" y="2881561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7CCE0052-CB12-4023-8C26-17A986DF559D}"/>
                </a:ext>
              </a:extLst>
            </p:cNvPr>
            <p:cNvSpPr/>
            <p:nvPr/>
          </p:nvSpPr>
          <p:spPr>
            <a:xfrm>
              <a:off x="3528781" y="2921325"/>
              <a:ext cx="881273" cy="881273"/>
            </a:xfrm>
            <a:prstGeom prst="flowChartConnector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825D6685-619F-4F86-99E8-91F6ACA3CBA5}"/>
                </a:ext>
              </a:extLst>
            </p:cNvPr>
            <p:cNvSpPr/>
            <p:nvPr/>
          </p:nvSpPr>
          <p:spPr>
            <a:xfrm>
              <a:off x="3635837" y="2841797"/>
              <a:ext cx="881273" cy="881273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748A799-EC90-45F3-8109-2521D52C0BFE}"/>
                </a:ext>
              </a:extLst>
            </p:cNvPr>
            <p:cNvSpPr/>
            <p:nvPr/>
          </p:nvSpPr>
          <p:spPr>
            <a:xfrm>
              <a:off x="3777306" y="2758060"/>
              <a:ext cx="881273" cy="881273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36345711-E3DC-42EF-A3D6-1E8BA93C6931}"/>
                </a:ext>
              </a:extLst>
            </p:cNvPr>
            <p:cNvSpPr/>
            <p:nvPr/>
          </p:nvSpPr>
          <p:spPr>
            <a:xfrm>
              <a:off x="3917589" y="2701724"/>
              <a:ext cx="881273" cy="881273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4AF340B5-6757-4799-B0FE-631C126F7F0F}"/>
                </a:ext>
              </a:extLst>
            </p:cNvPr>
            <p:cNvSpPr/>
            <p:nvPr/>
          </p:nvSpPr>
          <p:spPr>
            <a:xfrm>
              <a:off x="4066573" y="2661960"/>
              <a:ext cx="881273" cy="881273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133D4C53-85B6-404A-83B6-D9F070D2F15B}"/>
                </a:ext>
              </a:extLst>
            </p:cNvPr>
            <p:cNvSpPr/>
            <p:nvPr/>
          </p:nvSpPr>
          <p:spPr>
            <a:xfrm>
              <a:off x="4066572" y="2534454"/>
              <a:ext cx="881273" cy="881273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3" name="Moon 72">
              <a:extLst>
                <a:ext uri="{FF2B5EF4-FFF2-40B4-BE49-F238E27FC236}">
                  <a16:creationId xmlns:a16="http://schemas.microsoft.com/office/drawing/2014/main" id="{9C651BDB-6105-4FCA-A9E0-1E01FA7FE159}"/>
                </a:ext>
              </a:extLst>
            </p:cNvPr>
            <p:cNvSpPr/>
            <p:nvPr/>
          </p:nvSpPr>
          <p:spPr>
            <a:xfrm rot="15137540">
              <a:off x="3178958" y="2523693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4" name="Moon 73">
              <a:extLst>
                <a:ext uri="{FF2B5EF4-FFF2-40B4-BE49-F238E27FC236}">
                  <a16:creationId xmlns:a16="http://schemas.microsoft.com/office/drawing/2014/main" id="{9A6D3C40-34DA-4B16-88E5-03223967351D}"/>
                </a:ext>
              </a:extLst>
            </p:cNvPr>
            <p:cNvSpPr/>
            <p:nvPr/>
          </p:nvSpPr>
          <p:spPr>
            <a:xfrm rot="19282375">
              <a:off x="3604750" y="1316470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5" name="Moon 74">
              <a:extLst>
                <a:ext uri="{FF2B5EF4-FFF2-40B4-BE49-F238E27FC236}">
                  <a16:creationId xmlns:a16="http://schemas.microsoft.com/office/drawing/2014/main" id="{77B81647-C2BE-491E-A762-C31284DB63E3}"/>
                </a:ext>
              </a:extLst>
            </p:cNvPr>
            <p:cNvSpPr/>
            <p:nvPr/>
          </p:nvSpPr>
          <p:spPr>
            <a:xfrm rot="2000029" flipH="1">
              <a:off x="4748494" y="1114364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6" name="Moon 75">
              <a:extLst>
                <a:ext uri="{FF2B5EF4-FFF2-40B4-BE49-F238E27FC236}">
                  <a16:creationId xmlns:a16="http://schemas.microsoft.com/office/drawing/2014/main" id="{206CA568-CE6A-484E-952F-8DD8A758B9D4}"/>
                </a:ext>
              </a:extLst>
            </p:cNvPr>
            <p:cNvSpPr/>
            <p:nvPr/>
          </p:nvSpPr>
          <p:spPr>
            <a:xfrm rot="4772928">
              <a:off x="5256962" y="1587096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" name="Moon 76">
              <a:extLst>
                <a:ext uri="{FF2B5EF4-FFF2-40B4-BE49-F238E27FC236}">
                  <a16:creationId xmlns:a16="http://schemas.microsoft.com/office/drawing/2014/main" id="{C8C96718-EACD-469F-B3E6-0B6AC4108B8C}"/>
                </a:ext>
              </a:extLst>
            </p:cNvPr>
            <p:cNvSpPr/>
            <p:nvPr/>
          </p:nvSpPr>
          <p:spPr>
            <a:xfrm rot="10436289" flipH="1">
              <a:off x="4142982" y="2878714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8" name="Moon 77">
              <a:extLst>
                <a:ext uri="{FF2B5EF4-FFF2-40B4-BE49-F238E27FC236}">
                  <a16:creationId xmlns:a16="http://schemas.microsoft.com/office/drawing/2014/main" id="{89571496-6979-4C21-A2C6-75C11928AB83}"/>
                </a:ext>
              </a:extLst>
            </p:cNvPr>
            <p:cNvSpPr/>
            <p:nvPr/>
          </p:nvSpPr>
          <p:spPr>
            <a:xfrm rot="6247598">
              <a:off x="5223281" y="2071678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9" name="Moon 78">
              <a:extLst>
                <a:ext uri="{FF2B5EF4-FFF2-40B4-BE49-F238E27FC236}">
                  <a16:creationId xmlns:a16="http://schemas.microsoft.com/office/drawing/2014/main" id="{06ACC7A1-240D-4A4C-A638-1F28A34318D3}"/>
                </a:ext>
              </a:extLst>
            </p:cNvPr>
            <p:cNvSpPr/>
            <p:nvPr/>
          </p:nvSpPr>
          <p:spPr>
            <a:xfrm rot="16455957" flipH="1">
              <a:off x="3327847" y="1706899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EC7718C-BD2A-4B3C-BC33-0ACDBEEBB672}"/>
                </a:ext>
              </a:extLst>
            </p:cNvPr>
            <p:cNvSpPr/>
            <p:nvPr/>
          </p:nvSpPr>
          <p:spPr>
            <a:xfrm>
              <a:off x="4624431" y="3038698"/>
              <a:ext cx="419450" cy="4194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9BEF26B-3F95-4FEE-8716-18F6BE89DD5F}"/>
                </a:ext>
              </a:extLst>
            </p:cNvPr>
            <p:cNvSpPr/>
            <p:nvPr/>
          </p:nvSpPr>
          <p:spPr>
            <a:xfrm>
              <a:off x="4651225" y="2680451"/>
              <a:ext cx="419450" cy="4194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2CC7911-EC3E-4CE7-8708-F746DA2517C3}"/>
                </a:ext>
              </a:extLst>
            </p:cNvPr>
            <p:cNvSpPr/>
            <p:nvPr/>
          </p:nvSpPr>
          <p:spPr>
            <a:xfrm>
              <a:off x="4049579" y="2506531"/>
              <a:ext cx="419450" cy="4194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Moon 82">
              <a:extLst>
                <a:ext uri="{FF2B5EF4-FFF2-40B4-BE49-F238E27FC236}">
                  <a16:creationId xmlns:a16="http://schemas.microsoft.com/office/drawing/2014/main" id="{8A347BAF-9962-4DCB-9161-7CD9E42FC22B}"/>
                </a:ext>
              </a:extLst>
            </p:cNvPr>
            <p:cNvSpPr/>
            <p:nvPr/>
          </p:nvSpPr>
          <p:spPr>
            <a:xfrm rot="536502" flipH="1">
              <a:off x="4194496" y="1247561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Moon 83">
              <a:extLst>
                <a:ext uri="{FF2B5EF4-FFF2-40B4-BE49-F238E27FC236}">
                  <a16:creationId xmlns:a16="http://schemas.microsoft.com/office/drawing/2014/main" id="{007788D7-6827-4EB4-8272-ED703D598EF4}"/>
                </a:ext>
              </a:extLst>
            </p:cNvPr>
            <p:cNvSpPr/>
            <p:nvPr/>
          </p:nvSpPr>
          <p:spPr>
            <a:xfrm rot="13288327" flipH="1">
              <a:off x="3223453" y="2630252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B998F40-614D-47FA-A132-E2FB40C0D62A}"/>
                </a:ext>
              </a:extLst>
            </p:cNvPr>
            <p:cNvSpPr/>
            <p:nvPr/>
          </p:nvSpPr>
          <p:spPr>
            <a:xfrm>
              <a:off x="3980107" y="2945888"/>
              <a:ext cx="419450" cy="4194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6" name="Moon 85">
              <a:extLst>
                <a:ext uri="{FF2B5EF4-FFF2-40B4-BE49-F238E27FC236}">
                  <a16:creationId xmlns:a16="http://schemas.microsoft.com/office/drawing/2014/main" id="{6682EE84-15AB-4619-87F7-557653FA866A}"/>
                </a:ext>
              </a:extLst>
            </p:cNvPr>
            <p:cNvSpPr/>
            <p:nvPr/>
          </p:nvSpPr>
          <p:spPr>
            <a:xfrm rot="7243573" flipH="1">
              <a:off x="3249183" y="1559699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74A9148-2E5B-4C2B-96BD-8C494F001081}"/>
                </a:ext>
              </a:extLst>
            </p:cNvPr>
            <p:cNvSpPr/>
            <p:nvPr/>
          </p:nvSpPr>
          <p:spPr>
            <a:xfrm>
              <a:off x="4252938" y="3227670"/>
              <a:ext cx="419450" cy="4194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BAEF66E3-4C21-406C-8792-5D8C471EF101}"/>
                </a:ext>
              </a:extLst>
            </p:cNvPr>
            <p:cNvSpPr/>
            <p:nvPr/>
          </p:nvSpPr>
          <p:spPr>
            <a:xfrm rot="7620947" flipH="1">
              <a:off x="4906891" y="2752045"/>
              <a:ext cx="734646" cy="2333918"/>
            </a:xfrm>
            <a:prstGeom prst="moon">
              <a:avLst>
                <a:gd name="adj" fmla="val 7695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8653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15</cp:revision>
  <dcterms:created xsi:type="dcterms:W3CDTF">2021-01-29T07:52:07Z</dcterms:created>
  <dcterms:modified xsi:type="dcterms:W3CDTF">2021-01-31T02:33:25Z</dcterms:modified>
</cp:coreProperties>
</file>