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0" r:id="rId5"/>
    <p:sldId id="261" r:id="rId6"/>
    <p:sldId id="273" r:id="rId7"/>
    <p:sldId id="266" r:id="rId8"/>
    <p:sldId id="274" r:id="rId9"/>
    <p:sldId id="267" r:id="rId10"/>
    <p:sldId id="269" r:id="rId11"/>
    <p:sldId id="270" r:id="rId12"/>
    <p:sldId id="276" r:id="rId13"/>
    <p:sldId id="262" r:id="rId14"/>
    <p:sldId id="263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71" autoAdjust="0"/>
  </p:normalViewPr>
  <p:slideViewPr>
    <p:cSldViewPr snapToGrid="0">
      <p:cViewPr varScale="1">
        <p:scale>
          <a:sx n="111" d="100"/>
          <a:sy n="11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A8576-D826-B89C-0DC8-1A683ED6C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C54035-A583-4108-8237-6DC0AB79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BD1573-EADE-AE74-5EEC-00EB2E91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97438F-418F-1691-BC6B-A46FEE7D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A2543F-C673-EE2D-D15A-1D7C3A24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2C1C8-C544-18A0-8205-53B19AF0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8BB0D0E-EAC4-E2BE-F8C7-62CF4C198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9EFE51-6A51-CBB1-B895-1D94AAF0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96A611-EEE3-2A92-8E1F-0B1EDCC7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47CD92-4691-E5DD-D173-C99E2C2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25A601-B509-5E2C-9865-53C351C54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583010-6197-8695-6F18-1F85CEBC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7FDB40-4926-1D3E-6DFE-3E84A91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66C0FB-AC05-5C5C-146C-0781F670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36889C-1A45-9C34-6740-1658813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4BD744-0B67-C8C0-9F6F-5206E18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D9DD3F-3CDC-FF91-193D-65CF79A1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E83981-D42C-A92D-D1D4-FFF8B78A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D29244-0E40-CAFD-926E-7878FCC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F01EF0-3194-0CB1-57C2-4216707A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4EFAC5-6D81-2B88-F6A3-0E4E92FC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2543310-AD7A-27AC-1196-C44E7952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4C4266-C44F-7D89-5A76-4A721B07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096795-6AEC-B5BF-0BAB-86F314C1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6B6457-FF5F-EF80-A7E5-DE840A51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15673E-59D1-FEC4-F95F-6B289925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B53153-655B-8467-7A01-E50E0AC4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169A43-EB6D-75FD-A17E-26BFCDE3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B7E5A6-8F68-CE0E-E12D-003BBFB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DAFBF1-0EBA-FCE6-D8E0-592CD049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2D9955C-AAEA-EA10-68E6-6E24881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8B3C6F-79F7-A68E-E913-26E03515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6820CB-849F-9E17-2E4B-BBCCC849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B1C2DD-D0E4-FC04-1F6F-4F1CD8B2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6C602C-AA5F-6C3E-D413-8D109C81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71CF1D-844C-836F-B488-350D1EA90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64768DB-1A0B-53A8-7F2F-7A3F202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89043FA-B288-BEAC-7865-36FA8B3A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BFC9713-66DA-56EF-47BE-9581F809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1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3FC891-63A1-3836-B550-1A435D44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F1F7000-BC13-B179-4BC2-77C0BEC3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D95666-7A01-7873-1AFE-7D546DF9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B1220-1541-CAA0-CC93-053BE405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473748A-4EE4-A654-7F3D-34AC975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A785416-0740-577E-0884-55BEF72F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AF4ADE-5DA7-9834-7B07-C36F0891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4596E-1D1E-28A6-319E-E4C87A6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2DB98-D314-1AEC-0916-F782AFA5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46916-865E-1407-6570-35F0E8BF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BF114B-CA22-60BE-6858-62D3732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A40BC2-034E-C6D7-3E3D-F35BDD7D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526FCC-C73F-04F0-D9C0-A397E640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C008D-C8C7-9F75-CCFE-FDA20247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A342F82-A8BF-6891-C5C2-BC364463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37A209-9ECC-CF27-3FC5-A76EED3A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9D3934-1CCE-07CB-B208-1C151490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872F7E-FD91-0E50-4433-46868AAA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B0EBEB-A706-D8F5-DE6E-FAF22E3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0F988B6-1873-BE1A-3939-60B01AD6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CA076B-7717-6CC4-A775-2971F79C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9F7DA0-C210-D451-AB3A-C8F1B4C8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CD49-9B10-46FB-8AFC-220ADEAEF3B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BBC05-6882-676D-417B-E42E9798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58CBB9-7888-80FC-3768-373AF1FC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 eaiib | Wydział Elektrotechniki, Automatyki, Informatyki i Inżynierii  Biomedycznej AGH">
            <a:extLst>
              <a:ext uri="{FF2B5EF4-FFF2-40B4-BE49-F238E27FC236}">
                <a16:creationId xmlns:a16="http://schemas.microsoft.com/office/drawing/2014/main" id="{FF58E01B-67CD-3FA8-39BA-0E4D457D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780" y="623275"/>
            <a:ext cx="2230738" cy="22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 descr="agh_nzw_s_pl_1w_wbr_rgb_150ppi">
            <a:extLst>
              <a:ext uri="{FF2B5EF4-FFF2-40B4-BE49-F238E27FC236}">
                <a16:creationId xmlns:a16="http://schemas.microsoft.com/office/drawing/2014/main" id="{00C6414E-C413-0BA2-4A87-6495D1D0D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 t="-10829" r="35816" b="10829"/>
          <a:stretch/>
        </p:blipFill>
        <p:spPr bwMode="auto">
          <a:xfrm>
            <a:off x="2033472" y="2797456"/>
            <a:ext cx="2125355" cy="3433701"/>
          </a:xfrm>
          <a:prstGeom prst="rect">
            <a:avLst/>
          </a:prstGeom>
          <a:noFill/>
        </p:spPr>
      </p:pic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6BA1107-F5E8-B9A6-9A18-60CA801A4C03}"/>
              </a:ext>
            </a:extLst>
          </p:cNvPr>
          <p:cNvSpPr txBox="1"/>
          <p:nvPr/>
        </p:nvSpPr>
        <p:spPr>
          <a:xfrm>
            <a:off x="6457892" y="919006"/>
            <a:ext cx="5141625" cy="2095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Praca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inżynierska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dirty="0" err="1">
                <a:ea typeface="+mj-ea"/>
                <a:cs typeface="Times New Roman" panose="02020603050405020304" pitchFamily="18" charset="0"/>
              </a:rPr>
              <a:t>Wykrywanie</a:t>
            </a:r>
            <a:r>
              <a:rPr lang="en-US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+mj-ea"/>
                <a:cs typeface="Times New Roman" panose="02020603050405020304" pitchFamily="18" charset="0"/>
              </a:rPr>
              <a:t>toksycznych</a:t>
            </a:r>
            <a:r>
              <a:rPr lang="en-US" dirty="0">
                <a:ea typeface="+mj-ea"/>
                <a:cs typeface="Times New Roman" panose="02020603050405020304" pitchFamily="18" charset="0"/>
              </a:rPr>
              <a:t>/</a:t>
            </a:r>
            <a:r>
              <a:rPr lang="en-US" dirty="0" err="1">
                <a:ea typeface="+mj-ea"/>
                <a:cs typeface="Times New Roman" panose="02020603050405020304" pitchFamily="18" charset="0"/>
              </a:rPr>
              <a:t>nienawistnych</a:t>
            </a:r>
            <a:r>
              <a:rPr lang="en-US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+mj-ea"/>
                <a:cs typeface="Times New Roman" panose="02020603050405020304" pitchFamily="18" charset="0"/>
              </a:rPr>
              <a:t>komentarzy</a:t>
            </a:r>
            <a:endParaRPr lang="en-US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dirty="0">
                <a:ea typeface="+mj-ea"/>
                <a:cs typeface="Times New Roman" panose="02020603050405020304" pitchFamily="18" charset="0"/>
              </a:rPr>
              <a:t>Detection of toxic/hateful comments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1EE2A61-8DB0-98D2-3956-A3AD6A2CBFE5}"/>
              </a:ext>
            </a:extLst>
          </p:cNvPr>
          <p:cNvSpPr txBox="1"/>
          <p:nvPr/>
        </p:nvSpPr>
        <p:spPr>
          <a:xfrm>
            <a:off x="7022679" y="3910608"/>
            <a:ext cx="3906670" cy="1959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Autor:</a:t>
            </a:r>
            <a:r>
              <a:rPr lang="pl-PL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Bartosz Woziwoda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Kierunek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studiów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l-PL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Automatyka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Robotyka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Opiekun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pracy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l-PL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hab.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inż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Jerzy Baranowski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Kraków, 2024</a:t>
            </a:r>
          </a:p>
        </p:txBody>
      </p:sp>
    </p:spTree>
    <p:extLst>
      <p:ext uri="{BB962C8B-B14F-4D97-AF65-F5344CB8AC3E}">
        <p14:creationId xmlns:p14="http://schemas.microsoft.com/office/powerpoint/2010/main" val="21221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A2D5C8F-DD58-461D-8DB1-1AB506678AA2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Aplikacja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04B6B3-25CB-ED83-AA0B-DDCCBB9F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00" y="1075368"/>
            <a:ext cx="5826585" cy="42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B3D212E-4DFD-9889-89CB-F19B9281C220}"/>
              </a:ext>
            </a:extLst>
          </p:cNvPr>
          <p:cNvSpPr txBox="1"/>
          <p:nvPr/>
        </p:nvSpPr>
        <p:spPr>
          <a:xfrm>
            <a:off x="9986546" y="297394"/>
            <a:ext cx="245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 [demo – 30 sekundowy film, albo seria </a:t>
            </a:r>
            <a:r>
              <a:rPr lang="pl-PL" dirty="0" err="1"/>
              <a:t>screenów</a:t>
            </a:r>
            <a:r>
              <a:rPr lang="pl-PL" dirty="0"/>
              <a:t>]</a:t>
            </a:r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AF8A596-2210-82E4-E96D-F587D6119601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Prezentacja działania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1F9D274-93E0-474A-A23F-A9B4893A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" t="541" r="372" b="323"/>
          <a:stretch/>
        </p:blipFill>
        <p:spPr>
          <a:xfrm>
            <a:off x="2618453" y="1354766"/>
            <a:ext cx="6955092" cy="48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B3D212E-4DFD-9889-89CB-F19B9281C220}"/>
              </a:ext>
            </a:extLst>
          </p:cNvPr>
          <p:cNvSpPr txBox="1"/>
          <p:nvPr/>
        </p:nvSpPr>
        <p:spPr>
          <a:xfrm>
            <a:off x="9986546" y="297394"/>
            <a:ext cx="245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 [demo – 30 sekundowy film, albo seria </a:t>
            </a:r>
            <a:r>
              <a:rPr lang="pl-PL" dirty="0" err="1"/>
              <a:t>screenów</a:t>
            </a:r>
            <a:r>
              <a:rPr lang="pl-PL" dirty="0"/>
              <a:t>]</a:t>
            </a:r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AF8A596-2210-82E4-E96D-F587D6119601}"/>
              </a:ext>
            </a:extLst>
          </p:cNvPr>
          <p:cNvSpPr txBox="1"/>
          <p:nvPr/>
        </p:nvSpPr>
        <p:spPr>
          <a:xfrm>
            <a:off x="3987759" y="462965"/>
            <a:ext cx="42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Przykład wprowadzenia błędnego linku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458A51-D549-54F5-AAC8-462E1D3E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71" y="1358227"/>
            <a:ext cx="6973255" cy="48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9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E763AFB-DD3F-B430-35E5-C21FEF49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98" y="1545812"/>
            <a:ext cx="4296154" cy="175175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C2F677A-27FF-7388-60AC-3A5A9E21F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98" y="3429000"/>
            <a:ext cx="3970364" cy="156223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5B9C3F7-205A-746D-27E7-76F09FABD5DD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Wyniki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6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4A7E649-DD0A-6E26-0175-C22DDF403733}"/>
              </a:ext>
            </a:extLst>
          </p:cNvPr>
          <p:cNvSpPr txBox="1"/>
          <p:nvPr/>
        </p:nvSpPr>
        <p:spPr>
          <a:xfrm>
            <a:off x="3406630" y="2961678"/>
            <a:ext cx="537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trudność w pozyskaniu jakościowych danych w języku polskim</a:t>
            </a:r>
          </a:p>
          <a:p>
            <a:r>
              <a:rPr lang="pl-PL" dirty="0"/>
              <a:t>- top performance</a:t>
            </a:r>
          </a:p>
          <a:p>
            <a:r>
              <a:rPr lang="pl-PL" dirty="0"/>
              <a:t>- jak wypada vs ja (ręcznie </a:t>
            </a:r>
            <a:r>
              <a:rPr lang="pl-PL" dirty="0" err="1"/>
              <a:t>zetykietyzowane</a:t>
            </a:r>
            <a:r>
              <a:rPr lang="pl-PL" dirty="0"/>
              <a:t> dane)?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1C80236-077A-9F46-133F-602C0A806BA0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Wnioski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8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E6106C7-69F1-2A09-AC7C-3C5182741335}"/>
              </a:ext>
            </a:extLst>
          </p:cNvPr>
          <p:cNvSpPr txBox="1"/>
          <p:nvPr/>
        </p:nvSpPr>
        <p:spPr>
          <a:xfrm>
            <a:off x="3237346" y="2413337"/>
            <a:ext cx="6109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Udało się utworzyć program realizujący wszystkie założenia postawione w projekcie (jak było widać na filmie/serii slajdów).</a:t>
            </a:r>
          </a:p>
          <a:p>
            <a:endParaRPr lang="pl-PL" dirty="0"/>
          </a:p>
          <a:p>
            <a:r>
              <a:rPr lang="pl-PL" dirty="0"/>
              <a:t>Potencjalny rozwój:</a:t>
            </a:r>
          </a:p>
          <a:p>
            <a:r>
              <a:rPr lang="pl-PL" dirty="0"/>
              <a:t>- rozbudowa modeli</a:t>
            </a:r>
          </a:p>
          <a:p>
            <a:r>
              <a:rPr lang="pl-PL" dirty="0"/>
              <a:t>- sieci neuronowe</a:t>
            </a:r>
          </a:p>
          <a:p>
            <a:r>
              <a:rPr lang="pl-PL" dirty="0"/>
              <a:t>- więcej funkcjonalności aplikacji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E300ED-B779-D7E7-6DC3-8AC0BB06D961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Podsumowanie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1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8BCD144-C854-DD87-23AD-0020A7EB96EB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Dziękuję za uwagę!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B52391-C6EC-2E92-C67A-D4DB67D57001}"/>
              </a:ext>
            </a:extLst>
          </p:cNvPr>
          <p:cNvSpPr txBox="1"/>
          <p:nvPr/>
        </p:nvSpPr>
        <p:spPr>
          <a:xfrm>
            <a:off x="645065" y="1165014"/>
            <a:ext cx="3796306" cy="466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Plan </a:t>
            </a:r>
            <a:r>
              <a:rPr lang="en-US" sz="48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prezentacji</a:t>
            </a:r>
            <a:endParaRPr lang="en-US" sz="48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871603-CFC8-DB2F-05BA-DFE414669401}"/>
              </a:ext>
            </a:extLst>
          </p:cNvPr>
          <p:cNvSpPr txBox="1"/>
          <p:nvPr/>
        </p:nvSpPr>
        <p:spPr>
          <a:xfrm>
            <a:off x="5577840" y="1165014"/>
            <a:ext cx="3055357" cy="466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Wprowadzenie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Narzędzia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YouTube API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Uczenie</a:t>
            </a:r>
            <a:r>
              <a:rPr lang="en-US" sz="2400" dirty="0"/>
              <a:t> </a:t>
            </a:r>
            <a:r>
              <a:rPr lang="en-US" sz="2400" dirty="0" err="1"/>
              <a:t>maszynowe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Wybrane</a:t>
            </a:r>
            <a:r>
              <a:rPr lang="en-US" sz="2400" dirty="0"/>
              <a:t> </a:t>
            </a:r>
            <a:r>
              <a:rPr lang="en-US" sz="2400" dirty="0" err="1"/>
              <a:t>rozwiązania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Implementacja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Aplikacja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Prezentacja</a:t>
            </a:r>
            <a:r>
              <a:rPr lang="en-US" sz="2400" dirty="0"/>
              <a:t> </a:t>
            </a:r>
            <a:r>
              <a:rPr lang="en-US" sz="2400" dirty="0" err="1"/>
              <a:t>działania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Wyniki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Wnioski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Podsumowanie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3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B62CE66-2041-F4A4-B6B3-AF1AB93ED4E7}"/>
              </a:ext>
            </a:extLst>
          </p:cNvPr>
          <p:cNvSpPr txBox="1"/>
          <p:nvPr/>
        </p:nvSpPr>
        <p:spPr>
          <a:xfrm>
            <a:off x="687377" y="1648179"/>
            <a:ext cx="311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sz="2800" dirty="0">
                <a:cs typeface="Times New Roman" panose="02020603050405020304" pitchFamily="18" charset="0"/>
              </a:rPr>
              <a:t>Mowa nienawiści</a:t>
            </a:r>
            <a:endParaRPr lang="en-GB" sz="2800" dirty="0">
              <a:cs typeface="Times New Roman" panose="02020603050405020304" pitchFamily="18" charset="0"/>
            </a:endParaRPr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F1CC1251-8A51-0625-4CF6-907636B6D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7" y="2663479"/>
            <a:ext cx="2944998" cy="25568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F62703D-BE2E-F62D-65C7-4AC859615C7A}"/>
              </a:ext>
            </a:extLst>
          </p:cNvPr>
          <p:cNvSpPr txBox="1"/>
          <p:nvPr/>
        </p:nvSpPr>
        <p:spPr>
          <a:xfrm>
            <a:off x="4529954" y="328455"/>
            <a:ext cx="313209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Wprowadzenie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6" descr="youtube-logo-1920x1080 - Fabryka Słów">
            <a:extLst>
              <a:ext uri="{FF2B5EF4-FFF2-40B4-BE49-F238E27FC236}">
                <a16:creationId xmlns:a16="http://schemas.microsoft.com/office/drawing/2014/main" id="{E21FEB38-CEE2-2374-EA87-AAB351651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0" t="30175" r="13664" b="32638"/>
          <a:stretch/>
        </p:blipFill>
        <p:spPr bwMode="auto">
          <a:xfrm>
            <a:off x="4430989" y="3429000"/>
            <a:ext cx="3330020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op 5 Benefits of NLP in Leading Business Domains | by Maruti Techlabs |  MLearning.ai | Medium">
            <a:extLst>
              <a:ext uri="{FF2B5EF4-FFF2-40B4-BE49-F238E27FC236}">
                <a16:creationId xmlns:a16="http://schemas.microsoft.com/office/drawing/2014/main" id="{1B5CD0BF-57CC-8DE0-88B5-CBA79EB4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5" y="2663479"/>
            <a:ext cx="3382887" cy="22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A8DE018-F619-D988-79F2-2F440CBF4088}"/>
              </a:ext>
            </a:extLst>
          </p:cNvPr>
          <p:cNvSpPr txBox="1"/>
          <p:nvPr/>
        </p:nvSpPr>
        <p:spPr>
          <a:xfrm>
            <a:off x="7893923" y="6078171"/>
            <a:ext cx="43909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dirty="0"/>
              <a:t>Źródła: </a:t>
            </a:r>
          </a:p>
          <a:p>
            <a:r>
              <a:rPr lang="pl-PL" sz="700" dirty="0"/>
              <a:t>(02.11 2023r.) </a:t>
            </a:r>
            <a:r>
              <a:rPr lang="en-GB" sz="7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https://uprzedzuprzedzenia.org/czym-mowa-nienawisci</a:t>
            </a:r>
            <a:endParaRPr lang="pl-PL" sz="700" dirty="0"/>
          </a:p>
          <a:p>
            <a:r>
              <a:rPr lang="pl-PL" sz="700" dirty="0"/>
              <a:t>(25.11 2023r.) https://medium.com/mlearning-ai/top-5-benefits-of-nlp-in-leading-business-domains-d86d0d988cf7</a:t>
            </a:r>
            <a:endParaRPr lang="en-GB" sz="7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FF374C-62D2-F58C-EABC-2F7D43C4E6EE}"/>
              </a:ext>
            </a:extLst>
          </p:cNvPr>
          <p:cNvSpPr txBox="1"/>
          <p:nvPr/>
        </p:nvSpPr>
        <p:spPr>
          <a:xfrm>
            <a:off x="5113282" y="1648179"/>
            <a:ext cx="19654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cs typeface="Times New Roman" panose="02020603050405020304" pitchFamily="18" charset="0"/>
              </a:rPr>
              <a:t>2) YouTube 	</a:t>
            </a:r>
            <a:endParaRPr lang="en-GB" sz="28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2CC1ADB-9243-DF0C-7765-FF6412592300}"/>
              </a:ext>
            </a:extLst>
          </p:cNvPr>
          <p:cNvSpPr txBox="1"/>
          <p:nvPr/>
        </p:nvSpPr>
        <p:spPr>
          <a:xfrm>
            <a:off x="9223287" y="1648179"/>
            <a:ext cx="130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cs typeface="Times New Roman" panose="02020603050405020304" pitchFamily="18" charset="0"/>
              </a:rPr>
              <a:t>3) NLP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2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0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CF680F0-5CD5-C225-765B-85E4304F8090}"/>
              </a:ext>
            </a:extLst>
          </p:cNvPr>
          <p:cNvSpPr txBox="1"/>
          <p:nvPr/>
        </p:nvSpPr>
        <p:spPr>
          <a:xfrm>
            <a:off x="616533" y="2031101"/>
            <a:ext cx="402336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Narzędzia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4" name="Rectangle 4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68D60D-404F-40EF-5545-E700DE56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97" y="2113765"/>
            <a:ext cx="1732200" cy="97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-logo-1920x1080 - Fabryka Słów">
            <a:extLst>
              <a:ext uri="{FF2B5EF4-FFF2-40B4-BE49-F238E27FC236}">
                <a16:creationId xmlns:a16="http://schemas.microsoft.com/office/drawing/2014/main" id="{5862EAAA-5994-E5ED-3285-745BF30E6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t="23905" r="14391" b="26926"/>
          <a:stretch/>
        </p:blipFill>
        <p:spPr bwMode="auto">
          <a:xfrm>
            <a:off x="6791366" y="3567469"/>
            <a:ext cx="1764833" cy="7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rse Words Around the World Have Something in Common (We Swear) - The New  York Times">
            <a:extLst>
              <a:ext uri="{FF2B5EF4-FFF2-40B4-BE49-F238E27FC236}">
                <a16:creationId xmlns:a16="http://schemas.microsoft.com/office/drawing/2014/main" id="{F343512D-CC2F-2622-45AA-8FCFC9B8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43" y="745470"/>
            <a:ext cx="1611806" cy="9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and symbol, meaning, history, PNG, brand">
            <a:extLst>
              <a:ext uri="{FF2B5EF4-FFF2-40B4-BE49-F238E27FC236}">
                <a16:creationId xmlns:a16="http://schemas.microsoft.com/office/drawing/2014/main" id="{30BC9A47-AB40-D0F7-BFF0-4764672C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601" y="4726618"/>
            <a:ext cx="1640771" cy="9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 – Travis-CI">
            <a:extLst>
              <a:ext uri="{FF2B5EF4-FFF2-40B4-BE49-F238E27FC236}">
                <a16:creationId xmlns:a16="http://schemas.microsoft.com/office/drawing/2014/main" id="{B8919B65-32E4-5DF7-8415-46F98D25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8" y="4908726"/>
            <a:ext cx="1784554" cy="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ct Jupyter - Wikipedia">
            <a:extLst>
              <a:ext uri="{FF2B5EF4-FFF2-40B4-BE49-F238E27FC236}">
                <a16:creationId xmlns:a16="http://schemas.microsoft.com/office/drawing/2014/main" id="{8F231C15-1649-9779-F963-62338539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72" y="2123638"/>
            <a:ext cx="768032" cy="8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 PyCharm - licencja dla osób indywidualnych - anysoft.pl">
            <a:extLst>
              <a:ext uri="{FF2B5EF4-FFF2-40B4-BE49-F238E27FC236}">
                <a16:creationId xmlns:a16="http://schemas.microsoft.com/office/drawing/2014/main" id="{227DE7D7-7ECB-8620-E751-497B2AAC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69" y="2176524"/>
            <a:ext cx="768032" cy="7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aconda (Python distribution) - Wikipedia">
            <a:extLst>
              <a:ext uri="{FF2B5EF4-FFF2-40B4-BE49-F238E27FC236}">
                <a16:creationId xmlns:a16="http://schemas.microsoft.com/office/drawing/2014/main" id="{6A693CE4-1C02-E634-96B2-97A8AB84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131" y="2149072"/>
            <a:ext cx="1603081" cy="79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le Special Lineal color icon">
            <a:extLst>
              <a:ext uri="{FF2B5EF4-FFF2-40B4-BE49-F238E27FC236}">
                <a16:creationId xmlns:a16="http://schemas.microsoft.com/office/drawing/2014/main" id="{775AE680-122B-4923-0B9A-34E17DB7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17" y="621618"/>
            <a:ext cx="1189297" cy="11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icrosoft Excel: Spreadsheets – Aplikacje w Google Play">
            <a:extLst>
              <a:ext uri="{FF2B5EF4-FFF2-40B4-BE49-F238E27FC236}">
                <a16:creationId xmlns:a16="http://schemas.microsoft.com/office/drawing/2014/main" id="{AE99C84D-C46C-4B03-4E09-44630476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80" y="664313"/>
            <a:ext cx="1070377" cy="10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outube API in NodeJs, Usage with Example | GyanBlog">
            <a:extLst>
              <a:ext uri="{FF2B5EF4-FFF2-40B4-BE49-F238E27FC236}">
                <a16:creationId xmlns:a16="http://schemas.microsoft.com/office/drawing/2014/main" id="{ABA1BE94-F8BE-7ACB-BFA5-3D65D2BF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300" y="3503140"/>
            <a:ext cx="1498069" cy="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Obraz 18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F6809992-A595-8043-74F9-E234E959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07" y="236071"/>
            <a:ext cx="5850143" cy="589435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234EB91-30E0-F407-AD5C-F5297716B59A}"/>
              </a:ext>
            </a:extLst>
          </p:cNvPr>
          <p:cNvSpPr txBox="1"/>
          <p:nvPr/>
        </p:nvSpPr>
        <p:spPr>
          <a:xfrm>
            <a:off x="616533" y="2031101"/>
            <a:ext cx="402336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 API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1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34EB91-30E0-F407-AD5C-F5297716B59A}"/>
              </a:ext>
            </a:extLst>
          </p:cNvPr>
          <p:cNvSpPr txBox="1"/>
          <p:nvPr/>
        </p:nvSpPr>
        <p:spPr>
          <a:xfrm>
            <a:off x="616533" y="2058533"/>
            <a:ext cx="402336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CA4D82C-E292-9A95-CD38-C6AA74D73268}"/>
              </a:ext>
            </a:extLst>
          </p:cNvPr>
          <p:cNvSpPr txBox="1"/>
          <p:nvPr/>
        </p:nvSpPr>
        <p:spPr>
          <a:xfrm>
            <a:off x="7219656" y="2596622"/>
            <a:ext cx="3543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*przykłady komentarzy zwykłych i toksycznych z różnych źródeł (bez bardziej wulgarnych może)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3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D44C1DE-AFA6-6EED-1345-2EE4EED52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4"/>
          <a:stretch/>
        </p:blipFill>
        <p:spPr bwMode="auto">
          <a:xfrm>
            <a:off x="7229584" y="1771980"/>
            <a:ext cx="4081425" cy="2273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155509D-2F02-8277-64DE-693DB87C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48" y="4075063"/>
            <a:ext cx="1699407" cy="45724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841BA92-2892-1E3D-EDE5-E291CC2BA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48" y="4561913"/>
            <a:ext cx="1359885" cy="54046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97EB7A6-C3A1-4499-66C4-4BBFEA3F0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196" y="4124092"/>
            <a:ext cx="1228271" cy="45724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2E1783-DBD7-ABF5-29F3-7DCCEFDEF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0296" y="4561913"/>
            <a:ext cx="1883829" cy="457240"/>
          </a:xfrm>
          <a:prstGeom prst="rect">
            <a:avLst/>
          </a:prstGeom>
        </p:spPr>
      </p:pic>
      <p:pic>
        <p:nvPicPr>
          <p:cNvPr id="7" name="Obraz 6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C561571E-2176-2AA9-48E0-6B15352EF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0" y="1639004"/>
            <a:ext cx="5495629" cy="27565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EA9B23A-3117-745B-B389-23F71FE4A375}"/>
              </a:ext>
            </a:extLst>
          </p:cNvPr>
          <p:cNvSpPr txBox="1"/>
          <p:nvPr/>
        </p:nvSpPr>
        <p:spPr>
          <a:xfrm>
            <a:off x="3681820" y="310197"/>
            <a:ext cx="482835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Uczenie maszynowe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0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DEA9B23A-3117-745B-B389-23F71FE4A375}"/>
              </a:ext>
            </a:extLst>
          </p:cNvPr>
          <p:cNvSpPr txBox="1"/>
          <p:nvPr/>
        </p:nvSpPr>
        <p:spPr>
          <a:xfrm>
            <a:off x="3681820" y="310197"/>
            <a:ext cx="482835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Wybrane rozwiązania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3CDACB-6409-01CE-8ACE-C77D15D75977}"/>
              </a:ext>
            </a:extLst>
          </p:cNvPr>
          <p:cNvSpPr txBox="1"/>
          <p:nvPr/>
        </p:nvSpPr>
        <p:spPr>
          <a:xfrm>
            <a:off x="1430972" y="1226985"/>
            <a:ext cx="35108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Wybrane modele: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Regresja Logistyczna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			- SVM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</a:t>
            </a:r>
            <a:r>
              <a:rPr lang="pl-PL" dirty="0" err="1"/>
              <a:t>Naive</a:t>
            </a:r>
            <a:r>
              <a:rPr lang="pl-PL" dirty="0"/>
              <a:t>-Bayes</a:t>
            </a:r>
            <a:endParaRPr lang="en-GB" dirty="0"/>
          </a:p>
        </p:txBody>
      </p:sp>
      <p:pic>
        <p:nvPicPr>
          <p:cNvPr id="10" name="Picture 4" descr="Logistic Regression: Equation, Assumptions, Types, and Best Practices">
            <a:extLst>
              <a:ext uri="{FF2B5EF4-FFF2-40B4-BE49-F238E27FC236}">
                <a16:creationId xmlns:a16="http://schemas.microsoft.com/office/drawing/2014/main" id="{6A2B3C19-003E-AEAA-CECD-B502BD37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20" y="1673784"/>
            <a:ext cx="1966779" cy="14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upport vector machine - Wikipedia">
            <a:extLst>
              <a:ext uri="{FF2B5EF4-FFF2-40B4-BE49-F238E27FC236}">
                <a16:creationId xmlns:a16="http://schemas.microsoft.com/office/drawing/2014/main" id="{776A434C-DCC4-A339-38A3-F0709616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40" y="3350643"/>
            <a:ext cx="1372064" cy="13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0074CCA9-AF0F-7E3A-6B34-2C910EEAE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075" y="4929921"/>
            <a:ext cx="1750160" cy="544381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F9688DD-37F9-3FEF-086B-F44850C12C03}"/>
              </a:ext>
            </a:extLst>
          </p:cNvPr>
          <p:cNvSpPr txBox="1"/>
          <p:nvPr/>
        </p:nvSpPr>
        <p:spPr>
          <a:xfrm>
            <a:off x="8562862" y="1226985"/>
            <a:ext cx="1556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Tokenizacja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</a:t>
            </a:r>
            <a:r>
              <a:rPr lang="pl-PL" dirty="0" err="1"/>
              <a:t>Bag</a:t>
            </a:r>
            <a:r>
              <a:rPr lang="pl-PL" dirty="0"/>
              <a:t> of </a:t>
            </a:r>
            <a:r>
              <a:rPr lang="pl-PL" dirty="0" err="1"/>
              <a:t>Words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TF-IDF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02A7958E-E7BB-A05D-A50E-3FA855AEB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183" y="2679684"/>
            <a:ext cx="5185823" cy="6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9050CA95-713D-7EF2-E293-CF65CC229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9" y="1176005"/>
            <a:ext cx="3257552" cy="439437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21AC624-C0F3-9622-0760-55255321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59" y="2520316"/>
            <a:ext cx="4874697" cy="242696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45DD7E7-2149-936D-8F97-CE541C8B7171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Implementacja rozwiązania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661F838-162E-4F26-9B2E-02CE6030022A}"/>
              </a:ext>
            </a:extLst>
          </p:cNvPr>
          <p:cNvSpPr txBox="1"/>
          <p:nvPr/>
        </p:nvSpPr>
        <p:spPr>
          <a:xfrm>
            <a:off x="7816426" y="2147147"/>
            <a:ext cx="333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Dokumentacja (biblioteka pydoc):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6090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234</Words>
  <Application>Microsoft Office PowerPoint</Application>
  <PresentationFormat>Panoramiczny</PresentationFormat>
  <Paragraphs>82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Woziwoda</dc:creator>
  <cp:lastModifiedBy>Bartosz Woziwoda</cp:lastModifiedBy>
  <cp:revision>5</cp:revision>
  <dcterms:created xsi:type="dcterms:W3CDTF">2023-11-24T18:03:46Z</dcterms:created>
  <dcterms:modified xsi:type="dcterms:W3CDTF">2023-11-27T22:04:46Z</dcterms:modified>
</cp:coreProperties>
</file>