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53804b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d53804b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d53804b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d53804b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53804bc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53804bc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53804b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d53804b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53804bc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53804b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d53804bc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d53804bc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77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Numbered Musical Notation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43" y="1790814"/>
            <a:ext cx="33252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notation system mainly used by China</a:t>
            </a:r>
            <a:endParaRPr/>
          </a:p>
        </p:txBody>
      </p:sp>
      <p:pic>
        <p:nvPicPr>
          <p:cNvPr descr="Numbered musical notation - Wikipedia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450" y="1790825"/>
            <a:ext cx="45720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Pitch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Moveable Do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must be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notation to signify octaves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stack dots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meant for piano score going from A0 to C8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Western accidentals still used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763" y="1229863"/>
            <a:ext cx="22955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050" y="1362725"/>
            <a:ext cx="403950" cy="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Time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“0” as a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signature placed at top of score</a:t>
            </a:r>
            <a:endParaRPr/>
          </a:p>
        </p:txBody>
      </p:sp>
      <p:pic>
        <p:nvPicPr>
          <p:cNvPr descr="Numbered musical notation - Wikipedia" id="102" name="Google Shape;102;p15"/>
          <p:cNvPicPr preferRelativeResize="0"/>
          <p:nvPr/>
        </p:nvPicPr>
        <p:blipFill rotWithShape="1">
          <a:blip r:embed="rId3">
            <a:alphaModFix/>
          </a:blip>
          <a:srcRect b="65373" l="0" r="78472" t="0"/>
          <a:stretch/>
        </p:blipFill>
        <p:spPr>
          <a:xfrm>
            <a:off x="7640475" y="1326850"/>
            <a:ext cx="831425" cy="8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29863"/>
            <a:ext cx="63150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nese Musical Notation – Music without a Staff!" id="104" name="Google Shape;104;p15"/>
          <p:cNvPicPr preferRelativeResize="0"/>
          <p:nvPr/>
        </p:nvPicPr>
        <p:blipFill rotWithShape="1">
          <a:blip r:embed="rId5">
            <a:alphaModFix/>
          </a:blip>
          <a:srcRect b="10077" l="0" r="0" t="10506"/>
          <a:stretch/>
        </p:blipFill>
        <p:spPr>
          <a:xfrm>
            <a:off x="4819650" y="2571750"/>
            <a:ext cx="4324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Parts and Voices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our western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barline go through each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match times up with each part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is a part distribution for Female low/high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and Male low high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1. Key Signature"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00" y="1982800"/>
            <a:ext cx="4059700" cy="25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Notation: Expression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Staccato incredibly hard to notate - bolder dot or inverted triangle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Slurs marked similarly to Western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Dynamics are marked beneath note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western symbols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ina Chronicles 6.5- Discovering Chinese Dizi (What Playing Bamboo Flute  Has Taught Me) | A penny at a time."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50" y="1594449"/>
            <a:ext cx="4429750" cy="3249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ianpu | Music education, Sheet music, Music score" id="119" name="Google Shape;119;p17"/>
          <p:cNvPicPr preferRelativeResize="0"/>
          <p:nvPr/>
        </p:nvPicPr>
        <p:blipFill rotWithShape="1">
          <a:blip r:embed="rId4">
            <a:alphaModFix/>
          </a:blip>
          <a:srcRect b="30350" l="0" r="0" t="45306"/>
          <a:stretch/>
        </p:blipFill>
        <p:spPr>
          <a:xfrm>
            <a:off x="0" y="3251300"/>
            <a:ext cx="5016700" cy="15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in Code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done either in streams or in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might be better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musical symbol has a specific length and the length is not as apparent within the notation as it is in western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onset has a specific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Streams might be better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representing multiple parts, the notes usually do not line up based on the representation of time using lines and dots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singer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Lilypond has a converter from Number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Siffernotskrift - Scandinavia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795463"/>
            <a:ext cx="28575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