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da085fb6_58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b2f70accf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b2f70ac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It3JnQPpNHCHoZyB6xLyTCP6prrzE3p-/view?usp=sharing" TargetMode="External"/><Relationship Id="rId4" Type="http://schemas.openxmlformats.org/officeDocument/2006/relationships/hyperlink" Target="https://drive.google.com/file/d/18GFAORe6kWU6UQxNXSgoOofR9h8dZ7wU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891350" y="771350"/>
            <a:ext cx="53613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START - TECH ACADEMY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Step i Internship Program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Name:- </a:t>
            </a:r>
            <a:r>
              <a:rPr lang="en" sz="1600">
                <a:solidFill>
                  <a:schemeClr val="dk1"/>
                </a:solidFill>
              </a:rPr>
              <a:t>Rajdeep Singh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Analytics Internship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 2</a:t>
            </a:r>
            <a:endParaRPr sz="1600"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550" y="926275"/>
            <a:ext cx="2985575" cy="20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6477000" y="-260603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786150" y="-2"/>
            <a:ext cx="7571700" cy="15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Select the top 20 rows of the deliveries table.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300" y="-60500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78" name="Google Shape;178;p21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1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1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00" y="927425"/>
            <a:ext cx="8314752" cy="38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655375" y="683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Select the top 20 rows of the matches table.</a:t>
            </a:r>
            <a:endParaRPr sz="2700"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0975"/>
            <a:ext cx="8456424" cy="40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6596546" y="3"/>
            <a:ext cx="2467458" cy="3429286"/>
            <a:chOff x="-6729413" y="-17360900"/>
            <a:chExt cx="26138326" cy="48436250"/>
          </a:xfrm>
        </p:grpSpPr>
        <p:sp>
          <p:nvSpPr>
            <p:cNvPr id="195" name="Google Shape;195;p23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3"/>
          <p:cNvSpPr txBox="1"/>
          <p:nvPr>
            <p:ph type="title"/>
          </p:nvPr>
        </p:nvSpPr>
        <p:spPr>
          <a:xfrm>
            <a:off x="720775" y="-1"/>
            <a:ext cx="7571700" cy="13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Fetch data of all the matches played on 2nd May 2013.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0" y="192865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25" y="1063050"/>
            <a:ext cx="8658850" cy="36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283325" y="308125"/>
            <a:ext cx="8717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 Fetch data of all the matches where the margin of victory is more than 100 runs.</a:t>
            </a:r>
            <a:endParaRPr sz="2600"/>
          </a:p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125"/>
            <a:ext cx="8314752" cy="38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786150" y="57474"/>
            <a:ext cx="7571700" cy="13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Fetch data of all the matches where the final scores of both teams tied and order it in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descending order of the date.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43" name="Google Shape;243;p25"/>
          <p:cNvGrpSpPr/>
          <p:nvPr/>
        </p:nvGrpSpPr>
        <p:grpSpPr>
          <a:xfrm>
            <a:off x="1099739" y="2152849"/>
            <a:ext cx="175959" cy="180333"/>
            <a:chOff x="1099739" y="2152849"/>
            <a:chExt cx="175959" cy="180333"/>
          </a:xfrm>
        </p:grpSpPr>
        <p:sp>
          <p:nvSpPr>
            <p:cNvPr id="244" name="Google Shape;244;p25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7" name="Google Shape;247;p25"/>
          <p:cNvGrpSpPr/>
          <p:nvPr/>
        </p:nvGrpSpPr>
        <p:grpSpPr>
          <a:xfrm>
            <a:off x="2829814" y="3767499"/>
            <a:ext cx="176100" cy="180300"/>
            <a:chOff x="2677414" y="3615099"/>
            <a:chExt cx="176100" cy="180300"/>
          </a:xfrm>
        </p:grpSpPr>
        <p:sp>
          <p:nvSpPr>
            <p:cNvPr id="248" name="Google Shape;248;p25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5"/>
          <p:cNvGrpSpPr/>
          <p:nvPr/>
        </p:nvGrpSpPr>
        <p:grpSpPr>
          <a:xfrm>
            <a:off x="3854439" y="1972549"/>
            <a:ext cx="176100" cy="180300"/>
            <a:chOff x="3549639" y="1667749"/>
            <a:chExt cx="176100" cy="180300"/>
          </a:xfrm>
        </p:grpSpPr>
        <p:sp>
          <p:nvSpPr>
            <p:cNvPr id="251" name="Google Shape;251;p25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5"/>
          <p:cNvGrpSpPr/>
          <p:nvPr/>
        </p:nvGrpSpPr>
        <p:grpSpPr>
          <a:xfrm>
            <a:off x="4596864" y="4117174"/>
            <a:ext cx="176100" cy="180300"/>
            <a:chOff x="4139664" y="3659974"/>
            <a:chExt cx="176100" cy="180300"/>
          </a:xfrm>
        </p:grpSpPr>
        <p:sp>
          <p:nvSpPr>
            <p:cNvPr id="254" name="Google Shape;254;p25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6737414" y="2481599"/>
            <a:ext cx="176100" cy="180300"/>
            <a:chOff x="6127814" y="1871999"/>
            <a:chExt cx="176100" cy="180300"/>
          </a:xfrm>
        </p:grpSpPr>
        <p:sp>
          <p:nvSpPr>
            <p:cNvPr id="257" name="Google Shape;257;p25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5"/>
          <p:cNvGrpSpPr/>
          <p:nvPr/>
        </p:nvGrpSpPr>
        <p:grpSpPr>
          <a:xfrm>
            <a:off x="7364389" y="4117174"/>
            <a:ext cx="176100" cy="180300"/>
            <a:chOff x="6602389" y="3355174"/>
            <a:chExt cx="176100" cy="180300"/>
          </a:xfrm>
        </p:grpSpPr>
        <p:sp>
          <p:nvSpPr>
            <p:cNvPr id="260" name="Google Shape;260;p25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2" name="Google Shape;2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575"/>
            <a:ext cx="8782037" cy="38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idx="4294967295" type="subTitle"/>
          </p:nvPr>
        </p:nvSpPr>
        <p:spPr>
          <a:xfrm>
            <a:off x="685800" y="83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10. Get the count of cities that have hosted an IPL match.</a:t>
            </a:r>
            <a:endParaRPr sz="23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accent1"/>
              </a:solidFill>
            </a:endParaRPr>
          </a:p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25" y="675625"/>
            <a:ext cx="8229850" cy="43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You!</a:t>
            </a:r>
            <a:endParaRPr b="1" sz="6000"/>
          </a:p>
        </p:txBody>
      </p:sp>
      <p:sp>
        <p:nvSpPr>
          <p:cNvPr id="275" name="Google Shape;275;p27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276" name="Google Shape;276;p27"/>
          <p:cNvSpPr txBox="1"/>
          <p:nvPr>
            <p:ph idx="4294967295" type="body"/>
          </p:nvPr>
        </p:nvSpPr>
        <p:spPr>
          <a:xfrm>
            <a:off x="794775" y="23772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@boot.s.r.1518@gmail.com</a:t>
            </a:r>
            <a:endParaRPr/>
          </a:p>
        </p:txBody>
      </p:sp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1691975" y="117748"/>
            <a:ext cx="56421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Problem Statement 2</a:t>
            </a:r>
            <a:endParaRPr b="1" sz="3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1582000" y="822720"/>
            <a:ext cx="56421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Write queries in SQL for the following tasks:</a:t>
            </a:r>
            <a:endParaRPr b="1" sz="3600"/>
          </a:p>
        </p:txBody>
      </p:sp>
      <p:sp>
        <p:nvSpPr>
          <p:cNvPr id="78" name="Google Shape;78;p13"/>
          <p:cNvSpPr txBox="1"/>
          <p:nvPr>
            <p:ph idx="4294967295" type="body"/>
          </p:nvPr>
        </p:nvSpPr>
        <p:spPr>
          <a:xfrm>
            <a:off x="1626600" y="1341000"/>
            <a:ext cx="41094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1.Create a table named ‘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matches</a:t>
            </a: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 with appropriate data types for columns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Create a table named ‘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deliveries</a:t>
            </a: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 with appropriate data types for columns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Import data from CSV file 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’IPL_matches.csv</a:t>
            </a: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 attached in resources to ‘matches’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Import data from CSV file ’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IPL_Ball.csv</a:t>
            </a: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 attached in resources to ‘deliveries’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Select the top 20 rows of the deliveries table.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Select the top 20 rows of the matches table.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cxnSp>
        <p:nvCxnSpPr>
          <p:cNvPr id="79" name="Google Shape;79;p1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491525" y="806428"/>
            <a:ext cx="58326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Fetch data of all the matches played on 2nd May 2013.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 Fetch data of all the matches where the margin of victory is more than 100 runs.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Fetch data of all the matches where the final scores of both teams tied and order it in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descending order of the date.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10. Get the count of cities that have hosted an IPL match.</a:t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215300" y="1723650"/>
            <a:ext cx="6713400" cy="27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Dataset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IPL_Ball: </a:t>
            </a:r>
            <a:r>
              <a:rPr i="0" lang="en" sz="17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IPL_Ball.csv</a:t>
            </a:r>
            <a:endParaRPr i="0" sz="17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0" lang="en" sz="16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IPL_Matches: </a:t>
            </a:r>
            <a:r>
              <a:rPr i="0" lang="en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https://drive.google.com/file/d/18GFAORe6kWU6UQxNXSgoOofR9h8dZ7wU/view?usp=sharing</a:t>
            </a:r>
            <a:endParaRPr i="0" sz="16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7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272896" y="991653"/>
            <a:ext cx="2467458" cy="3429287"/>
            <a:chOff x="-6729413" y="-17360900"/>
            <a:chExt cx="26138326" cy="48436250"/>
          </a:xfrm>
        </p:grpSpPr>
        <p:sp>
          <p:nvSpPr>
            <p:cNvPr id="100" name="Google Shape;100;p16"/>
            <p:cNvSpPr/>
            <p:nvPr/>
          </p:nvSpPr>
          <p:spPr>
            <a:xfrm>
              <a:off x="-6729413" y="-9364662"/>
              <a:ext cx="25398300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-6729413" y="-17360900"/>
              <a:ext cx="19305600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373188" y="8743950"/>
              <a:ext cx="13101600" cy="13630200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6"/>
          <p:cNvSpPr txBox="1"/>
          <p:nvPr>
            <p:ph type="title"/>
          </p:nvPr>
        </p:nvSpPr>
        <p:spPr>
          <a:xfrm>
            <a:off x="832675" y="1972400"/>
            <a:ext cx="7571700" cy="19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  Solution </a:t>
            </a:r>
            <a:r>
              <a:rPr lang="en" sz="4100">
                <a:latin typeface="Arial"/>
                <a:ea typeface="Arial"/>
                <a:cs typeface="Arial"/>
                <a:sym typeface="Arial"/>
              </a:rPr>
              <a:t>of the given question</a:t>
            </a:r>
            <a:endParaRPr sz="4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0" y="192865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3817775" y="326900"/>
            <a:ext cx="1968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Source Sans Pro"/>
                <a:ea typeface="Source Sans Pro"/>
                <a:cs typeface="Source Sans Pro"/>
                <a:sym typeface="Source Sans Pro"/>
              </a:rPr>
              <a:t>SQL</a:t>
            </a:r>
            <a:endParaRPr sz="4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0" y="948050"/>
            <a:ext cx="8317925" cy="364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326925" y="305125"/>
            <a:ext cx="73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6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1.Create a table named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‘matches’ </a:t>
            </a:r>
            <a:r>
              <a:rPr lang="en" sz="16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appropriate data types for columns</a:t>
            </a:r>
            <a:endParaRPr sz="1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360225" y="-10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>
            <p:ph idx="4294967295" type="ctrTitle"/>
          </p:nvPr>
        </p:nvSpPr>
        <p:spPr>
          <a:xfrm>
            <a:off x="533400" y="149600"/>
            <a:ext cx="7574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Create a table named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‘deliveries’ </a:t>
            </a: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appropriate data types for columns</a:t>
            </a:r>
            <a:endParaRPr b="1" sz="6500"/>
          </a:p>
        </p:txBody>
      </p:sp>
      <p:cxnSp>
        <p:nvCxnSpPr>
          <p:cNvPr id="148" name="Google Shape;148;p18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 flipH="1">
            <a:off x="9086325" y="272500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>
            <a:endCxn id="146" idx="6"/>
          </p:cNvCxnSpPr>
          <p:nvPr/>
        </p:nvCxnSpPr>
        <p:spPr>
          <a:xfrm rot="10800000">
            <a:off x="9235825" y="926390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8"/>
          <p:cNvSpPr/>
          <p:nvPr/>
        </p:nvSpPr>
        <p:spPr>
          <a:xfrm>
            <a:off x="7758558" y="-212313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8107510" y="26355"/>
            <a:ext cx="878284" cy="816182"/>
            <a:chOff x="5972700" y="2330200"/>
            <a:chExt cx="411625" cy="387275"/>
          </a:xfrm>
        </p:grpSpPr>
        <p:sp>
          <p:nvSpPr>
            <p:cNvPr id="153" name="Google Shape;153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3" y="719300"/>
            <a:ext cx="8449123" cy="42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786150" y="196150"/>
            <a:ext cx="81669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Import data from CSV file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’IPL_matches.csv’</a:t>
            </a: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attached in resources to ‘matches’</a:t>
            </a:r>
            <a:endParaRPr sz="2500"/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00" y="854050"/>
            <a:ext cx="8251973" cy="413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86150" y="0"/>
            <a:ext cx="7571700" cy="12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Import data from CSV file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’IPL_Ball.csv’ </a:t>
            </a: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attached in resources to ‘deliveries’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01" y="571950"/>
            <a:ext cx="8178989" cy="43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