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4630400" cy="8229600"/>
  <p:notesSz cx="8229600" cy="14630400"/>
  <p:embeddedFontLst>
    <p:embeddedFont>
      <p:font typeface="Crimson Pro"/>
      <p:regular r:id="rId10"/>
    </p:embeddedFont>
    <p:embeddedFont>
      <p:font typeface="Crimson Pro"/>
      <p:regular r:id="rId11"/>
    </p:embeddedFont>
    <p:embeddedFont>
      <p:font typeface="Crimson Pro"/>
      <p:regular r:id="rId12"/>
    </p:embeddedFont>
    <p:embeddedFont>
      <p:font typeface="Crimson Pro"/>
      <p:regular r:id="rId13"/>
    </p:embeddedFont>
    <p:embeddedFont>
      <p:font typeface="Open Sans"/>
      <p:regular r:id="rId14"/>
    </p:embeddedFont>
    <p:embeddedFont>
      <p:font typeface="Open Sans"/>
      <p:regular r:id="rId15"/>
    </p:embeddedFont>
    <p:embeddedFont>
      <p:font typeface="Open Sans"/>
      <p:regular r:id="rId16"/>
    </p:embeddedFont>
    <p:embeddedFont>
      <p:font typeface="Open Sans"/>
      <p:regular r:id="rId17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0" Type="http://schemas.openxmlformats.org/officeDocument/2006/relationships/font" Target="fonts/font1.fntdata"/><Relationship Id="rId11" Type="http://schemas.openxmlformats.org/officeDocument/2006/relationships/font" Target="fonts/font2.fntdata"/><Relationship Id="rId12" Type="http://schemas.openxmlformats.org/officeDocument/2006/relationships/font" Target="fonts/font3.fntdata"/><Relationship Id="rId13" Type="http://schemas.openxmlformats.org/officeDocument/2006/relationships/font" Target="fonts/font4.fntdata"/><Relationship Id="rId14" Type="http://schemas.openxmlformats.org/officeDocument/2006/relationships/font" Target="fonts/font5.fntdata"/><Relationship Id="rId15" Type="http://schemas.openxmlformats.org/officeDocument/2006/relationships/font" Target="fonts/font6.fntdata"/><Relationship Id="rId16" Type="http://schemas.openxmlformats.org/officeDocument/2006/relationships/font" Target="fonts/font7.fntdata"/><Relationship Id="rId17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802725"/>
            <a:ext cx="7556421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Називне речення</a:t>
            </a:r>
            <a:endParaRPr lang="en-US" sz="6150" dirty="0"/>
          </a:p>
        </p:txBody>
      </p:sp>
      <p:sp>
        <p:nvSpPr>
          <p:cNvPr id="4" name="Text 1"/>
          <p:cNvSpPr/>
          <p:nvPr/>
        </p:nvSpPr>
        <p:spPr>
          <a:xfrm>
            <a:off x="6280190" y="3121104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Називне речення – це проста і лаконічна граматична конструкція, що складається з одного головного члена – підмета, вираженого іменником або іншою частиною мови, яка вжита в іменниковій функції.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482786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6280190" y="544591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280190" y="606397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Зробив: Дмитрашко Олександр, КНК-21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62425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34735" y="3203853"/>
            <a:ext cx="6964204" cy="6560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150"/>
              </a:lnSpc>
              <a:buNone/>
            </a:pPr>
            <a:r>
              <a:rPr lang="en-US" sz="410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Структура та особливості</a:t>
            </a:r>
            <a:endParaRPr lang="en-US" sz="4100" dirty="0"/>
          </a:p>
        </p:txBody>
      </p:sp>
      <p:sp>
        <p:nvSpPr>
          <p:cNvPr id="4" name="Text 1"/>
          <p:cNvSpPr/>
          <p:nvPr/>
        </p:nvSpPr>
        <p:spPr>
          <a:xfrm>
            <a:off x="734735" y="4174688"/>
            <a:ext cx="13160931" cy="10072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600"/>
              </a:lnSpc>
              <a:buNone/>
            </a:pPr>
            <a:r>
              <a:rPr lang="en-US" sz="16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Називне речення має лише один головний член – підмет, який може бути виражений іменником, займенником, прикметником, дієприкметником, числівником або інфінітивом. Воно не містить присудка, тобто дієслова, що виражає дію, стан або властивість.</a:t>
            </a:r>
            <a:endParaRPr lang="en-US" sz="1650" dirty="0"/>
          </a:p>
        </p:txBody>
      </p:sp>
      <p:sp>
        <p:nvSpPr>
          <p:cNvPr id="5" name="Shape 2"/>
          <p:cNvSpPr/>
          <p:nvPr/>
        </p:nvSpPr>
        <p:spPr>
          <a:xfrm>
            <a:off x="734735" y="5418058"/>
            <a:ext cx="4247078" cy="2231946"/>
          </a:xfrm>
          <a:prstGeom prst="roundRect">
            <a:avLst>
              <a:gd name="adj" fmla="val 3951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952262" y="5635585"/>
            <a:ext cx="2909768" cy="328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Відсутність присудка</a:t>
            </a:r>
            <a:endParaRPr lang="en-US" sz="2050" dirty="0"/>
          </a:p>
        </p:txBody>
      </p:sp>
      <p:sp>
        <p:nvSpPr>
          <p:cNvPr id="7" name="Text 4"/>
          <p:cNvSpPr/>
          <p:nvPr/>
        </p:nvSpPr>
        <p:spPr>
          <a:xfrm>
            <a:off x="952262" y="6089452"/>
            <a:ext cx="3812024" cy="10072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600"/>
              </a:lnSpc>
              <a:buNone/>
            </a:pPr>
            <a:r>
              <a:rPr lang="en-US" sz="16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Називне речення не містить присудка, тобто дієслова, що виражає дію, стан або властивість.</a:t>
            </a:r>
            <a:endParaRPr lang="en-US" sz="1650" dirty="0"/>
          </a:p>
        </p:txBody>
      </p:sp>
      <p:sp>
        <p:nvSpPr>
          <p:cNvPr id="8" name="Shape 5"/>
          <p:cNvSpPr/>
          <p:nvPr/>
        </p:nvSpPr>
        <p:spPr>
          <a:xfrm>
            <a:off x="5191720" y="5418058"/>
            <a:ext cx="4247078" cy="2231946"/>
          </a:xfrm>
          <a:prstGeom prst="roundRect">
            <a:avLst>
              <a:gd name="adj" fmla="val 3951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5409248" y="5635585"/>
            <a:ext cx="2732008" cy="328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Вираження підмета</a:t>
            </a:r>
            <a:endParaRPr lang="en-US" sz="2050" dirty="0"/>
          </a:p>
        </p:txBody>
      </p:sp>
      <p:sp>
        <p:nvSpPr>
          <p:cNvPr id="10" name="Text 7"/>
          <p:cNvSpPr/>
          <p:nvPr/>
        </p:nvSpPr>
        <p:spPr>
          <a:xfrm>
            <a:off x="5409248" y="6089452"/>
            <a:ext cx="3812024" cy="1343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600"/>
              </a:lnSpc>
              <a:buNone/>
            </a:pPr>
            <a:r>
              <a:rPr lang="en-US" sz="16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Підмет може бути виражений іменником, займенником, прикметником, дієприкметником, числівником або інфінітивом.</a:t>
            </a:r>
            <a:endParaRPr lang="en-US" sz="1650" dirty="0"/>
          </a:p>
        </p:txBody>
      </p:sp>
      <p:sp>
        <p:nvSpPr>
          <p:cNvPr id="11" name="Shape 8"/>
          <p:cNvSpPr/>
          <p:nvPr/>
        </p:nvSpPr>
        <p:spPr>
          <a:xfrm>
            <a:off x="9648706" y="5418058"/>
            <a:ext cx="4247078" cy="2231946"/>
          </a:xfrm>
          <a:prstGeom prst="roundRect">
            <a:avLst>
              <a:gd name="adj" fmla="val 3951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9866233" y="5635585"/>
            <a:ext cx="3636407" cy="328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Висловлювання існування</a:t>
            </a:r>
            <a:endParaRPr lang="en-US" sz="2050" dirty="0"/>
          </a:p>
        </p:txBody>
      </p:sp>
      <p:sp>
        <p:nvSpPr>
          <p:cNvPr id="13" name="Text 10"/>
          <p:cNvSpPr/>
          <p:nvPr/>
        </p:nvSpPr>
        <p:spPr>
          <a:xfrm>
            <a:off x="9866233" y="6089452"/>
            <a:ext cx="3812024" cy="10072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600"/>
              </a:lnSpc>
              <a:buNone/>
            </a:pPr>
            <a:r>
              <a:rPr lang="en-US" sz="16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Називне речення висловлює наявність, існування чогось, не вказуючи на дію або стан.</a:t>
            </a:r>
            <a:endParaRPr lang="en-US" sz="16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11298"/>
            <a:ext cx="716030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Функції та застосування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973705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Називне речення часто використовується для створення коротких, лаконічних висловлювань. Застосовується в художній літературі для створення образності, в наукових текстах для позначення понять та явищ, а також у повсякденному мовленні.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544378"/>
            <a:ext cx="298370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Художня література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5125522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Використовується для створення образності та емоційного забарвлення.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5332928" y="45443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Наукові тексти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5332928" y="5125522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Застосовується для позначення понять та явищ.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9872067" y="4544378"/>
            <a:ext cx="349305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Повсякденне мовлення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9872067" y="5125522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Використовується для коротких, лаконічних висловлювань.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2024-09-24T07:12:19Z</dcterms:created>
  <dcterms:modified xsi:type="dcterms:W3CDTF">2024-09-24T07:12:19Z</dcterms:modified>
</cp:coreProperties>
</file>