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3D272-A9BA-4E87-8606-5EC9A6DEE813}" v="282" dt="2023-01-16T13:16:29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300EE-3670-B787-EF6F-D4F2BE461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731" b="-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Pygame Project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"/>
              </a:rPr>
              <a:t>Чуряев Игорь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437C3D8-F79C-8D86-570E-F9A810C5B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12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9F849A-9DA1-7863-5DE9-11FCA5444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>
                <a:solidFill>
                  <a:schemeClr val="bg1"/>
                </a:solidFill>
                <a:cs typeface="Calibri"/>
              </a:rPr>
              <a:t>Идея проекта заключается в создании чего-то похожего на платформер. </a:t>
            </a:r>
            <a:endParaRPr lang="ru-RU" sz="1800">
              <a:solidFill>
                <a:schemeClr val="bg1"/>
              </a:solidFill>
            </a:endParaRPr>
          </a:p>
          <a:p>
            <a:r>
              <a:rPr lang="ru-RU" sz="1800">
                <a:solidFill>
                  <a:schemeClr val="bg1"/>
                </a:solidFill>
                <a:cs typeface="Calibri"/>
              </a:rPr>
              <a:t>Создан по образу одной старой игры</a:t>
            </a:r>
          </a:p>
        </p:txBody>
      </p:sp>
    </p:spTree>
    <p:extLst>
      <p:ext uri="{BB962C8B-B14F-4D97-AF65-F5344CB8AC3E}">
        <p14:creationId xmlns:p14="http://schemas.microsoft.com/office/powerpoint/2010/main" val="159273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25C98EE-1306-653A-E04E-C62E64512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14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1" name="Rectangle 5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6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CD70A-36E8-805F-5C8A-CF6331AB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700">
                <a:cs typeface="Calibri" panose="020F0502020204030204"/>
              </a:rPr>
              <a:t>В проекте использовалось большинство пройденных модулей pygame.</a:t>
            </a:r>
          </a:p>
          <a:p>
            <a:pPr marL="0" indent="0">
              <a:buNone/>
            </a:pPr>
            <a:r>
              <a:rPr lang="ru-RU" sz="1700">
                <a:cs typeface="Calibri" panose="020F0502020204030204"/>
              </a:rPr>
              <a:t>Добавлены звуковые эффекты</a:t>
            </a:r>
          </a:p>
        </p:txBody>
      </p:sp>
    </p:spTree>
    <p:extLst>
      <p:ext uri="{BB962C8B-B14F-4D97-AF65-F5344CB8AC3E}">
        <p14:creationId xmlns:p14="http://schemas.microsoft.com/office/powerpoint/2010/main" val="3897001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E41AC51-109D-6E0D-5D2D-BA8287D22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6" r="24458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6BD21-876F-A139-8DAC-BE31D7C4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>
                <a:cs typeface="Calibri Light"/>
              </a:rPr>
              <a:t>Итоги</a:t>
            </a:r>
            <a:endParaRPr lang="ru-RU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23EB5-A62C-D73D-56A3-4871BB33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700">
                <a:cs typeface="Calibri"/>
              </a:rPr>
              <a:t>Добавить дополнительные объекты (монетки, скины и тп)</a:t>
            </a:r>
          </a:p>
          <a:p>
            <a:r>
              <a:rPr lang="ru-RU" sz="1700">
                <a:cs typeface="Calibri"/>
              </a:rPr>
              <a:t>Улучшить текстуры и анимации</a:t>
            </a:r>
          </a:p>
          <a:p>
            <a:r>
              <a:rPr lang="ru-RU" sz="1700">
                <a:cs typeface="Calibri"/>
              </a:rPr>
              <a:t>Сжать файлы</a:t>
            </a:r>
          </a:p>
        </p:txBody>
      </p:sp>
    </p:spTree>
    <p:extLst>
      <p:ext uri="{BB962C8B-B14F-4D97-AF65-F5344CB8AC3E}">
        <p14:creationId xmlns:p14="http://schemas.microsoft.com/office/powerpoint/2010/main" val="3727270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C0EA6-E8A1-4BF6-F6B7-45C8EDCE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41569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Pygame Project</vt:lpstr>
      <vt:lpstr>Презентация PowerPoint</vt:lpstr>
      <vt:lpstr>Презентация PowerPoint</vt:lpstr>
      <vt:lpstr>Итоги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85</cp:revision>
  <dcterms:created xsi:type="dcterms:W3CDTF">2023-01-16T12:49:06Z</dcterms:created>
  <dcterms:modified xsi:type="dcterms:W3CDTF">2023-01-16T13:17:40Z</dcterms:modified>
</cp:coreProperties>
</file>