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0" r:id="rId6"/>
    <p:sldId id="259" r:id="rId7"/>
    <p:sldId id="271"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6F707DA-4B4C-43FF-AE2B-934A08F5CE44}">
          <p14:sldIdLst>
            <p14:sldId id="256"/>
            <p14:sldId id="257"/>
            <p14:sldId id="258"/>
            <p14:sldId id="272"/>
            <p14:sldId id="270"/>
            <p14:sldId id="259"/>
            <p14:sldId id="271"/>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66963-F754-4A2C-88B5-E906136FBFE5}" type="doc">
      <dgm:prSet loTypeId="urn:microsoft.com/office/officeart/2008/layout/VerticalCurvedList" loCatId="list" qsTypeId="urn:microsoft.com/office/officeart/2005/8/quickstyle/simple1" qsCatId="simple" csTypeId="urn:microsoft.com/office/officeart/2005/8/colors/accent3_5" csCatId="accent3" phldr="1"/>
      <dgm:spPr/>
      <dgm:t>
        <a:bodyPr/>
        <a:lstStyle/>
        <a:p>
          <a:endParaRPr lang="zh-CN" altLang="en-US"/>
        </a:p>
      </dgm:t>
    </dgm:pt>
    <dgm:pt modelId="{52E8A76E-A459-45F7-B48B-536B1820E288}">
      <dgm:prSet phldrT="[文本]"/>
      <dgm:spPr/>
      <dgm:t>
        <a:bodyPr/>
        <a:lstStyle/>
        <a:p>
          <a:r>
            <a:rPr lang="zh-CN" altLang="en-US" dirty="0"/>
            <a:t>面部识别的背景发展及成果</a:t>
          </a:r>
        </a:p>
      </dgm:t>
    </dgm:pt>
    <dgm:pt modelId="{9AB89AE0-E303-4D97-B7CD-A97F1572251E}" type="parTrans" cxnId="{A988FE43-1C80-47FF-A231-7A51869A68CC}">
      <dgm:prSet/>
      <dgm:spPr/>
      <dgm:t>
        <a:bodyPr/>
        <a:lstStyle/>
        <a:p>
          <a:endParaRPr lang="zh-CN" altLang="en-US"/>
        </a:p>
      </dgm:t>
    </dgm:pt>
    <dgm:pt modelId="{A4B6167A-A192-474E-8397-E28F91FB3799}" type="sibTrans" cxnId="{A988FE43-1C80-47FF-A231-7A51869A68CC}">
      <dgm:prSet/>
      <dgm:spPr/>
      <dgm:t>
        <a:bodyPr/>
        <a:lstStyle/>
        <a:p>
          <a:endParaRPr lang="zh-CN" altLang="en-US"/>
        </a:p>
      </dgm:t>
    </dgm:pt>
    <dgm:pt modelId="{1441ED76-A070-49F6-9B5F-A6C52336760A}">
      <dgm:prSet phldrT="[文本]"/>
      <dgm:spPr/>
      <dgm:t>
        <a:bodyPr/>
        <a:lstStyle/>
        <a:p>
          <a:r>
            <a:rPr lang="zh-CN" altLang="en-US" dirty="0"/>
            <a:t>面部识别优点</a:t>
          </a:r>
        </a:p>
      </dgm:t>
    </dgm:pt>
    <dgm:pt modelId="{AC13161E-D2B3-4177-8593-6BEB658A5B88}" type="parTrans" cxnId="{776FAFAD-A524-499F-B355-02F31AAAFA5F}">
      <dgm:prSet/>
      <dgm:spPr/>
      <dgm:t>
        <a:bodyPr/>
        <a:lstStyle/>
        <a:p>
          <a:endParaRPr lang="zh-CN" altLang="en-US"/>
        </a:p>
      </dgm:t>
    </dgm:pt>
    <dgm:pt modelId="{87493880-4F74-463E-B073-FA211AB6DC05}" type="sibTrans" cxnId="{776FAFAD-A524-499F-B355-02F31AAAFA5F}">
      <dgm:prSet/>
      <dgm:spPr/>
      <dgm:t>
        <a:bodyPr/>
        <a:lstStyle/>
        <a:p>
          <a:endParaRPr lang="zh-CN" altLang="en-US"/>
        </a:p>
      </dgm:t>
    </dgm:pt>
    <dgm:pt modelId="{7AB10189-51F3-4B41-A1F6-921CE8E51E1F}">
      <dgm:prSet phldrT="[文本]"/>
      <dgm:spPr/>
      <dgm:t>
        <a:bodyPr/>
        <a:lstStyle/>
        <a:p>
          <a:r>
            <a:rPr lang="zh-CN" altLang="en-US" dirty="0"/>
            <a:t>面部识别的方式方法</a:t>
          </a:r>
        </a:p>
      </dgm:t>
    </dgm:pt>
    <dgm:pt modelId="{F68DA6CF-E60E-4BE2-B927-2CD66F97DA07}" type="parTrans" cxnId="{B0176731-66E3-4012-AFF9-8A52E91B816B}">
      <dgm:prSet/>
      <dgm:spPr/>
      <dgm:t>
        <a:bodyPr/>
        <a:lstStyle/>
        <a:p>
          <a:endParaRPr lang="zh-CN" altLang="en-US"/>
        </a:p>
      </dgm:t>
    </dgm:pt>
    <dgm:pt modelId="{65F2438C-BE06-492F-AE8E-666A7C971BDA}" type="sibTrans" cxnId="{B0176731-66E3-4012-AFF9-8A52E91B816B}">
      <dgm:prSet/>
      <dgm:spPr/>
      <dgm:t>
        <a:bodyPr/>
        <a:lstStyle/>
        <a:p>
          <a:endParaRPr lang="zh-CN" altLang="en-US"/>
        </a:p>
      </dgm:t>
    </dgm:pt>
    <dgm:pt modelId="{C41C9D19-5A16-4E94-892C-BC57FD6D96A7}">
      <dgm:prSet phldrT="[文本]"/>
      <dgm:spPr/>
      <dgm:t>
        <a:bodyPr/>
        <a:lstStyle/>
        <a:p>
          <a:r>
            <a:rPr lang="zh-CN" altLang="en-US" dirty="0"/>
            <a:t>方法的优缺点</a:t>
          </a:r>
        </a:p>
      </dgm:t>
    </dgm:pt>
    <dgm:pt modelId="{10FDEE56-DEB4-4371-A2E1-13AD1EF9F39C}" type="parTrans" cxnId="{08F442B0-D696-4FBB-B203-4B456C7593D0}">
      <dgm:prSet/>
      <dgm:spPr/>
      <dgm:t>
        <a:bodyPr/>
        <a:lstStyle/>
        <a:p>
          <a:endParaRPr lang="zh-CN" altLang="en-US"/>
        </a:p>
      </dgm:t>
    </dgm:pt>
    <dgm:pt modelId="{4D6529D8-C2AE-4435-A814-E63935228863}" type="sibTrans" cxnId="{08F442B0-D696-4FBB-B203-4B456C7593D0}">
      <dgm:prSet/>
      <dgm:spPr/>
      <dgm:t>
        <a:bodyPr/>
        <a:lstStyle/>
        <a:p>
          <a:endParaRPr lang="zh-CN" altLang="en-US"/>
        </a:p>
      </dgm:t>
    </dgm:pt>
    <dgm:pt modelId="{06729F40-2DC6-4D32-8F97-16E1A218133D}" type="pres">
      <dgm:prSet presAssocID="{44B66963-F754-4A2C-88B5-E906136FBFE5}" presName="Name0" presStyleCnt="0">
        <dgm:presLayoutVars>
          <dgm:chMax val="7"/>
          <dgm:chPref val="7"/>
          <dgm:dir/>
        </dgm:presLayoutVars>
      </dgm:prSet>
      <dgm:spPr/>
    </dgm:pt>
    <dgm:pt modelId="{924D975F-EFC5-4CA3-B6FB-E9DBE60E8EA5}" type="pres">
      <dgm:prSet presAssocID="{44B66963-F754-4A2C-88B5-E906136FBFE5}" presName="Name1" presStyleCnt="0"/>
      <dgm:spPr/>
    </dgm:pt>
    <dgm:pt modelId="{59DF68E8-6378-4431-9D47-7A767CD06EE9}" type="pres">
      <dgm:prSet presAssocID="{44B66963-F754-4A2C-88B5-E906136FBFE5}" presName="cycle" presStyleCnt="0"/>
      <dgm:spPr/>
    </dgm:pt>
    <dgm:pt modelId="{E591E416-8C76-4717-874E-D7F4053FE0BB}" type="pres">
      <dgm:prSet presAssocID="{44B66963-F754-4A2C-88B5-E906136FBFE5}" presName="srcNode" presStyleLbl="node1" presStyleIdx="0" presStyleCnt="4"/>
      <dgm:spPr/>
    </dgm:pt>
    <dgm:pt modelId="{76DACE31-9E94-4318-B079-6809C36B51F1}" type="pres">
      <dgm:prSet presAssocID="{44B66963-F754-4A2C-88B5-E906136FBFE5}" presName="conn" presStyleLbl="parChTrans1D2" presStyleIdx="0" presStyleCnt="1"/>
      <dgm:spPr/>
    </dgm:pt>
    <dgm:pt modelId="{BFC25931-D457-4398-9ECE-667624F30415}" type="pres">
      <dgm:prSet presAssocID="{44B66963-F754-4A2C-88B5-E906136FBFE5}" presName="extraNode" presStyleLbl="node1" presStyleIdx="0" presStyleCnt="4"/>
      <dgm:spPr/>
    </dgm:pt>
    <dgm:pt modelId="{A2C3E361-BA72-4009-B338-77CECE4459B0}" type="pres">
      <dgm:prSet presAssocID="{44B66963-F754-4A2C-88B5-E906136FBFE5}" presName="dstNode" presStyleLbl="node1" presStyleIdx="0" presStyleCnt="4"/>
      <dgm:spPr/>
    </dgm:pt>
    <dgm:pt modelId="{8E80E08B-01DA-4F1B-B2E6-8D4CA0114FED}" type="pres">
      <dgm:prSet presAssocID="{52E8A76E-A459-45F7-B48B-536B1820E288}" presName="text_1" presStyleLbl="node1" presStyleIdx="0" presStyleCnt="4">
        <dgm:presLayoutVars>
          <dgm:bulletEnabled val="1"/>
        </dgm:presLayoutVars>
      </dgm:prSet>
      <dgm:spPr/>
    </dgm:pt>
    <dgm:pt modelId="{8B584084-55F4-4324-9D4D-C129116BCB6C}" type="pres">
      <dgm:prSet presAssocID="{52E8A76E-A459-45F7-B48B-536B1820E288}" presName="accent_1" presStyleCnt="0"/>
      <dgm:spPr/>
    </dgm:pt>
    <dgm:pt modelId="{F54BA82D-EDA7-4E9F-A36B-0B30C3166C4C}" type="pres">
      <dgm:prSet presAssocID="{52E8A76E-A459-45F7-B48B-536B1820E288}" presName="accentRepeatNode" presStyleLbl="solidFgAcc1" presStyleIdx="0" presStyleCnt="4"/>
      <dgm:spPr/>
    </dgm:pt>
    <dgm:pt modelId="{86EFD02F-4180-40A6-B7F2-914D36B5D204}" type="pres">
      <dgm:prSet presAssocID="{1441ED76-A070-49F6-9B5F-A6C52336760A}" presName="text_2" presStyleLbl="node1" presStyleIdx="1" presStyleCnt="4">
        <dgm:presLayoutVars>
          <dgm:bulletEnabled val="1"/>
        </dgm:presLayoutVars>
      </dgm:prSet>
      <dgm:spPr/>
    </dgm:pt>
    <dgm:pt modelId="{09222E98-64C7-4709-AEE0-6515E8C684A8}" type="pres">
      <dgm:prSet presAssocID="{1441ED76-A070-49F6-9B5F-A6C52336760A}" presName="accent_2" presStyleCnt="0"/>
      <dgm:spPr/>
    </dgm:pt>
    <dgm:pt modelId="{4C712E15-AA6C-4EAA-B96B-A0E1B86A5800}" type="pres">
      <dgm:prSet presAssocID="{1441ED76-A070-49F6-9B5F-A6C52336760A}" presName="accentRepeatNode" presStyleLbl="solidFgAcc1" presStyleIdx="1" presStyleCnt="4"/>
      <dgm:spPr/>
    </dgm:pt>
    <dgm:pt modelId="{C941A258-65E1-4416-8F09-E05AEC52BEBA}" type="pres">
      <dgm:prSet presAssocID="{7AB10189-51F3-4B41-A1F6-921CE8E51E1F}" presName="text_3" presStyleLbl="node1" presStyleIdx="2" presStyleCnt="4">
        <dgm:presLayoutVars>
          <dgm:bulletEnabled val="1"/>
        </dgm:presLayoutVars>
      </dgm:prSet>
      <dgm:spPr/>
    </dgm:pt>
    <dgm:pt modelId="{0EB03DBB-3E61-45A6-9173-C5221716A613}" type="pres">
      <dgm:prSet presAssocID="{7AB10189-51F3-4B41-A1F6-921CE8E51E1F}" presName="accent_3" presStyleCnt="0"/>
      <dgm:spPr/>
    </dgm:pt>
    <dgm:pt modelId="{8CC2592F-62A9-4A6C-BC80-47DA1F59DE70}" type="pres">
      <dgm:prSet presAssocID="{7AB10189-51F3-4B41-A1F6-921CE8E51E1F}" presName="accentRepeatNode" presStyleLbl="solidFgAcc1" presStyleIdx="2" presStyleCnt="4"/>
      <dgm:spPr/>
    </dgm:pt>
    <dgm:pt modelId="{44EE6A67-FD52-4F1A-A5C9-E11E66060F0D}" type="pres">
      <dgm:prSet presAssocID="{C41C9D19-5A16-4E94-892C-BC57FD6D96A7}" presName="text_4" presStyleLbl="node1" presStyleIdx="3" presStyleCnt="4">
        <dgm:presLayoutVars>
          <dgm:bulletEnabled val="1"/>
        </dgm:presLayoutVars>
      </dgm:prSet>
      <dgm:spPr/>
    </dgm:pt>
    <dgm:pt modelId="{BD9007B2-A0B6-4023-8CEB-C72CC950F5A3}" type="pres">
      <dgm:prSet presAssocID="{C41C9D19-5A16-4E94-892C-BC57FD6D96A7}" presName="accent_4" presStyleCnt="0"/>
      <dgm:spPr/>
    </dgm:pt>
    <dgm:pt modelId="{0A808564-A6B2-4898-95F2-1748C52ABD9C}" type="pres">
      <dgm:prSet presAssocID="{C41C9D19-5A16-4E94-892C-BC57FD6D96A7}" presName="accentRepeatNode" presStyleLbl="solidFgAcc1" presStyleIdx="3" presStyleCnt="4"/>
      <dgm:spPr/>
    </dgm:pt>
  </dgm:ptLst>
  <dgm:cxnLst>
    <dgm:cxn modelId="{B0176731-66E3-4012-AFF9-8A52E91B816B}" srcId="{44B66963-F754-4A2C-88B5-E906136FBFE5}" destId="{7AB10189-51F3-4B41-A1F6-921CE8E51E1F}" srcOrd="2" destOrd="0" parTransId="{F68DA6CF-E60E-4BE2-B927-2CD66F97DA07}" sibTransId="{65F2438C-BE06-492F-AE8E-666A7C971BDA}"/>
    <dgm:cxn modelId="{65A01033-2B4C-4920-A16D-5E169881ED7D}" type="presOf" srcId="{7AB10189-51F3-4B41-A1F6-921CE8E51E1F}" destId="{C941A258-65E1-4416-8F09-E05AEC52BEBA}" srcOrd="0" destOrd="0" presId="urn:microsoft.com/office/officeart/2008/layout/VerticalCurvedList"/>
    <dgm:cxn modelId="{A988FE43-1C80-47FF-A231-7A51869A68CC}" srcId="{44B66963-F754-4A2C-88B5-E906136FBFE5}" destId="{52E8A76E-A459-45F7-B48B-536B1820E288}" srcOrd="0" destOrd="0" parTransId="{9AB89AE0-E303-4D97-B7CD-A97F1572251E}" sibTransId="{A4B6167A-A192-474E-8397-E28F91FB3799}"/>
    <dgm:cxn modelId="{AE3B714B-FA5E-42D0-9D0A-7EBB34789EC2}" type="presOf" srcId="{C41C9D19-5A16-4E94-892C-BC57FD6D96A7}" destId="{44EE6A67-FD52-4F1A-A5C9-E11E66060F0D}" srcOrd="0" destOrd="0" presId="urn:microsoft.com/office/officeart/2008/layout/VerticalCurvedList"/>
    <dgm:cxn modelId="{7BD3DB74-1637-41EC-9A98-435D40F82958}" type="presOf" srcId="{44B66963-F754-4A2C-88B5-E906136FBFE5}" destId="{06729F40-2DC6-4D32-8F97-16E1A218133D}" srcOrd="0" destOrd="0" presId="urn:microsoft.com/office/officeart/2008/layout/VerticalCurvedList"/>
    <dgm:cxn modelId="{408FFF74-1F30-414F-B178-85528C8175C4}" type="presOf" srcId="{1441ED76-A070-49F6-9B5F-A6C52336760A}" destId="{86EFD02F-4180-40A6-B7F2-914D36B5D204}" srcOrd="0" destOrd="0" presId="urn:microsoft.com/office/officeart/2008/layout/VerticalCurvedList"/>
    <dgm:cxn modelId="{CC359291-7869-4AB8-A1D8-005E41E914D9}" type="presOf" srcId="{A4B6167A-A192-474E-8397-E28F91FB3799}" destId="{76DACE31-9E94-4318-B079-6809C36B51F1}" srcOrd="0" destOrd="0" presId="urn:microsoft.com/office/officeart/2008/layout/VerticalCurvedList"/>
    <dgm:cxn modelId="{776FAFAD-A524-499F-B355-02F31AAAFA5F}" srcId="{44B66963-F754-4A2C-88B5-E906136FBFE5}" destId="{1441ED76-A070-49F6-9B5F-A6C52336760A}" srcOrd="1" destOrd="0" parTransId="{AC13161E-D2B3-4177-8593-6BEB658A5B88}" sibTransId="{87493880-4F74-463E-B073-FA211AB6DC05}"/>
    <dgm:cxn modelId="{08F442B0-D696-4FBB-B203-4B456C7593D0}" srcId="{44B66963-F754-4A2C-88B5-E906136FBFE5}" destId="{C41C9D19-5A16-4E94-892C-BC57FD6D96A7}" srcOrd="3" destOrd="0" parTransId="{10FDEE56-DEB4-4371-A2E1-13AD1EF9F39C}" sibTransId="{4D6529D8-C2AE-4435-A814-E63935228863}"/>
    <dgm:cxn modelId="{A79EFFDC-6DAB-4A16-9FC3-4CDBC3FC76AF}" type="presOf" srcId="{52E8A76E-A459-45F7-B48B-536B1820E288}" destId="{8E80E08B-01DA-4F1B-B2E6-8D4CA0114FED}" srcOrd="0" destOrd="0" presId="urn:microsoft.com/office/officeart/2008/layout/VerticalCurvedList"/>
    <dgm:cxn modelId="{37CA5875-5988-4487-BC69-F7F4914D5F40}" type="presParOf" srcId="{06729F40-2DC6-4D32-8F97-16E1A218133D}" destId="{924D975F-EFC5-4CA3-B6FB-E9DBE60E8EA5}" srcOrd="0" destOrd="0" presId="urn:microsoft.com/office/officeart/2008/layout/VerticalCurvedList"/>
    <dgm:cxn modelId="{9D96B765-4800-4348-AD4C-7DBA7D8B0615}" type="presParOf" srcId="{924D975F-EFC5-4CA3-B6FB-E9DBE60E8EA5}" destId="{59DF68E8-6378-4431-9D47-7A767CD06EE9}" srcOrd="0" destOrd="0" presId="urn:microsoft.com/office/officeart/2008/layout/VerticalCurvedList"/>
    <dgm:cxn modelId="{20E7EF79-0B2B-4DB3-BF30-EC361EC705DE}" type="presParOf" srcId="{59DF68E8-6378-4431-9D47-7A767CD06EE9}" destId="{E591E416-8C76-4717-874E-D7F4053FE0BB}" srcOrd="0" destOrd="0" presId="urn:microsoft.com/office/officeart/2008/layout/VerticalCurvedList"/>
    <dgm:cxn modelId="{180B3B6A-94AE-48F0-91CD-6E6F0CF2E351}" type="presParOf" srcId="{59DF68E8-6378-4431-9D47-7A767CD06EE9}" destId="{76DACE31-9E94-4318-B079-6809C36B51F1}" srcOrd="1" destOrd="0" presId="urn:microsoft.com/office/officeart/2008/layout/VerticalCurvedList"/>
    <dgm:cxn modelId="{E04F4025-17A2-4EC3-B354-EFC539996E45}" type="presParOf" srcId="{59DF68E8-6378-4431-9D47-7A767CD06EE9}" destId="{BFC25931-D457-4398-9ECE-667624F30415}" srcOrd="2" destOrd="0" presId="urn:microsoft.com/office/officeart/2008/layout/VerticalCurvedList"/>
    <dgm:cxn modelId="{C14A88DB-8BE8-404A-BFA8-86249BA4D5D5}" type="presParOf" srcId="{59DF68E8-6378-4431-9D47-7A767CD06EE9}" destId="{A2C3E361-BA72-4009-B338-77CECE4459B0}" srcOrd="3" destOrd="0" presId="urn:microsoft.com/office/officeart/2008/layout/VerticalCurvedList"/>
    <dgm:cxn modelId="{0A9E91E8-267C-42C5-9D00-B570DDE99F45}" type="presParOf" srcId="{924D975F-EFC5-4CA3-B6FB-E9DBE60E8EA5}" destId="{8E80E08B-01DA-4F1B-B2E6-8D4CA0114FED}" srcOrd="1" destOrd="0" presId="urn:microsoft.com/office/officeart/2008/layout/VerticalCurvedList"/>
    <dgm:cxn modelId="{C47AB210-C08B-4AA7-8983-1EEE4F027634}" type="presParOf" srcId="{924D975F-EFC5-4CA3-B6FB-E9DBE60E8EA5}" destId="{8B584084-55F4-4324-9D4D-C129116BCB6C}" srcOrd="2" destOrd="0" presId="urn:microsoft.com/office/officeart/2008/layout/VerticalCurvedList"/>
    <dgm:cxn modelId="{23E33759-77F9-4E16-8500-311577FCFF4E}" type="presParOf" srcId="{8B584084-55F4-4324-9D4D-C129116BCB6C}" destId="{F54BA82D-EDA7-4E9F-A36B-0B30C3166C4C}" srcOrd="0" destOrd="0" presId="urn:microsoft.com/office/officeart/2008/layout/VerticalCurvedList"/>
    <dgm:cxn modelId="{4A5F389A-F4FC-43BD-AA43-C7FCF3091AF3}" type="presParOf" srcId="{924D975F-EFC5-4CA3-B6FB-E9DBE60E8EA5}" destId="{86EFD02F-4180-40A6-B7F2-914D36B5D204}" srcOrd="3" destOrd="0" presId="urn:microsoft.com/office/officeart/2008/layout/VerticalCurvedList"/>
    <dgm:cxn modelId="{8E9D1B9D-5565-4414-B218-0F51633C4F65}" type="presParOf" srcId="{924D975F-EFC5-4CA3-B6FB-E9DBE60E8EA5}" destId="{09222E98-64C7-4709-AEE0-6515E8C684A8}" srcOrd="4" destOrd="0" presId="urn:microsoft.com/office/officeart/2008/layout/VerticalCurvedList"/>
    <dgm:cxn modelId="{8A6453E0-7BF8-40DB-B689-AD036A8E46E2}" type="presParOf" srcId="{09222E98-64C7-4709-AEE0-6515E8C684A8}" destId="{4C712E15-AA6C-4EAA-B96B-A0E1B86A5800}" srcOrd="0" destOrd="0" presId="urn:microsoft.com/office/officeart/2008/layout/VerticalCurvedList"/>
    <dgm:cxn modelId="{6CB806E9-6A99-4B01-8CDB-C526CB16C9CF}" type="presParOf" srcId="{924D975F-EFC5-4CA3-B6FB-E9DBE60E8EA5}" destId="{C941A258-65E1-4416-8F09-E05AEC52BEBA}" srcOrd="5" destOrd="0" presId="urn:microsoft.com/office/officeart/2008/layout/VerticalCurvedList"/>
    <dgm:cxn modelId="{1077DCBF-73FB-453D-9A72-268E7C97966B}" type="presParOf" srcId="{924D975F-EFC5-4CA3-B6FB-E9DBE60E8EA5}" destId="{0EB03DBB-3E61-45A6-9173-C5221716A613}" srcOrd="6" destOrd="0" presId="urn:microsoft.com/office/officeart/2008/layout/VerticalCurvedList"/>
    <dgm:cxn modelId="{97D2DC30-3790-4B2C-BC06-1F522D0CA5CC}" type="presParOf" srcId="{0EB03DBB-3E61-45A6-9173-C5221716A613}" destId="{8CC2592F-62A9-4A6C-BC80-47DA1F59DE70}" srcOrd="0" destOrd="0" presId="urn:microsoft.com/office/officeart/2008/layout/VerticalCurvedList"/>
    <dgm:cxn modelId="{5DDB9460-A54B-40BE-B5F6-555819734FD9}" type="presParOf" srcId="{924D975F-EFC5-4CA3-B6FB-E9DBE60E8EA5}" destId="{44EE6A67-FD52-4F1A-A5C9-E11E66060F0D}" srcOrd="7" destOrd="0" presId="urn:microsoft.com/office/officeart/2008/layout/VerticalCurvedList"/>
    <dgm:cxn modelId="{EBF09490-74F0-4726-8884-A4C2DDEFD669}" type="presParOf" srcId="{924D975F-EFC5-4CA3-B6FB-E9DBE60E8EA5}" destId="{BD9007B2-A0B6-4023-8CEB-C72CC950F5A3}" srcOrd="8" destOrd="0" presId="urn:microsoft.com/office/officeart/2008/layout/VerticalCurvedList"/>
    <dgm:cxn modelId="{0FEA02A0-7988-41D4-87BC-53E7F5D0A8C7}" type="presParOf" srcId="{BD9007B2-A0B6-4023-8CEB-C72CC950F5A3}" destId="{0A808564-A6B2-4898-95F2-1748C52ABD9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350529-B25B-4F20-BF03-90767875B464}" type="doc">
      <dgm:prSet loTypeId="urn:microsoft.com/office/officeart/2005/8/layout/process1" loCatId="process" qsTypeId="urn:microsoft.com/office/officeart/2005/8/quickstyle/simple1" qsCatId="simple" csTypeId="urn:microsoft.com/office/officeart/2005/8/colors/accent1_2" csCatId="accent1" phldr="1"/>
      <dgm:spPr/>
    </dgm:pt>
    <dgm:pt modelId="{506C6622-4A8D-41AB-A9CD-105B917644E3}">
      <dgm:prSet phldrT="[文本]"/>
      <dgm:spPr>
        <a:solidFill>
          <a:schemeClr val="bg2">
            <a:lumMod val="50000"/>
          </a:schemeClr>
        </a:solidFill>
      </dgm:spPr>
      <dgm:t>
        <a:bodyPr/>
        <a:lstStyle/>
        <a:p>
          <a:r>
            <a:rPr lang="zh-CN" altLang="en-US" dirty="0"/>
            <a:t>一，</a:t>
          </a:r>
          <a:r>
            <a:rPr lang="zh-CN" altLang="zh-CN" dirty="0"/>
            <a:t>研究人脸识别所需要的面部特征</a:t>
          </a:r>
          <a:endParaRPr lang="zh-CN" altLang="en-US" dirty="0"/>
        </a:p>
      </dgm:t>
    </dgm:pt>
    <dgm:pt modelId="{44AD81AF-93C7-4617-B9FB-5615A141407F}" type="parTrans" cxnId="{21C3DD05-6211-4FD3-957A-CA26D7ED285A}">
      <dgm:prSet/>
      <dgm:spPr/>
      <dgm:t>
        <a:bodyPr/>
        <a:lstStyle/>
        <a:p>
          <a:endParaRPr lang="zh-CN" altLang="en-US"/>
        </a:p>
      </dgm:t>
    </dgm:pt>
    <dgm:pt modelId="{90166482-6918-4069-AEBC-577A9323B1E8}" type="sibTrans" cxnId="{21C3DD05-6211-4FD3-957A-CA26D7ED285A}">
      <dgm:prSet/>
      <dgm:spPr/>
      <dgm:t>
        <a:bodyPr/>
        <a:lstStyle/>
        <a:p>
          <a:endParaRPr lang="zh-CN" altLang="en-US"/>
        </a:p>
      </dgm:t>
    </dgm:pt>
    <dgm:pt modelId="{FD2D3E73-CCB2-4D9F-ACDF-B7880FCD71C5}">
      <dgm:prSet phldrT="[文本]"/>
      <dgm:spPr>
        <a:solidFill>
          <a:schemeClr val="tx2">
            <a:lumMod val="60000"/>
            <a:lumOff val="40000"/>
          </a:schemeClr>
        </a:solidFill>
      </dgm:spPr>
      <dgm:t>
        <a:bodyPr/>
        <a:lstStyle/>
        <a:p>
          <a:r>
            <a:rPr lang="zh-CN" altLang="en-US" dirty="0"/>
            <a:t>二，</a:t>
          </a:r>
          <a:r>
            <a:rPr lang="zh-CN" altLang="zh-CN" dirty="0"/>
            <a:t>人机交互识别阶段，代表性工作是</a:t>
          </a:r>
          <a:r>
            <a:rPr lang="en-US" altLang="zh-CN" dirty="0"/>
            <a:t> </a:t>
          </a:r>
          <a:r>
            <a:rPr lang="en-US" altLang="zh-CN" dirty="0" err="1"/>
            <a:t>Goldstion</a:t>
          </a:r>
          <a:r>
            <a:rPr lang="zh-CN" altLang="zh-CN" dirty="0"/>
            <a:t>、</a:t>
          </a:r>
          <a:r>
            <a:rPr lang="en-US" altLang="zh-CN" dirty="0"/>
            <a:t>Harmon </a:t>
          </a:r>
          <a:r>
            <a:rPr lang="zh-CN" altLang="zh-CN" dirty="0"/>
            <a:t>和</a:t>
          </a:r>
          <a:r>
            <a:rPr lang="en-US" altLang="zh-CN" dirty="0"/>
            <a:t> </a:t>
          </a:r>
          <a:r>
            <a:rPr lang="en-US" altLang="zh-CN" dirty="0" err="1"/>
            <a:t>Lesk</a:t>
          </a:r>
          <a:r>
            <a:rPr lang="en-US" altLang="zh-CN" dirty="0"/>
            <a:t>[</a:t>
          </a:r>
          <a:r>
            <a:rPr lang="zh-CN" altLang="zh-CN" dirty="0"/>
            <a:t>的几何特征参数来表示人脸正面图像</a:t>
          </a:r>
          <a:endParaRPr lang="zh-CN" altLang="en-US" dirty="0"/>
        </a:p>
      </dgm:t>
    </dgm:pt>
    <dgm:pt modelId="{267DD0AB-68A4-47AD-88B1-B88B9AC356A9}" type="parTrans" cxnId="{3AC29EC7-A9C7-4DEE-8F88-91F53615F2BB}">
      <dgm:prSet/>
      <dgm:spPr/>
      <dgm:t>
        <a:bodyPr/>
        <a:lstStyle/>
        <a:p>
          <a:endParaRPr lang="zh-CN" altLang="en-US"/>
        </a:p>
      </dgm:t>
    </dgm:pt>
    <dgm:pt modelId="{B0A28A92-3ACB-45D3-9198-A5EAB2376F23}" type="sibTrans" cxnId="{3AC29EC7-A9C7-4DEE-8F88-91F53615F2BB}">
      <dgm:prSet/>
      <dgm:spPr/>
      <dgm:t>
        <a:bodyPr/>
        <a:lstStyle/>
        <a:p>
          <a:endParaRPr lang="zh-CN" altLang="en-US"/>
        </a:p>
      </dgm:t>
    </dgm:pt>
    <dgm:pt modelId="{83AF97F4-6771-4DBB-BE27-4987977E2934}">
      <dgm:prSet phldrT="[文本]"/>
      <dgm:spPr>
        <a:solidFill>
          <a:schemeClr val="accent2">
            <a:lumMod val="40000"/>
            <a:lumOff val="60000"/>
          </a:schemeClr>
        </a:solidFill>
      </dgm:spPr>
      <dgm:t>
        <a:bodyPr/>
        <a:lstStyle/>
        <a:p>
          <a:r>
            <a:rPr lang="zh-CN" altLang="en-US" dirty="0"/>
            <a:t>三，</a:t>
          </a:r>
          <a:r>
            <a:rPr lang="zh-CN" altLang="zh-CN" dirty="0"/>
            <a:t>自动机器人脸识别阶段</a:t>
          </a:r>
          <a:endParaRPr lang="zh-CN" altLang="en-US" dirty="0"/>
        </a:p>
      </dgm:t>
    </dgm:pt>
    <dgm:pt modelId="{627B79BD-4742-4E91-957B-B5DB4A70ADD9}" type="parTrans" cxnId="{59F4D17E-93DF-4CC3-A2C7-8668F32A4DFA}">
      <dgm:prSet/>
      <dgm:spPr/>
      <dgm:t>
        <a:bodyPr/>
        <a:lstStyle/>
        <a:p>
          <a:endParaRPr lang="zh-CN" altLang="en-US"/>
        </a:p>
      </dgm:t>
    </dgm:pt>
    <dgm:pt modelId="{4B38AF01-6C7B-4F8F-8477-E7DF6CC2296E}" type="sibTrans" cxnId="{59F4D17E-93DF-4CC3-A2C7-8668F32A4DFA}">
      <dgm:prSet/>
      <dgm:spPr/>
      <dgm:t>
        <a:bodyPr/>
        <a:lstStyle/>
        <a:p>
          <a:endParaRPr lang="zh-CN" altLang="en-US"/>
        </a:p>
      </dgm:t>
    </dgm:pt>
    <dgm:pt modelId="{D94901B7-110D-404A-BC07-70A91004DFC3}" type="pres">
      <dgm:prSet presAssocID="{29350529-B25B-4F20-BF03-90767875B464}" presName="Name0" presStyleCnt="0">
        <dgm:presLayoutVars>
          <dgm:dir/>
          <dgm:resizeHandles val="exact"/>
        </dgm:presLayoutVars>
      </dgm:prSet>
      <dgm:spPr/>
    </dgm:pt>
    <dgm:pt modelId="{5A2FA04F-5863-4A7B-BDC0-944B698C26DF}" type="pres">
      <dgm:prSet presAssocID="{506C6622-4A8D-41AB-A9CD-105B917644E3}" presName="node" presStyleLbl="node1" presStyleIdx="0" presStyleCnt="3">
        <dgm:presLayoutVars>
          <dgm:bulletEnabled val="1"/>
        </dgm:presLayoutVars>
      </dgm:prSet>
      <dgm:spPr/>
    </dgm:pt>
    <dgm:pt modelId="{3AFE95F5-4E39-4750-9B11-30C0DE82C44C}" type="pres">
      <dgm:prSet presAssocID="{90166482-6918-4069-AEBC-577A9323B1E8}" presName="sibTrans" presStyleLbl="sibTrans2D1" presStyleIdx="0" presStyleCnt="2"/>
      <dgm:spPr/>
    </dgm:pt>
    <dgm:pt modelId="{D822DD33-B8C0-4ED0-A57C-EA91C122A4D7}" type="pres">
      <dgm:prSet presAssocID="{90166482-6918-4069-AEBC-577A9323B1E8}" presName="connectorText" presStyleLbl="sibTrans2D1" presStyleIdx="0" presStyleCnt="2"/>
      <dgm:spPr/>
    </dgm:pt>
    <dgm:pt modelId="{DCE0A8C2-2298-46FC-9D11-A528DBF921A1}" type="pres">
      <dgm:prSet presAssocID="{FD2D3E73-CCB2-4D9F-ACDF-B7880FCD71C5}" presName="node" presStyleLbl="node1" presStyleIdx="1" presStyleCnt="3">
        <dgm:presLayoutVars>
          <dgm:bulletEnabled val="1"/>
        </dgm:presLayoutVars>
      </dgm:prSet>
      <dgm:spPr/>
    </dgm:pt>
    <dgm:pt modelId="{5CC4B518-9C5C-4953-A23B-CDF9E9840F35}" type="pres">
      <dgm:prSet presAssocID="{B0A28A92-3ACB-45D3-9198-A5EAB2376F23}" presName="sibTrans" presStyleLbl="sibTrans2D1" presStyleIdx="1" presStyleCnt="2"/>
      <dgm:spPr/>
    </dgm:pt>
    <dgm:pt modelId="{5DCE71DC-4A79-4C13-9CB9-BAB5078E81BB}" type="pres">
      <dgm:prSet presAssocID="{B0A28A92-3ACB-45D3-9198-A5EAB2376F23}" presName="connectorText" presStyleLbl="sibTrans2D1" presStyleIdx="1" presStyleCnt="2"/>
      <dgm:spPr/>
    </dgm:pt>
    <dgm:pt modelId="{04A050F7-E416-4DB9-A526-EA6D1C7E0F8E}" type="pres">
      <dgm:prSet presAssocID="{83AF97F4-6771-4DBB-BE27-4987977E2934}" presName="node" presStyleLbl="node1" presStyleIdx="2" presStyleCnt="3">
        <dgm:presLayoutVars>
          <dgm:bulletEnabled val="1"/>
        </dgm:presLayoutVars>
      </dgm:prSet>
      <dgm:spPr/>
    </dgm:pt>
  </dgm:ptLst>
  <dgm:cxnLst>
    <dgm:cxn modelId="{06899501-2A3C-48EB-90D3-5DCEE54D30ED}" type="presOf" srcId="{FD2D3E73-CCB2-4D9F-ACDF-B7880FCD71C5}" destId="{DCE0A8C2-2298-46FC-9D11-A528DBF921A1}" srcOrd="0" destOrd="0" presId="urn:microsoft.com/office/officeart/2005/8/layout/process1"/>
    <dgm:cxn modelId="{21C3DD05-6211-4FD3-957A-CA26D7ED285A}" srcId="{29350529-B25B-4F20-BF03-90767875B464}" destId="{506C6622-4A8D-41AB-A9CD-105B917644E3}" srcOrd="0" destOrd="0" parTransId="{44AD81AF-93C7-4617-B9FB-5615A141407F}" sibTransId="{90166482-6918-4069-AEBC-577A9323B1E8}"/>
    <dgm:cxn modelId="{36C1C415-58DF-456D-9696-07ED5EC7B9D6}" type="presOf" srcId="{90166482-6918-4069-AEBC-577A9323B1E8}" destId="{3AFE95F5-4E39-4750-9B11-30C0DE82C44C}" srcOrd="0" destOrd="0" presId="urn:microsoft.com/office/officeart/2005/8/layout/process1"/>
    <dgm:cxn modelId="{01812924-D057-4E5F-B71C-AA6E53DD25FB}" type="presOf" srcId="{90166482-6918-4069-AEBC-577A9323B1E8}" destId="{D822DD33-B8C0-4ED0-A57C-EA91C122A4D7}" srcOrd="1" destOrd="0" presId="urn:microsoft.com/office/officeart/2005/8/layout/process1"/>
    <dgm:cxn modelId="{59F4D17E-93DF-4CC3-A2C7-8668F32A4DFA}" srcId="{29350529-B25B-4F20-BF03-90767875B464}" destId="{83AF97F4-6771-4DBB-BE27-4987977E2934}" srcOrd="2" destOrd="0" parTransId="{627B79BD-4742-4E91-957B-B5DB4A70ADD9}" sibTransId="{4B38AF01-6C7B-4F8F-8477-E7DF6CC2296E}"/>
    <dgm:cxn modelId="{A09EA5B1-A9F1-4A55-8A1A-E909B71FD33F}" type="presOf" srcId="{B0A28A92-3ACB-45D3-9198-A5EAB2376F23}" destId="{5CC4B518-9C5C-4953-A23B-CDF9E9840F35}" srcOrd="0" destOrd="0" presId="urn:microsoft.com/office/officeart/2005/8/layout/process1"/>
    <dgm:cxn modelId="{3AC29EC7-A9C7-4DEE-8F88-91F53615F2BB}" srcId="{29350529-B25B-4F20-BF03-90767875B464}" destId="{FD2D3E73-CCB2-4D9F-ACDF-B7880FCD71C5}" srcOrd="1" destOrd="0" parTransId="{267DD0AB-68A4-47AD-88B1-B88B9AC356A9}" sibTransId="{B0A28A92-3ACB-45D3-9198-A5EAB2376F23}"/>
    <dgm:cxn modelId="{26E959D8-61F1-4EA7-9BFB-12C50BE041A2}" type="presOf" srcId="{83AF97F4-6771-4DBB-BE27-4987977E2934}" destId="{04A050F7-E416-4DB9-A526-EA6D1C7E0F8E}" srcOrd="0" destOrd="0" presId="urn:microsoft.com/office/officeart/2005/8/layout/process1"/>
    <dgm:cxn modelId="{8347F3E4-15A9-4553-9E2B-AEA93D15DAE3}" type="presOf" srcId="{506C6622-4A8D-41AB-A9CD-105B917644E3}" destId="{5A2FA04F-5863-4A7B-BDC0-944B698C26DF}" srcOrd="0" destOrd="0" presId="urn:microsoft.com/office/officeart/2005/8/layout/process1"/>
    <dgm:cxn modelId="{62C60EEB-33C5-45BF-8C9E-A10FEA72A976}" type="presOf" srcId="{B0A28A92-3ACB-45D3-9198-A5EAB2376F23}" destId="{5DCE71DC-4A79-4C13-9CB9-BAB5078E81BB}" srcOrd="1" destOrd="0" presId="urn:microsoft.com/office/officeart/2005/8/layout/process1"/>
    <dgm:cxn modelId="{D35337EC-D3A3-4C0C-9A17-C8631191426F}" type="presOf" srcId="{29350529-B25B-4F20-BF03-90767875B464}" destId="{D94901B7-110D-404A-BC07-70A91004DFC3}" srcOrd="0" destOrd="0" presId="urn:microsoft.com/office/officeart/2005/8/layout/process1"/>
    <dgm:cxn modelId="{012E866F-E807-470C-91F0-FF7E1370DD26}" type="presParOf" srcId="{D94901B7-110D-404A-BC07-70A91004DFC3}" destId="{5A2FA04F-5863-4A7B-BDC0-944B698C26DF}" srcOrd="0" destOrd="0" presId="urn:microsoft.com/office/officeart/2005/8/layout/process1"/>
    <dgm:cxn modelId="{3A57439A-E20B-45F9-8F05-BC245FD2250B}" type="presParOf" srcId="{D94901B7-110D-404A-BC07-70A91004DFC3}" destId="{3AFE95F5-4E39-4750-9B11-30C0DE82C44C}" srcOrd="1" destOrd="0" presId="urn:microsoft.com/office/officeart/2005/8/layout/process1"/>
    <dgm:cxn modelId="{02D368BF-39C8-4D34-A52E-B73287EA9527}" type="presParOf" srcId="{3AFE95F5-4E39-4750-9B11-30C0DE82C44C}" destId="{D822DD33-B8C0-4ED0-A57C-EA91C122A4D7}" srcOrd="0" destOrd="0" presId="urn:microsoft.com/office/officeart/2005/8/layout/process1"/>
    <dgm:cxn modelId="{737E5E60-2C3E-4C18-AD33-CF1571608D99}" type="presParOf" srcId="{D94901B7-110D-404A-BC07-70A91004DFC3}" destId="{DCE0A8C2-2298-46FC-9D11-A528DBF921A1}" srcOrd="2" destOrd="0" presId="urn:microsoft.com/office/officeart/2005/8/layout/process1"/>
    <dgm:cxn modelId="{8AA0D3F5-9CAE-4C04-B3E7-C58B301E4309}" type="presParOf" srcId="{D94901B7-110D-404A-BC07-70A91004DFC3}" destId="{5CC4B518-9C5C-4953-A23B-CDF9E9840F35}" srcOrd="3" destOrd="0" presId="urn:microsoft.com/office/officeart/2005/8/layout/process1"/>
    <dgm:cxn modelId="{59EF94E6-7245-4924-831F-91A4231BBA85}" type="presParOf" srcId="{5CC4B518-9C5C-4953-A23B-CDF9E9840F35}" destId="{5DCE71DC-4A79-4C13-9CB9-BAB5078E81BB}" srcOrd="0" destOrd="0" presId="urn:microsoft.com/office/officeart/2005/8/layout/process1"/>
    <dgm:cxn modelId="{9B00E7CA-D157-4A20-A8F7-0274332C9EC1}" type="presParOf" srcId="{D94901B7-110D-404A-BC07-70A91004DFC3}" destId="{04A050F7-E416-4DB9-A526-EA6D1C7E0F8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88C0D1-9D67-4B2F-B8B8-92666877C4C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DF26067B-8F22-46DA-9635-C2F21845F826}">
      <dgm:prSet phldrT="[文本]"/>
      <dgm:spPr>
        <a:solidFill>
          <a:schemeClr val="accent2">
            <a:lumMod val="40000"/>
            <a:lumOff val="60000"/>
          </a:schemeClr>
        </a:solidFill>
      </dgm:spPr>
      <dgm:t>
        <a:bodyPr/>
        <a:lstStyle/>
        <a:p>
          <a:r>
            <a:rPr lang="zh-CN" altLang="en-US" dirty="0"/>
            <a:t>面部识别技术</a:t>
          </a:r>
        </a:p>
      </dgm:t>
    </dgm:pt>
    <dgm:pt modelId="{4BC8129F-FBA8-4DA5-BEA0-07E7F4B96CED}" type="parTrans" cxnId="{701FFDCB-9E12-4BC4-B35A-79C0578609E0}">
      <dgm:prSet/>
      <dgm:spPr/>
      <dgm:t>
        <a:bodyPr/>
        <a:lstStyle/>
        <a:p>
          <a:endParaRPr lang="zh-CN" altLang="en-US"/>
        </a:p>
      </dgm:t>
    </dgm:pt>
    <dgm:pt modelId="{90ADA370-1DF6-443C-BD8F-A8D158B615F6}" type="sibTrans" cxnId="{701FFDCB-9E12-4BC4-B35A-79C0578609E0}">
      <dgm:prSet/>
      <dgm:spPr/>
      <dgm:t>
        <a:bodyPr/>
        <a:lstStyle/>
        <a:p>
          <a:endParaRPr lang="zh-CN" altLang="en-US"/>
        </a:p>
      </dgm:t>
    </dgm:pt>
    <dgm:pt modelId="{09854A49-52DE-4168-AA06-29056A4F3602}">
      <dgm:prSet phldrT="[文本]"/>
      <dgm:spPr>
        <a:solidFill>
          <a:schemeClr val="accent2">
            <a:lumMod val="60000"/>
            <a:lumOff val="40000"/>
          </a:schemeClr>
        </a:solidFill>
      </dgm:spPr>
      <dgm:t>
        <a:bodyPr/>
        <a:lstStyle/>
        <a:p>
          <a:r>
            <a:rPr lang="zh-CN" altLang="zh-CN" dirty="0"/>
            <a:t>几何特征法</a:t>
          </a:r>
          <a:r>
            <a:rPr lang="en-US" altLang="zh-CN" dirty="0"/>
            <a:t> </a:t>
          </a:r>
          <a:r>
            <a:rPr lang="zh-CN" altLang="en-US" dirty="0"/>
            <a:t>（</a:t>
          </a:r>
          <a:r>
            <a:rPr lang="zh-CN" altLang="zh-CN" dirty="0"/>
            <a:t>如模板匹配法、弹性图匹配法</a:t>
          </a:r>
          <a:r>
            <a:rPr lang="zh-CN" altLang="en-US" dirty="0"/>
            <a:t>）</a:t>
          </a:r>
        </a:p>
      </dgm:t>
    </dgm:pt>
    <dgm:pt modelId="{DB6D3A1D-8EC5-4A3C-99E9-7F0BA24F54F6}" type="parTrans" cxnId="{EBEBFC8B-1EDB-4B95-A413-54088DD7C97D}">
      <dgm:prSet/>
      <dgm:spPr/>
      <dgm:t>
        <a:bodyPr/>
        <a:lstStyle/>
        <a:p>
          <a:endParaRPr lang="zh-CN" altLang="en-US"/>
        </a:p>
      </dgm:t>
    </dgm:pt>
    <dgm:pt modelId="{FE1C159E-3A81-47C8-9A71-43DED2E8455B}" type="sibTrans" cxnId="{EBEBFC8B-1EDB-4B95-A413-54088DD7C97D}">
      <dgm:prSet/>
      <dgm:spPr/>
      <dgm:t>
        <a:bodyPr/>
        <a:lstStyle/>
        <a:p>
          <a:endParaRPr lang="zh-CN" altLang="en-US"/>
        </a:p>
      </dgm:t>
    </dgm:pt>
    <dgm:pt modelId="{904EFE64-D89C-44A7-8E85-6191E06C7D20}">
      <dgm:prSet phldrT="[文本]"/>
      <dgm:spPr>
        <a:solidFill>
          <a:schemeClr val="accent2">
            <a:lumMod val="60000"/>
            <a:lumOff val="40000"/>
          </a:schemeClr>
        </a:solidFill>
      </dgm:spPr>
      <dgm:t>
        <a:bodyPr/>
        <a:lstStyle/>
        <a:p>
          <a:r>
            <a:rPr lang="zh-CN" altLang="zh-CN" dirty="0"/>
            <a:t>统计特征法</a:t>
          </a:r>
          <a:r>
            <a:rPr lang="en-US" altLang="zh-CN" dirty="0"/>
            <a:t> </a:t>
          </a:r>
          <a:r>
            <a:rPr lang="zh-CN" altLang="en-US" dirty="0"/>
            <a:t>（</a:t>
          </a:r>
          <a:r>
            <a:rPr lang="zh-CN" altLang="zh-CN" dirty="0"/>
            <a:t>如主分量分析、独立分量分析、线性判别式法分析</a:t>
          </a:r>
          <a:r>
            <a:rPr lang="zh-CN" altLang="en-US" dirty="0"/>
            <a:t>）</a:t>
          </a:r>
        </a:p>
      </dgm:t>
    </dgm:pt>
    <dgm:pt modelId="{E1A7EA86-8CE9-4E07-992D-BE60CFC1AB24}" type="parTrans" cxnId="{8522D04F-057F-4FAE-9887-9726115312E2}">
      <dgm:prSet/>
      <dgm:spPr/>
      <dgm:t>
        <a:bodyPr/>
        <a:lstStyle/>
        <a:p>
          <a:endParaRPr lang="zh-CN" altLang="en-US"/>
        </a:p>
      </dgm:t>
    </dgm:pt>
    <dgm:pt modelId="{75F3AA46-4A4C-4ED6-8FAD-D51093FCE5D0}" type="sibTrans" cxnId="{8522D04F-057F-4FAE-9887-9726115312E2}">
      <dgm:prSet/>
      <dgm:spPr/>
      <dgm:t>
        <a:bodyPr/>
        <a:lstStyle/>
        <a:p>
          <a:endParaRPr lang="zh-CN" altLang="en-US"/>
        </a:p>
      </dgm:t>
    </dgm:pt>
    <dgm:pt modelId="{68885AC3-7FDA-4452-987B-74EAE6AE42E0}">
      <dgm:prSet phldrT="[文本]"/>
      <dgm:spPr>
        <a:solidFill>
          <a:schemeClr val="accent2">
            <a:lumMod val="60000"/>
            <a:lumOff val="40000"/>
          </a:schemeClr>
        </a:solidFill>
      </dgm:spPr>
      <dgm:t>
        <a:bodyPr/>
        <a:lstStyle/>
        <a:p>
          <a:r>
            <a:rPr lang="zh-CN" altLang="zh-CN" dirty="0"/>
            <a:t>连接机制法</a:t>
          </a:r>
          <a:r>
            <a:rPr lang="en-US" altLang="zh-CN" dirty="0"/>
            <a:t> </a:t>
          </a:r>
          <a:r>
            <a:rPr lang="zh-CN" altLang="en-US" dirty="0"/>
            <a:t>（</a:t>
          </a:r>
          <a:r>
            <a:rPr lang="zh-CN" altLang="zh-CN" dirty="0"/>
            <a:t>如神经网络方法、</a:t>
          </a:r>
          <a:r>
            <a:rPr lang="en-US" altLang="zh-CN" dirty="0"/>
            <a:t>HMM</a:t>
          </a:r>
          <a:r>
            <a:rPr lang="zh-CN" altLang="en-US" dirty="0"/>
            <a:t>（隐马尔科夫模型）</a:t>
          </a:r>
          <a:r>
            <a:rPr lang="zh-CN" altLang="zh-CN" dirty="0"/>
            <a:t>法</a:t>
          </a:r>
          <a:r>
            <a:rPr lang="zh-CN" altLang="en-US" dirty="0"/>
            <a:t>）</a:t>
          </a:r>
        </a:p>
      </dgm:t>
    </dgm:pt>
    <dgm:pt modelId="{72E07069-1541-41ED-8054-C0A0D41ABE36}" type="parTrans" cxnId="{11ED6227-AD52-4F24-8076-08B462A56973}">
      <dgm:prSet/>
      <dgm:spPr/>
      <dgm:t>
        <a:bodyPr/>
        <a:lstStyle/>
        <a:p>
          <a:endParaRPr lang="zh-CN" altLang="en-US"/>
        </a:p>
      </dgm:t>
    </dgm:pt>
    <dgm:pt modelId="{CC12833A-5FA7-442A-B7D1-FF315B203E9D}" type="sibTrans" cxnId="{11ED6227-AD52-4F24-8076-08B462A56973}">
      <dgm:prSet/>
      <dgm:spPr/>
      <dgm:t>
        <a:bodyPr/>
        <a:lstStyle/>
        <a:p>
          <a:endParaRPr lang="zh-CN" altLang="en-US"/>
        </a:p>
      </dgm:t>
    </dgm:pt>
    <dgm:pt modelId="{4304F116-F191-416D-B699-63FACF9D046D}" type="pres">
      <dgm:prSet presAssocID="{7488C0D1-9D67-4B2F-B8B8-92666877C4C6}" presName="Name0" presStyleCnt="0">
        <dgm:presLayoutVars>
          <dgm:chPref val="1"/>
          <dgm:dir/>
          <dgm:animOne val="branch"/>
          <dgm:animLvl val="lvl"/>
          <dgm:resizeHandles val="exact"/>
        </dgm:presLayoutVars>
      </dgm:prSet>
      <dgm:spPr/>
    </dgm:pt>
    <dgm:pt modelId="{5F5C4D06-0FCF-4DA9-B92E-A541DDAE5AD7}" type="pres">
      <dgm:prSet presAssocID="{DF26067B-8F22-46DA-9635-C2F21845F826}" presName="root1" presStyleCnt="0"/>
      <dgm:spPr/>
    </dgm:pt>
    <dgm:pt modelId="{737344EA-9AD7-4A9A-9AD1-C7B4AD7F8E0F}" type="pres">
      <dgm:prSet presAssocID="{DF26067B-8F22-46DA-9635-C2F21845F826}" presName="LevelOneTextNode" presStyleLbl="node0" presStyleIdx="0" presStyleCnt="1">
        <dgm:presLayoutVars>
          <dgm:chPref val="3"/>
        </dgm:presLayoutVars>
      </dgm:prSet>
      <dgm:spPr/>
    </dgm:pt>
    <dgm:pt modelId="{9A615655-F352-4787-A670-0DCF5A468621}" type="pres">
      <dgm:prSet presAssocID="{DF26067B-8F22-46DA-9635-C2F21845F826}" presName="level2hierChild" presStyleCnt="0"/>
      <dgm:spPr/>
    </dgm:pt>
    <dgm:pt modelId="{14BF0E14-6BCA-4608-8DAA-89AF062E4412}" type="pres">
      <dgm:prSet presAssocID="{DB6D3A1D-8EC5-4A3C-99E9-7F0BA24F54F6}" presName="conn2-1" presStyleLbl="parChTrans1D2" presStyleIdx="0" presStyleCnt="3"/>
      <dgm:spPr/>
    </dgm:pt>
    <dgm:pt modelId="{4C568E35-E723-4B96-8579-B46CA14354EC}" type="pres">
      <dgm:prSet presAssocID="{DB6D3A1D-8EC5-4A3C-99E9-7F0BA24F54F6}" presName="connTx" presStyleLbl="parChTrans1D2" presStyleIdx="0" presStyleCnt="3"/>
      <dgm:spPr/>
    </dgm:pt>
    <dgm:pt modelId="{6459E3D2-B6BE-41BC-8B9F-DE5B0D198DF2}" type="pres">
      <dgm:prSet presAssocID="{09854A49-52DE-4168-AA06-29056A4F3602}" presName="root2" presStyleCnt="0"/>
      <dgm:spPr/>
    </dgm:pt>
    <dgm:pt modelId="{6498EAA8-3083-4003-8DAF-66FB5736CF56}" type="pres">
      <dgm:prSet presAssocID="{09854A49-52DE-4168-AA06-29056A4F3602}" presName="LevelTwoTextNode" presStyleLbl="node2" presStyleIdx="0" presStyleCnt="3" custScaleX="348621">
        <dgm:presLayoutVars>
          <dgm:chPref val="3"/>
        </dgm:presLayoutVars>
      </dgm:prSet>
      <dgm:spPr/>
    </dgm:pt>
    <dgm:pt modelId="{561557FB-2D50-459C-AC23-AB3D8F6C805B}" type="pres">
      <dgm:prSet presAssocID="{09854A49-52DE-4168-AA06-29056A4F3602}" presName="level3hierChild" presStyleCnt="0"/>
      <dgm:spPr/>
    </dgm:pt>
    <dgm:pt modelId="{32E2933D-CC76-456A-825C-2906EE0E6BA6}" type="pres">
      <dgm:prSet presAssocID="{E1A7EA86-8CE9-4E07-992D-BE60CFC1AB24}" presName="conn2-1" presStyleLbl="parChTrans1D2" presStyleIdx="1" presStyleCnt="3"/>
      <dgm:spPr/>
    </dgm:pt>
    <dgm:pt modelId="{1F174194-D0B9-4A29-ADA6-491A3DFE88CD}" type="pres">
      <dgm:prSet presAssocID="{E1A7EA86-8CE9-4E07-992D-BE60CFC1AB24}" presName="connTx" presStyleLbl="parChTrans1D2" presStyleIdx="1" presStyleCnt="3"/>
      <dgm:spPr/>
    </dgm:pt>
    <dgm:pt modelId="{728646AF-22DB-44E0-8647-318F9CC9F6A8}" type="pres">
      <dgm:prSet presAssocID="{904EFE64-D89C-44A7-8E85-6191E06C7D20}" presName="root2" presStyleCnt="0"/>
      <dgm:spPr/>
    </dgm:pt>
    <dgm:pt modelId="{CDFE2B45-3A80-47F4-B31A-5509F49F4099}" type="pres">
      <dgm:prSet presAssocID="{904EFE64-D89C-44A7-8E85-6191E06C7D20}" presName="LevelTwoTextNode" presStyleLbl="node2" presStyleIdx="1" presStyleCnt="3" custScaleX="352724">
        <dgm:presLayoutVars>
          <dgm:chPref val="3"/>
        </dgm:presLayoutVars>
      </dgm:prSet>
      <dgm:spPr/>
    </dgm:pt>
    <dgm:pt modelId="{473A7967-CB2A-4E18-9F3A-295496B2952C}" type="pres">
      <dgm:prSet presAssocID="{904EFE64-D89C-44A7-8E85-6191E06C7D20}" presName="level3hierChild" presStyleCnt="0"/>
      <dgm:spPr/>
    </dgm:pt>
    <dgm:pt modelId="{D87F0C7E-AF22-4748-ACBF-50BBBF299ADC}" type="pres">
      <dgm:prSet presAssocID="{72E07069-1541-41ED-8054-C0A0D41ABE36}" presName="conn2-1" presStyleLbl="parChTrans1D2" presStyleIdx="2" presStyleCnt="3"/>
      <dgm:spPr/>
    </dgm:pt>
    <dgm:pt modelId="{27E1201C-DC56-4F03-9136-8ECD39F4E2FE}" type="pres">
      <dgm:prSet presAssocID="{72E07069-1541-41ED-8054-C0A0D41ABE36}" presName="connTx" presStyleLbl="parChTrans1D2" presStyleIdx="2" presStyleCnt="3"/>
      <dgm:spPr/>
    </dgm:pt>
    <dgm:pt modelId="{A300158C-0410-4F00-866D-1FEB2CE090DA}" type="pres">
      <dgm:prSet presAssocID="{68885AC3-7FDA-4452-987B-74EAE6AE42E0}" presName="root2" presStyleCnt="0"/>
      <dgm:spPr/>
    </dgm:pt>
    <dgm:pt modelId="{4627AD84-F12D-4D74-8D51-E695787D6FC5}" type="pres">
      <dgm:prSet presAssocID="{68885AC3-7FDA-4452-987B-74EAE6AE42E0}" presName="LevelTwoTextNode" presStyleLbl="node2" presStyleIdx="2" presStyleCnt="3" custScaleX="356666">
        <dgm:presLayoutVars>
          <dgm:chPref val="3"/>
        </dgm:presLayoutVars>
      </dgm:prSet>
      <dgm:spPr/>
    </dgm:pt>
    <dgm:pt modelId="{9D5F931D-FEE2-402C-8087-B3E7D694E81D}" type="pres">
      <dgm:prSet presAssocID="{68885AC3-7FDA-4452-987B-74EAE6AE42E0}" presName="level3hierChild" presStyleCnt="0"/>
      <dgm:spPr/>
    </dgm:pt>
  </dgm:ptLst>
  <dgm:cxnLst>
    <dgm:cxn modelId="{11ED6227-AD52-4F24-8076-08B462A56973}" srcId="{DF26067B-8F22-46DA-9635-C2F21845F826}" destId="{68885AC3-7FDA-4452-987B-74EAE6AE42E0}" srcOrd="2" destOrd="0" parTransId="{72E07069-1541-41ED-8054-C0A0D41ABE36}" sibTransId="{CC12833A-5FA7-442A-B7D1-FF315B203E9D}"/>
    <dgm:cxn modelId="{8FF4FC5B-D430-4798-98E5-F466DCD46E8E}" type="presOf" srcId="{68885AC3-7FDA-4452-987B-74EAE6AE42E0}" destId="{4627AD84-F12D-4D74-8D51-E695787D6FC5}" srcOrd="0" destOrd="0" presId="urn:microsoft.com/office/officeart/2008/layout/HorizontalMultiLevelHierarchy"/>
    <dgm:cxn modelId="{0378D16C-2B1E-446F-A8F1-DE4E2AE2497B}" type="presOf" srcId="{E1A7EA86-8CE9-4E07-992D-BE60CFC1AB24}" destId="{1F174194-D0B9-4A29-ADA6-491A3DFE88CD}" srcOrd="1" destOrd="0" presId="urn:microsoft.com/office/officeart/2008/layout/HorizontalMultiLevelHierarchy"/>
    <dgm:cxn modelId="{611F6A4F-FE62-4FD4-AD31-2E45EC028706}" type="presOf" srcId="{72E07069-1541-41ED-8054-C0A0D41ABE36}" destId="{27E1201C-DC56-4F03-9136-8ECD39F4E2FE}" srcOrd="1" destOrd="0" presId="urn:microsoft.com/office/officeart/2008/layout/HorizontalMultiLevelHierarchy"/>
    <dgm:cxn modelId="{8522D04F-057F-4FAE-9887-9726115312E2}" srcId="{DF26067B-8F22-46DA-9635-C2F21845F826}" destId="{904EFE64-D89C-44A7-8E85-6191E06C7D20}" srcOrd="1" destOrd="0" parTransId="{E1A7EA86-8CE9-4E07-992D-BE60CFC1AB24}" sibTransId="{75F3AA46-4A4C-4ED6-8FAD-D51093FCE5D0}"/>
    <dgm:cxn modelId="{EBEBFC8B-1EDB-4B95-A413-54088DD7C97D}" srcId="{DF26067B-8F22-46DA-9635-C2F21845F826}" destId="{09854A49-52DE-4168-AA06-29056A4F3602}" srcOrd="0" destOrd="0" parTransId="{DB6D3A1D-8EC5-4A3C-99E9-7F0BA24F54F6}" sibTransId="{FE1C159E-3A81-47C8-9A71-43DED2E8455B}"/>
    <dgm:cxn modelId="{C11C1A91-A907-4E9C-B160-4EB5DB94CC7E}" type="presOf" srcId="{DB6D3A1D-8EC5-4A3C-99E9-7F0BA24F54F6}" destId="{14BF0E14-6BCA-4608-8DAA-89AF062E4412}" srcOrd="0" destOrd="0" presId="urn:microsoft.com/office/officeart/2008/layout/HorizontalMultiLevelHierarchy"/>
    <dgm:cxn modelId="{082B5898-9713-4A65-9B5D-BEA08FA7073C}" type="presOf" srcId="{DF26067B-8F22-46DA-9635-C2F21845F826}" destId="{737344EA-9AD7-4A9A-9AD1-C7B4AD7F8E0F}" srcOrd="0" destOrd="0" presId="urn:microsoft.com/office/officeart/2008/layout/HorizontalMultiLevelHierarchy"/>
    <dgm:cxn modelId="{697A3DAE-87D3-4336-A959-EF9A541ABD30}" type="presOf" srcId="{72E07069-1541-41ED-8054-C0A0D41ABE36}" destId="{D87F0C7E-AF22-4748-ACBF-50BBBF299ADC}" srcOrd="0" destOrd="0" presId="urn:microsoft.com/office/officeart/2008/layout/HorizontalMultiLevelHierarchy"/>
    <dgm:cxn modelId="{0C2537B4-4948-42D2-B166-9DA63E929F51}" type="presOf" srcId="{DB6D3A1D-8EC5-4A3C-99E9-7F0BA24F54F6}" destId="{4C568E35-E723-4B96-8579-B46CA14354EC}" srcOrd="1" destOrd="0" presId="urn:microsoft.com/office/officeart/2008/layout/HorizontalMultiLevelHierarchy"/>
    <dgm:cxn modelId="{F9E59EB8-8F23-4602-A0A1-4FB70CA1E1E9}" type="presOf" srcId="{904EFE64-D89C-44A7-8E85-6191E06C7D20}" destId="{CDFE2B45-3A80-47F4-B31A-5509F49F4099}" srcOrd="0" destOrd="0" presId="urn:microsoft.com/office/officeart/2008/layout/HorizontalMultiLevelHierarchy"/>
    <dgm:cxn modelId="{701FFDCB-9E12-4BC4-B35A-79C0578609E0}" srcId="{7488C0D1-9D67-4B2F-B8B8-92666877C4C6}" destId="{DF26067B-8F22-46DA-9635-C2F21845F826}" srcOrd="0" destOrd="0" parTransId="{4BC8129F-FBA8-4DA5-BEA0-07E7F4B96CED}" sibTransId="{90ADA370-1DF6-443C-BD8F-A8D158B615F6}"/>
    <dgm:cxn modelId="{5A96ACE4-2072-4614-B972-CA30CF16A94E}" type="presOf" srcId="{7488C0D1-9D67-4B2F-B8B8-92666877C4C6}" destId="{4304F116-F191-416D-B699-63FACF9D046D}" srcOrd="0" destOrd="0" presId="urn:microsoft.com/office/officeart/2008/layout/HorizontalMultiLevelHierarchy"/>
    <dgm:cxn modelId="{4243ABE7-16D5-45CB-A2F0-91BC500DD5CD}" type="presOf" srcId="{E1A7EA86-8CE9-4E07-992D-BE60CFC1AB24}" destId="{32E2933D-CC76-456A-825C-2906EE0E6BA6}" srcOrd="0" destOrd="0" presId="urn:microsoft.com/office/officeart/2008/layout/HorizontalMultiLevelHierarchy"/>
    <dgm:cxn modelId="{B4DC6BE9-9A96-49A3-9D38-DEDF3DE75EF0}" type="presOf" srcId="{09854A49-52DE-4168-AA06-29056A4F3602}" destId="{6498EAA8-3083-4003-8DAF-66FB5736CF56}" srcOrd="0" destOrd="0" presId="urn:microsoft.com/office/officeart/2008/layout/HorizontalMultiLevelHierarchy"/>
    <dgm:cxn modelId="{BE6264C5-D722-4DF4-A0EA-6E532DE1E47E}" type="presParOf" srcId="{4304F116-F191-416D-B699-63FACF9D046D}" destId="{5F5C4D06-0FCF-4DA9-B92E-A541DDAE5AD7}" srcOrd="0" destOrd="0" presId="urn:microsoft.com/office/officeart/2008/layout/HorizontalMultiLevelHierarchy"/>
    <dgm:cxn modelId="{F1323E75-E90C-43BF-9C6C-6FEA05FA41F0}" type="presParOf" srcId="{5F5C4D06-0FCF-4DA9-B92E-A541DDAE5AD7}" destId="{737344EA-9AD7-4A9A-9AD1-C7B4AD7F8E0F}" srcOrd="0" destOrd="0" presId="urn:microsoft.com/office/officeart/2008/layout/HorizontalMultiLevelHierarchy"/>
    <dgm:cxn modelId="{F1792072-081F-4D30-8938-1E86CF6C9D42}" type="presParOf" srcId="{5F5C4D06-0FCF-4DA9-B92E-A541DDAE5AD7}" destId="{9A615655-F352-4787-A670-0DCF5A468621}" srcOrd="1" destOrd="0" presId="urn:microsoft.com/office/officeart/2008/layout/HorizontalMultiLevelHierarchy"/>
    <dgm:cxn modelId="{B49876E4-228B-41CA-8568-CBC178110053}" type="presParOf" srcId="{9A615655-F352-4787-A670-0DCF5A468621}" destId="{14BF0E14-6BCA-4608-8DAA-89AF062E4412}" srcOrd="0" destOrd="0" presId="urn:microsoft.com/office/officeart/2008/layout/HorizontalMultiLevelHierarchy"/>
    <dgm:cxn modelId="{A556A141-A3A8-4E6C-AF4D-F4828E1D7FE5}" type="presParOf" srcId="{14BF0E14-6BCA-4608-8DAA-89AF062E4412}" destId="{4C568E35-E723-4B96-8579-B46CA14354EC}" srcOrd="0" destOrd="0" presId="urn:microsoft.com/office/officeart/2008/layout/HorizontalMultiLevelHierarchy"/>
    <dgm:cxn modelId="{45FB5B89-C8AC-4AFA-83BB-CF636C7CA545}" type="presParOf" srcId="{9A615655-F352-4787-A670-0DCF5A468621}" destId="{6459E3D2-B6BE-41BC-8B9F-DE5B0D198DF2}" srcOrd="1" destOrd="0" presId="urn:microsoft.com/office/officeart/2008/layout/HorizontalMultiLevelHierarchy"/>
    <dgm:cxn modelId="{187B813B-7C42-46E8-A194-AEB2971BA60E}" type="presParOf" srcId="{6459E3D2-B6BE-41BC-8B9F-DE5B0D198DF2}" destId="{6498EAA8-3083-4003-8DAF-66FB5736CF56}" srcOrd="0" destOrd="0" presId="urn:microsoft.com/office/officeart/2008/layout/HorizontalMultiLevelHierarchy"/>
    <dgm:cxn modelId="{13229863-C310-44F1-8949-6C5F35DDBA24}" type="presParOf" srcId="{6459E3D2-B6BE-41BC-8B9F-DE5B0D198DF2}" destId="{561557FB-2D50-459C-AC23-AB3D8F6C805B}" srcOrd="1" destOrd="0" presId="urn:microsoft.com/office/officeart/2008/layout/HorizontalMultiLevelHierarchy"/>
    <dgm:cxn modelId="{4D34A35C-4E63-48D9-940F-D56DBAF850CE}" type="presParOf" srcId="{9A615655-F352-4787-A670-0DCF5A468621}" destId="{32E2933D-CC76-456A-825C-2906EE0E6BA6}" srcOrd="2" destOrd="0" presId="urn:microsoft.com/office/officeart/2008/layout/HorizontalMultiLevelHierarchy"/>
    <dgm:cxn modelId="{796C2B6D-A5A4-4C1B-8E0A-FBE407BB3FC3}" type="presParOf" srcId="{32E2933D-CC76-456A-825C-2906EE0E6BA6}" destId="{1F174194-D0B9-4A29-ADA6-491A3DFE88CD}" srcOrd="0" destOrd="0" presId="urn:microsoft.com/office/officeart/2008/layout/HorizontalMultiLevelHierarchy"/>
    <dgm:cxn modelId="{E88DF12E-F5B3-44C9-B254-B4CF57288BD8}" type="presParOf" srcId="{9A615655-F352-4787-A670-0DCF5A468621}" destId="{728646AF-22DB-44E0-8647-318F9CC9F6A8}" srcOrd="3" destOrd="0" presId="urn:microsoft.com/office/officeart/2008/layout/HorizontalMultiLevelHierarchy"/>
    <dgm:cxn modelId="{0BA99D9F-BD17-4FC4-A83F-1FC857EB4DB7}" type="presParOf" srcId="{728646AF-22DB-44E0-8647-318F9CC9F6A8}" destId="{CDFE2B45-3A80-47F4-B31A-5509F49F4099}" srcOrd="0" destOrd="0" presId="urn:microsoft.com/office/officeart/2008/layout/HorizontalMultiLevelHierarchy"/>
    <dgm:cxn modelId="{C1040BA6-2A45-4025-95BC-5B42346DFEA4}" type="presParOf" srcId="{728646AF-22DB-44E0-8647-318F9CC9F6A8}" destId="{473A7967-CB2A-4E18-9F3A-295496B2952C}" srcOrd="1" destOrd="0" presId="urn:microsoft.com/office/officeart/2008/layout/HorizontalMultiLevelHierarchy"/>
    <dgm:cxn modelId="{E0DFF5F1-F9A2-427A-9E19-FAD478DDB90B}" type="presParOf" srcId="{9A615655-F352-4787-A670-0DCF5A468621}" destId="{D87F0C7E-AF22-4748-ACBF-50BBBF299ADC}" srcOrd="4" destOrd="0" presId="urn:microsoft.com/office/officeart/2008/layout/HorizontalMultiLevelHierarchy"/>
    <dgm:cxn modelId="{9882AC36-6440-4CA2-B9D9-220E8592A878}" type="presParOf" srcId="{D87F0C7E-AF22-4748-ACBF-50BBBF299ADC}" destId="{27E1201C-DC56-4F03-9136-8ECD39F4E2FE}" srcOrd="0" destOrd="0" presId="urn:microsoft.com/office/officeart/2008/layout/HorizontalMultiLevelHierarchy"/>
    <dgm:cxn modelId="{55FF59E1-3B69-4BF2-87F5-9BEE2A3B91A4}" type="presParOf" srcId="{9A615655-F352-4787-A670-0DCF5A468621}" destId="{A300158C-0410-4F00-866D-1FEB2CE090DA}" srcOrd="5" destOrd="0" presId="urn:microsoft.com/office/officeart/2008/layout/HorizontalMultiLevelHierarchy"/>
    <dgm:cxn modelId="{B734195C-311A-4BDC-995D-2561A61C0302}" type="presParOf" srcId="{A300158C-0410-4F00-866D-1FEB2CE090DA}" destId="{4627AD84-F12D-4D74-8D51-E695787D6FC5}" srcOrd="0" destOrd="0" presId="urn:microsoft.com/office/officeart/2008/layout/HorizontalMultiLevelHierarchy"/>
    <dgm:cxn modelId="{DEF7A87E-E584-47CC-8069-7108EA6610ED}" type="presParOf" srcId="{A300158C-0410-4F00-866D-1FEB2CE090DA}" destId="{9D5F931D-FEE2-402C-8087-B3E7D694E81D}"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779C17-8B2D-4A4A-BFD1-F6CF557889D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535BDC0-6E5A-4E91-AE1D-41BFABE9DD3F}">
      <dgm:prSet phldrT="[文本]"/>
      <dgm:spPr/>
      <dgm:t>
        <a:bodyPr/>
        <a:lstStyle/>
        <a:p>
          <a:r>
            <a:rPr lang="zh-CN" b="1" dirty="0"/>
            <a:t>几何人脸识别</a:t>
          </a:r>
          <a:endParaRPr lang="zh-CN" altLang="en-US" dirty="0"/>
        </a:p>
      </dgm:t>
    </dgm:pt>
    <dgm:pt modelId="{37A04B08-FBF2-49B7-994D-6038D42FD0C8}" type="parTrans" cxnId="{CFDD1D6C-9AE6-45FF-836E-A1244F878D42}">
      <dgm:prSet/>
      <dgm:spPr/>
      <dgm:t>
        <a:bodyPr/>
        <a:lstStyle/>
        <a:p>
          <a:endParaRPr lang="zh-CN" altLang="en-US"/>
        </a:p>
      </dgm:t>
    </dgm:pt>
    <dgm:pt modelId="{901BFF6F-F92B-4EC1-A181-D3509EB3C11A}" type="sibTrans" cxnId="{CFDD1D6C-9AE6-45FF-836E-A1244F878D42}">
      <dgm:prSet/>
      <dgm:spPr/>
      <dgm:t>
        <a:bodyPr/>
        <a:lstStyle/>
        <a:p>
          <a:endParaRPr lang="zh-CN" altLang="en-US"/>
        </a:p>
      </dgm:t>
    </dgm:pt>
    <dgm:pt modelId="{52D38F95-B915-4F0C-B924-F6C923720B82}">
      <dgm:prSet phldrT="[文本]"/>
      <dgm:spPr/>
      <dgm:t>
        <a:bodyPr/>
        <a:lstStyle/>
        <a:p>
          <a:r>
            <a:rPr lang="zh-CN" b="1" dirty="0"/>
            <a:t>基于特征脸</a:t>
          </a:r>
          <a:r>
            <a:rPr lang="en-US" b="1" dirty="0"/>
            <a:t>PCA</a:t>
          </a:r>
          <a:r>
            <a:rPr lang="zh-CN" altLang="en-US" b="1" dirty="0"/>
            <a:t>（主成分分析法）</a:t>
          </a:r>
          <a:r>
            <a:rPr lang="zh-CN" b="1" dirty="0"/>
            <a:t>人脸识别</a:t>
          </a:r>
          <a:endParaRPr lang="zh-CN" altLang="en-US" dirty="0"/>
        </a:p>
      </dgm:t>
    </dgm:pt>
    <dgm:pt modelId="{3A842D9D-F6A4-4788-BC31-01788A6BB930}" type="parTrans" cxnId="{C2789CE9-9871-4F06-BEFF-A7F6427268E0}">
      <dgm:prSet/>
      <dgm:spPr/>
      <dgm:t>
        <a:bodyPr/>
        <a:lstStyle/>
        <a:p>
          <a:endParaRPr lang="zh-CN" altLang="en-US"/>
        </a:p>
      </dgm:t>
    </dgm:pt>
    <dgm:pt modelId="{1BEE8A6D-DB9C-4DF8-85A0-B4542EFC561B}" type="sibTrans" cxnId="{C2789CE9-9871-4F06-BEFF-A7F6427268E0}">
      <dgm:prSet/>
      <dgm:spPr/>
      <dgm:t>
        <a:bodyPr/>
        <a:lstStyle/>
        <a:p>
          <a:endParaRPr lang="zh-CN" altLang="en-US"/>
        </a:p>
      </dgm:t>
    </dgm:pt>
    <dgm:pt modelId="{DE295728-E4ED-4FCE-9C22-4915850534FD}">
      <dgm:prSet phldrT="[文本]"/>
      <dgm:spPr/>
      <dgm:t>
        <a:bodyPr/>
        <a:lstStyle/>
        <a:p>
          <a:r>
            <a:rPr lang="zh-CN" b="1" dirty="0"/>
            <a:t>神经网络人脸识别</a:t>
          </a:r>
          <a:endParaRPr lang="zh-CN" altLang="en-US" dirty="0"/>
        </a:p>
      </dgm:t>
    </dgm:pt>
    <dgm:pt modelId="{90EAE207-6785-408D-BC34-7E2171481BD9}" type="parTrans" cxnId="{05002A15-2637-467C-BA37-EE09DADA6D76}">
      <dgm:prSet/>
      <dgm:spPr/>
      <dgm:t>
        <a:bodyPr/>
        <a:lstStyle/>
        <a:p>
          <a:endParaRPr lang="zh-CN" altLang="en-US"/>
        </a:p>
      </dgm:t>
    </dgm:pt>
    <dgm:pt modelId="{4654E1A9-8ABD-4BCB-9C89-FB2088041243}" type="sibTrans" cxnId="{05002A15-2637-467C-BA37-EE09DADA6D76}">
      <dgm:prSet/>
      <dgm:spPr/>
      <dgm:t>
        <a:bodyPr/>
        <a:lstStyle/>
        <a:p>
          <a:endParaRPr lang="zh-CN" altLang="en-US"/>
        </a:p>
      </dgm:t>
    </dgm:pt>
    <dgm:pt modelId="{C2DF5CBD-7145-431F-B642-892E1846EC27}" type="pres">
      <dgm:prSet presAssocID="{75779C17-8B2D-4A4A-BFD1-F6CF557889D1}" presName="linear" presStyleCnt="0">
        <dgm:presLayoutVars>
          <dgm:dir/>
          <dgm:animLvl val="lvl"/>
          <dgm:resizeHandles val="exact"/>
        </dgm:presLayoutVars>
      </dgm:prSet>
      <dgm:spPr/>
    </dgm:pt>
    <dgm:pt modelId="{661A2776-C9B7-48FC-A931-1E7F04266700}" type="pres">
      <dgm:prSet presAssocID="{C535BDC0-6E5A-4E91-AE1D-41BFABE9DD3F}" presName="parentLin" presStyleCnt="0"/>
      <dgm:spPr/>
    </dgm:pt>
    <dgm:pt modelId="{A7551243-A6B2-4706-BAA4-E15235F29EDC}" type="pres">
      <dgm:prSet presAssocID="{C535BDC0-6E5A-4E91-AE1D-41BFABE9DD3F}" presName="parentLeftMargin" presStyleLbl="node1" presStyleIdx="0" presStyleCnt="3"/>
      <dgm:spPr/>
    </dgm:pt>
    <dgm:pt modelId="{0D2E5E8F-F7C0-4F3E-B513-9FBCBF7BD6F2}" type="pres">
      <dgm:prSet presAssocID="{C535BDC0-6E5A-4E91-AE1D-41BFABE9DD3F}" presName="parentText" presStyleLbl="node1" presStyleIdx="0" presStyleCnt="3">
        <dgm:presLayoutVars>
          <dgm:chMax val="0"/>
          <dgm:bulletEnabled val="1"/>
        </dgm:presLayoutVars>
      </dgm:prSet>
      <dgm:spPr/>
    </dgm:pt>
    <dgm:pt modelId="{31924A1C-219D-4AB3-B9E6-D8C06652587A}" type="pres">
      <dgm:prSet presAssocID="{C535BDC0-6E5A-4E91-AE1D-41BFABE9DD3F}" presName="negativeSpace" presStyleCnt="0"/>
      <dgm:spPr/>
    </dgm:pt>
    <dgm:pt modelId="{7B0F7A7A-1F30-443D-B5CE-587587919F43}" type="pres">
      <dgm:prSet presAssocID="{C535BDC0-6E5A-4E91-AE1D-41BFABE9DD3F}" presName="childText" presStyleLbl="conFgAcc1" presStyleIdx="0" presStyleCnt="3">
        <dgm:presLayoutVars>
          <dgm:bulletEnabled val="1"/>
        </dgm:presLayoutVars>
      </dgm:prSet>
      <dgm:spPr/>
    </dgm:pt>
    <dgm:pt modelId="{AA13EFC7-92B1-4A4A-9BFA-DC1912763123}" type="pres">
      <dgm:prSet presAssocID="{901BFF6F-F92B-4EC1-A181-D3509EB3C11A}" presName="spaceBetweenRectangles" presStyleCnt="0"/>
      <dgm:spPr/>
    </dgm:pt>
    <dgm:pt modelId="{393A2AB1-074B-4EAA-940A-2C9A482AAC26}" type="pres">
      <dgm:prSet presAssocID="{52D38F95-B915-4F0C-B924-F6C923720B82}" presName="parentLin" presStyleCnt="0"/>
      <dgm:spPr/>
    </dgm:pt>
    <dgm:pt modelId="{49071F32-E43F-4C22-A7D3-242A7678B178}" type="pres">
      <dgm:prSet presAssocID="{52D38F95-B915-4F0C-B924-F6C923720B82}" presName="parentLeftMargin" presStyleLbl="node1" presStyleIdx="0" presStyleCnt="3"/>
      <dgm:spPr/>
    </dgm:pt>
    <dgm:pt modelId="{6205E6F1-0FBA-4443-BF9E-8DD27896F3F7}" type="pres">
      <dgm:prSet presAssocID="{52D38F95-B915-4F0C-B924-F6C923720B82}" presName="parentText" presStyleLbl="node1" presStyleIdx="1" presStyleCnt="3">
        <dgm:presLayoutVars>
          <dgm:chMax val="0"/>
          <dgm:bulletEnabled val="1"/>
        </dgm:presLayoutVars>
      </dgm:prSet>
      <dgm:spPr/>
    </dgm:pt>
    <dgm:pt modelId="{631AFAD8-FD1E-4C65-BF94-9B937D4410EE}" type="pres">
      <dgm:prSet presAssocID="{52D38F95-B915-4F0C-B924-F6C923720B82}" presName="negativeSpace" presStyleCnt="0"/>
      <dgm:spPr/>
    </dgm:pt>
    <dgm:pt modelId="{F600283C-EC08-4DA8-9518-C94D94888839}" type="pres">
      <dgm:prSet presAssocID="{52D38F95-B915-4F0C-B924-F6C923720B82}" presName="childText" presStyleLbl="conFgAcc1" presStyleIdx="1" presStyleCnt="3">
        <dgm:presLayoutVars>
          <dgm:bulletEnabled val="1"/>
        </dgm:presLayoutVars>
      </dgm:prSet>
      <dgm:spPr/>
    </dgm:pt>
    <dgm:pt modelId="{F1D32774-ECBA-417E-A627-F8EBA85591B3}" type="pres">
      <dgm:prSet presAssocID="{1BEE8A6D-DB9C-4DF8-85A0-B4542EFC561B}" presName="spaceBetweenRectangles" presStyleCnt="0"/>
      <dgm:spPr/>
    </dgm:pt>
    <dgm:pt modelId="{2E1AEBF1-065E-43D4-9A54-AA2F072CDB84}" type="pres">
      <dgm:prSet presAssocID="{DE295728-E4ED-4FCE-9C22-4915850534FD}" presName="parentLin" presStyleCnt="0"/>
      <dgm:spPr/>
    </dgm:pt>
    <dgm:pt modelId="{79F447D6-569F-4503-9A19-FD97F923DEBC}" type="pres">
      <dgm:prSet presAssocID="{DE295728-E4ED-4FCE-9C22-4915850534FD}" presName="parentLeftMargin" presStyleLbl="node1" presStyleIdx="1" presStyleCnt="3"/>
      <dgm:spPr/>
    </dgm:pt>
    <dgm:pt modelId="{1553E1CF-71FB-4BE2-9F8E-D86440C38DBF}" type="pres">
      <dgm:prSet presAssocID="{DE295728-E4ED-4FCE-9C22-4915850534FD}" presName="parentText" presStyleLbl="node1" presStyleIdx="2" presStyleCnt="3">
        <dgm:presLayoutVars>
          <dgm:chMax val="0"/>
          <dgm:bulletEnabled val="1"/>
        </dgm:presLayoutVars>
      </dgm:prSet>
      <dgm:spPr/>
    </dgm:pt>
    <dgm:pt modelId="{C6E83642-14D9-4616-A3C4-85B716CAA6F1}" type="pres">
      <dgm:prSet presAssocID="{DE295728-E4ED-4FCE-9C22-4915850534FD}" presName="negativeSpace" presStyleCnt="0"/>
      <dgm:spPr/>
    </dgm:pt>
    <dgm:pt modelId="{668AD112-64D5-4575-8EEE-6CBF01EF81E7}" type="pres">
      <dgm:prSet presAssocID="{DE295728-E4ED-4FCE-9C22-4915850534FD}" presName="childText" presStyleLbl="conFgAcc1" presStyleIdx="2" presStyleCnt="3">
        <dgm:presLayoutVars>
          <dgm:bulletEnabled val="1"/>
        </dgm:presLayoutVars>
      </dgm:prSet>
      <dgm:spPr/>
    </dgm:pt>
  </dgm:ptLst>
  <dgm:cxnLst>
    <dgm:cxn modelId="{05002A15-2637-467C-BA37-EE09DADA6D76}" srcId="{75779C17-8B2D-4A4A-BFD1-F6CF557889D1}" destId="{DE295728-E4ED-4FCE-9C22-4915850534FD}" srcOrd="2" destOrd="0" parTransId="{90EAE207-6785-408D-BC34-7E2171481BD9}" sibTransId="{4654E1A9-8ABD-4BCB-9C89-FB2088041243}"/>
    <dgm:cxn modelId="{4461CF3D-084C-4B89-9DD9-8EA35554B53E}" type="presOf" srcId="{DE295728-E4ED-4FCE-9C22-4915850534FD}" destId="{1553E1CF-71FB-4BE2-9F8E-D86440C38DBF}" srcOrd="1" destOrd="0" presId="urn:microsoft.com/office/officeart/2005/8/layout/list1"/>
    <dgm:cxn modelId="{599ABF65-E392-4AC6-AC15-9970CA01F609}" type="presOf" srcId="{75779C17-8B2D-4A4A-BFD1-F6CF557889D1}" destId="{C2DF5CBD-7145-431F-B642-892E1846EC27}" srcOrd="0" destOrd="0" presId="urn:microsoft.com/office/officeart/2005/8/layout/list1"/>
    <dgm:cxn modelId="{CFDD1D6C-9AE6-45FF-836E-A1244F878D42}" srcId="{75779C17-8B2D-4A4A-BFD1-F6CF557889D1}" destId="{C535BDC0-6E5A-4E91-AE1D-41BFABE9DD3F}" srcOrd="0" destOrd="0" parTransId="{37A04B08-FBF2-49B7-994D-6038D42FD0C8}" sibTransId="{901BFF6F-F92B-4EC1-A181-D3509EB3C11A}"/>
    <dgm:cxn modelId="{C1EA5A74-D0F5-410E-9642-8E9D149BC1F6}" type="presOf" srcId="{DE295728-E4ED-4FCE-9C22-4915850534FD}" destId="{79F447D6-569F-4503-9A19-FD97F923DEBC}" srcOrd="0" destOrd="0" presId="urn:microsoft.com/office/officeart/2005/8/layout/list1"/>
    <dgm:cxn modelId="{22623A83-F587-468D-BC95-7C9AA3DC38AA}" type="presOf" srcId="{52D38F95-B915-4F0C-B924-F6C923720B82}" destId="{6205E6F1-0FBA-4443-BF9E-8DD27896F3F7}" srcOrd="1" destOrd="0" presId="urn:microsoft.com/office/officeart/2005/8/layout/list1"/>
    <dgm:cxn modelId="{BE47E0A1-7E68-4042-B02F-51CC456E6D3F}" type="presOf" srcId="{52D38F95-B915-4F0C-B924-F6C923720B82}" destId="{49071F32-E43F-4C22-A7D3-242A7678B178}" srcOrd="0" destOrd="0" presId="urn:microsoft.com/office/officeart/2005/8/layout/list1"/>
    <dgm:cxn modelId="{D1F3BEE4-F267-49F6-AD9F-266BFA6BE4F5}" type="presOf" srcId="{C535BDC0-6E5A-4E91-AE1D-41BFABE9DD3F}" destId="{0D2E5E8F-F7C0-4F3E-B513-9FBCBF7BD6F2}" srcOrd="1" destOrd="0" presId="urn:microsoft.com/office/officeart/2005/8/layout/list1"/>
    <dgm:cxn modelId="{C2789CE9-9871-4F06-BEFF-A7F6427268E0}" srcId="{75779C17-8B2D-4A4A-BFD1-F6CF557889D1}" destId="{52D38F95-B915-4F0C-B924-F6C923720B82}" srcOrd="1" destOrd="0" parTransId="{3A842D9D-F6A4-4788-BC31-01788A6BB930}" sibTransId="{1BEE8A6D-DB9C-4DF8-85A0-B4542EFC561B}"/>
    <dgm:cxn modelId="{D84C04F6-2901-4659-A036-3AA5E031E176}" type="presOf" srcId="{C535BDC0-6E5A-4E91-AE1D-41BFABE9DD3F}" destId="{A7551243-A6B2-4706-BAA4-E15235F29EDC}" srcOrd="0" destOrd="0" presId="urn:microsoft.com/office/officeart/2005/8/layout/list1"/>
    <dgm:cxn modelId="{417104FE-8955-4BCC-9E92-B79B1E2B88A1}" type="presParOf" srcId="{C2DF5CBD-7145-431F-B642-892E1846EC27}" destId="{661A2776-C9B7-48FC-A931-1E7F04266700}" srcOrd="0" destOrd="0" presId="urn:microsoft.com/office/officeart/2005/8/layout/list1"/>
    <dgm:cxn modelId="{F4C0F9C7-E9AD-4757-9013-D068B5C4C71C}" type="presParOf" srcId="{661A2776-C9B7-48FC-A931-1E7F04266700}" destId="{A7551243-A6B2-4706-BAA4-E15235F29EDC}" srcOrd="0" destOrd="0" presId="urn:microsoft.com/office/officeart/2005/8/layout/list1"/>
    <dgm:cxn modelId="{F56DCAEF-F6E1-4282-A595-D0EEC3D9BCDF}" type="presParOf" srcId="{661A2776-C9B7-48FC-A931-1E7F04266700}" destId="{0D2E5E8F-F7C0-4F3E-B513-9FBCBF7BD6F2}" srcOrd="1" destOrd="0" presId="urn:microsoft.com/office/officeart/2005/8/layout/list1"/>
    <dgm:cxn modelId="{43108F9A-9EC4-4319-A27F-A576E2BCB6E6}" type="presParOf" srcId="{C2DF5CBD-7145-431F-B642-892E1846EC27}" destId="{31924A1C-219D-4AB3-B9E6-D8C06652587A}" srcOrd="1" destOrd="0" presId="urn:microsoft.com/office/officeart/2005/8/layout/list1"/>
    <dgm:cxn modelId="{8B603A44-0933-41B3-A68D-88906B3EA7C1}" type="presParOf" srcId="{C2DF5CBD-7145-431F-B642-892E1846EC27}" destId="{7B0F7A7A-1F30-443D-B5CE-587587919F43}" srcOrd="2" destOrd="0" presId="urn:microsoft.com/office/officeart/2005/8/layout/list1"/>
    <dgm:cxn modelId="{A263D26F-7017-402A-B372-5ECA621490C9}" type="presParOf" srcId="{C2DF5CBD-7145-431F-B642-892E1846EC27}" destId="{AA13EFC7-92B1-4A4A-9BFA-DC1912763123}" srcOrd="3" destOrd="0" presId="urn:microsoft.com/office/officeart/2005/8/layout/list1"/>
    <dgm:cxn modelId="{011B6761-0F77-469B-9BED-13EF08BE23A3}" type="presParOf" srcId="{C2DF5CBD-7145-431F-B642-892E1846EC27}" destId="{393A2AB1-074B-4EAA-940A-2C9A482AAC26}" srcOrd="4" destOrd="0" presId="urn:microsoft.com/office/officeart/2005/8/layout/list1"/>
    <dgm:cxn modelId="{22655609-1570-4D81-A3D1-38B87AC091E1}" type="presParOf" srcId="{393A2AB1-074B-4EAA-940A-2C9A482AAC26}" destId="{49071F32-E43F-4C22-A7D3-242A7678B178}" srcOrd="0" destOrd="0" presId="urn:microsoft.com/office/officeart/2005/8/layout/list1"/>
    <dgm:cxn modelId="{4E01A5BD-28A3-447C-9F79-B2C6A3F4659B}" type="presParOf" srcId="{393A2AB1-074B-4EAA-940A-2C9A482AAC26}" destId="{6205E6F1-0FBA-4443-BF9E-8DD27896F3F7}" srcOrd="1" destOrd="0" presId="urn:microsoft.com/office/officeart/2005/8/layout/list1"/>
    <dgm:cxn modelId="{9EE8C66F-B8E4-4665-A3D9-A73EBDB03361}" type="presParOf" srcId="{C2DF5CBD-7145-431F-B642-892E1846EC27}" destId="{631AFAD8-FD1E-4C65-BF94-9B937D4410EE}" srcOrd="5" destOrd="0" presId="urn:microsoft.com/office/officeart/2005/8/layout/list1"/>
    <dgm:cxn modelId="{4D4C0DA8-9018-4562-9307-F9D0D81B1CD0}" type="presParOf" srcId="{C2DF5CBD-7145-431F-B642-892E1846EC27}" destId="{F600283C-EC08-4DA8-9518-C94D94888839}" srcOrd="6" destOrd="0" presId="urn:microsoft.com/office/officeart/2005/8/layout/list1"/>
    <dgm:cxn modelId="{9F3C3C07-88C0-4F09-8ACB-C28AD47E2BA0}" type="presParOf" srcId="{C2DF5CBD-7145-431F-B642-892E1846EC27}" destId="{F1D32774-ECBA-417E-A627-F8EBA85591B3}" srcOrd="7" destOrd="0" presId="urn:microsoft.com/office/officeart/2005/8/layout/list1"/>
    <dgm:cxn modelId="{6DBDA0D9-4665-4D5A-8031-C4C1FE2E79FE}" type="presParOf" srcId="{C2DF5CBD-7145-431F-B642-892E1846EC27}" destId="{2E1AEBF1-065E-43D4-9A54-AA2F072CDB84}" srcOrd="8" destOrd="0" presId="urn:microsoft.com/office/officeart/2005/8/layout/list1"/>
    <dgm:cxn modelId="{3FC1115F-8548-4A27-B606-976C6DEA8244}" type="presParOf" srcId="{2E1AEBF1-065E-43D4-9A54-AA2F072CDB84}" destId="{79F447D6-569F-4503-9A19-FD97F923DEBC}" srcOrd="0" destOrd="0" presId="urn:microsoft.com/office/officeart/2005/8/layout/list1"/>
    <dgm:cxn modelId="{CB65B737-08AD-43FF-847F-C19DF08442DD}" type="presParOf" srcId="{2E1AEBF1-065E-43D4-9A54-AA2F072CDB84}" destId="{1553E1CF-71FB-4BE2-9F8E-D86440C38DBF}" srcOrd="1" destOrd="0" presId="urn:microsoft.com/office/officeart/2005/8/layout/list1"/>
    <dgm:cxn modelId="{C5FFE119-BF16-4926-9CD0-874504073F6D}" type="presParOf" srcId="{C2DF5CBD-7145-431F-B642-892E1846EC27}" destId="{C6E83642-14D9-4616-A3C4-85B716CAA6F1}" srcOrd="9" destOrd="0" presId="urn:microsoft.com/office/officeart/2005/8/layout/list1"/>
    <dgm:cxn modelId="{0D8F0F1B-8B8A-4CC4-A5D4-F1DD95D5489F}" type="presParOf" srcId="{C2DF5CBD-7145-431F-B642-892E1846EC27}" destId="{668AD112-64D5-4575-8EEE-6CBF01EF81E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00253A-6954-4261-8F26-E2DB8E366F0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5494181-5201-4B36-954E-A7253F06AFFB}">
      <dgm:prSet phldrT="[文本]"/>
      <dgm:spPr/>
      <dgm:t>
        <a:bodyPr/>
        <a:lstStyle/>
        <a:p>
          <a:r>
            <a:rPr lang="zh-CN" b="1" dirty="0"/>
            <a:t>弹性图匹配的人脸识别</a:t>
          </a:r>
          <a:endParaRPr lang="zh-CN" altLang="en-US" dirty="0"/>
        </a:p>
      </dgm:t>
    </dgm:pt>
    <dgm:pt modelId="{6621CA30-6FE8-4EEA-BBE6-F44B162EAB13}" type="parTrans" cxnId="{4C5A9231-D927-4E40-AFB3-5659B2123ACC}">
      <dgm:prSet/>
      <dgm:spPr/>
      <dgm:t>
        <a:bodyPr/>
        <a:lstStyle/>
        <a:p>
          <a:endParaRPr lang="zh-CN" altLang="en-US"/>
        </a:p>
      </dgm:t>
    </dgm:pt>
    <dgm:pt modelId="{0611F6BD-6F18-460D-9DE4-0B45D88A6BD2}" type="sibTrans" cxnId="{4C5A9231-D927-4E40-AFB3-5659B2123ACC}">
      <dgm:prSet/>
      <dgm:spPr/>
      <dgm:t>
        <a:bodyPr/>
        <a:lstStyle/>
        <a:p>
          <a:endParaRPr lang="zh-CN" altLang="en-US"/>
        </a:p>
      </dgm:t>
    </dgm:pt>
    <dgm:pt modelId="{F796D162-4411-438C-9617-39CF6E73DCB2}">
      <dgm:prSet phldrT="[文本]"/>
      <dgm:spPr/>
      <dgm:t>
        <a:bodyPr/>
        <a:lstStyle/>
        <a:p>
          <a:r>
            <a:rPr lang="zh-CN" b="1" dirty="0"/>
            <a:t>线段</a:t>
          </a:r>
          <a:r>
            <a:rPr lang="en-US" b="1" dirty="0" err="1"/>
            <a:t>Hausdorff</a:t>
          </a:r>
          <a:r>
            <a:rPr lang="zh-CN" b="1" dirty="0"/>
            <a:t>距离（</a:t>
          </a:r>
          <a:r>
            <a:rPr lang="en-US" b="1" dirty="0"/>
            <a:t>LHD</a:t>
          </a:r>
          <a:r>
            <a:rPr lang="zh-CN" b="1" dirty="0"/>
            <a:t>）人脸识别</a:t>
          </a:r>
          <a:endParaRPr lang="zh-CN" altLang="en-US" dirty="0"/>
        </a:p>
      </dgm:t>
    </dgm:pt>
    <dgm:pt modelId="{64CD2B3C-809C-47FD-9F42-6FD54464611F}" type="parTrans" cxnId="{1DEF3B21-FF61-4768-A3CD-2D9AAE2C4537}">
      <dgm:prSet/>
      <dgm:spPr/>
      <dgm:t>
        <a:bodyPr/>
        <a:lstStyle/>
        <a:p>
          <a:endParaRPr lang="zh-CN" altLang="en-US"/>
        </a:p>
      </dgm:t>
    </dgm:pt>
    <dgm:pt modelId="{876FDC17-D498-406E-AFA5-9024FE1BA679}" type="sibTrans" cxnId="{1DEF3B21-FF61-4768-A3CD-2D9AAE2C4537}">
      <dgm:prSet/>
      <dgm:spPr/>
      <dgm:t>
        <a:bodyPr/>
        <a:lstStyle/>
        <a:p>
          <a:endParaRPr lang="zh-CN" altLang="en-US"/>
        </a:p>
      </dgm:t>
    </dgm:pt>
    <dgm:pt modelId="{99CD2BDD-FF10-4F1B-B037-6756B66570E1}">
      <dgm:prSet phldrT="[文本]"/>
      <dgm:spPr/>
      <dgm:t>
        <a:bodyPr/>
        <a:lstStyle/>
        <a:p>
          <a:r>
            <a:rPr lang="zh-CN" b="1" dirty="0"/>
            <a:t>支持向量机（</a:t>
          </a:r>
          <a:r>
            <a:rPr lang="en-US" b="1" dirty="0"/>
            <a:t>SVM</a:t>
          </a:r>
          <a:r>
            <a:rPr lang="zh-CN" b="1" dirty="0"/>
            <a:t>）人脸识别</a:t>
          </a:r>
          <a:endParaRPr lang="zh-CN" altLang="en-US" dirty="0"/>
        </a:p>
      </dgm:t>
    </dgm:pt>
    <dgm:pt modelId="{7788E14F-8C5B-4849-8606-E9F8728423AF}" type="parTrans" cxnId="{1DDB8E9D-7F09-4943-AD2C-D321349D1033}">
      <dgm:prSet/>
      <dgm:spPr/>
      <dgm:t>
        <a:bodyPr/>
        <a:lstStyle/>
        <a:p>
          <a:endParaRPr lang="zh-CN" altLang="en-US"/>
        </a:p>
      </dgm:t>
    </dgm:pt>
    <dgm:pt modelId="{20F31235-A9D8-4853-A6D5-A5FBC7741000}" type="sibTrans" cxnId="{1DDB8E9D-7F09-4943-AD2C-D321349D1033}">
      <dgm:prSet/>
      <dgm:spPr/>
      <dgm:t>
        <a:bodyPr/>
        <a:lstStyle/>
        <a:p>
          <a:endParaRPr lang="zh-CN" altLang="en-US"/>
        </a:p>
      </dgm:t>
    </dgm:pt>
    <dgm:pt modelId="{64B0A7A5-8901-4CF2-B237-1201FCA80F35}" type="pres">
      <dgm:prSet presAssocID="{B700253A-6954-4261-8F26-E2DB8E366F02}" presName="linear" presStyleCnt="0">
        <dgm:presLayoutVars>
          <dgm:dir/>
          <dgm:animLvl val="lvl"/>
          <dgm:resizeHandles val="exact"/>
        </dgm:presLayoutVars>
      </dgm:prSet>
      <dgm:spPr/>
    </dgm:pt>
    <dgm:pt modelId="{D867E49A-0767-4F70-A3F5-FB3076720F69}" type="pres">
      <dgm:prSet presAssocID="{85494181-5201-4B36-954E-A7253F06AFFB}" presName="parentLin" presStyleCnt="0"/>
      <dgm:spPr/>
    </dgm:pt>
    <dgm:pt modelId="{327E733E-4ABC-4E6A-9DDA-4B4BEF1E206D}" type="pres">
      <dgm:prSet presAssocID="{85494181-5201-4B36-954E-A7253F06AFFB}" presName="parentLeftMargin" presStyleLbl="node1" presStyleIdx="0" presStyleCnt="3"/>
      <dgm:spPr/>
    </dgm:pt>
    <dgm:pt modelId="{74CB3CE9-887E-428D-958D-14CD2ACCEC6E}" type="pres">
      <dgm:prSet presAssocID="{85494181-5201-4B36-954E-A7253F06AFFB}" presName="parentText" presStyleLbl="node1" presStyleIdx="0" presStyleCnt="3">
        <dgm:presLayoutVars>
          <dgm:chMax val="0"/>
          <dgm:bulletEnabled val="1"/>
        </dgm:presLayoutVars>
      </dgm:prSet>
      <dgm:spPr/>
    </dgm:pt>
    <dgm:pt modelId="{F2D6ADC1-576E-450F-9C98-F2276262680A}" type="pres">
      <dgm:prSet presAssocID="{85494181-5201-4B36-954E-A7253F06AFFB}" presName="negativeSpace" presStyleCnt="0"/>
      <dgm:spPr/>
    </dgm:pt>
    <dgm:pt modelId="{5A74FFBC-B851-442D-AF49-83FD89FB7D16}" type="pres">
      <dgm:prSet presAssocID="{85494181-5201-4B36-954E-A7253F06AFFB}" presName="childText" presStyleLbl="conFgAcc1" presStyleIdx="0" presStyleCnt="3">
        <dgm:presLayoutVars>
          <dgm:bulletEnabled val="1"/>
        </dgm:presLayoutVars>
      </dgm:prSet>
      <dgm:spPr/>
    </dgm:pt>
    <dgm:pt modelId="{7AC9E52C-5FEB-4DF1-9183-2D211EDE6EE4}" type="pres">
      <dgm:prSet presAssocID="{0611F6BD-6F18-460D-9DE4-0B45D88A6BD2}" presName="spaceBetweenRectangles" presStyleCnt="0"/>
      <dgm:spPr/>
    </dgm:pt>
    <dgm:pt modelId="{03806260-3B99-4C91-A537-385CABB71D6E}" type="pres">
      <dgm:prSet presAssocID="{F796D162-4411-438C-9617-39CF6E73DCB2}" presName="parentLin" presStyleCnt="0"/>
      <dgm:spPr/>
    </dgm:pt>
    <dgm:pt modelId="{42D153DD-DC2E-420F-8557-5A4E20E264AA}" type="pres">
      <dgm:prSet presAssocID="{F796D162-4411-438C-9617-39CF6E73DCB2}" presName="parentLeftMargin" presStyleLbl="node1" presStyleIdx="0" presStyleCnt="3"/>
      <dgm:spPr/>
    </dgm:pt>
    <dgm:pt modelId="{09EF5213-744F-4271-BA8C-278C8C5D9742}" type="pres">
      <dgm:prSet presAssocID="{F796D162-4411-438C-9617-39CF6E73DCB2}" presName="parentText" presStyleLbl="node1" presStyleIdx="1" presStyleCnt="3">
        <dgm:presLayoutVars>
          <dgm:chMax val="0"/>
          <dgm:bulletEnabled val="1"/>
        </dgm:presLayoutVars>
      </dgm:prSet>
      <dgm:spPr/>
    </dgm:pt>
    <dgm:pt modelId="{532082C6-71C3-4256-8405-F2586DB8099F}" type="pres">
      <dgm:prSet presAssocID="{F796D162-4411-438C-9617-39CF6E73DCB2}" presName="negativeSpace" presStyleCnt="0"/>
      <dgm:spPr/>
    </dgm:pt>
    <dgm:pt modelId="{1AFD6381-2772-4A0A-B67B-2B826B740D7A}" type="pres">
      <dgm:prSet presAssocID="{F796D162-4411-438C-9617-39CF6E73DCB2}" presName="childText" presStyleLbl="conFgAcc1" presStyleIdx="1" presStyleCnt="3">
        <dgm:presLayoutVars>
          <dgm:bulletEnabled val="1"/>
        </dgm:presLayoutVars>
      </dgm:prSet>
      <dgm:spPr/>
    </dgm:pt>
    <dgm:pt modelId="{65C41E76-B159-47B8-B23A-45C80ACE3E77}" type="pres">
      <dgm:prSet presAssocID="{876FDC17-D498-406E-AFA5-9024FE1BA679}" presName="spaceBetweenRectangles" presStyleCnt="0"/>
      <dgm:spPr/>
    </dgm:pt>
    <dgm:pt modelId="{A63D4D42-9898-4E09-983C-459EF69DC74B}" type="pres">
      <dgm:prSet presAssocID="{99CD2BDD-FF10-4F1B-B037-6756B66570E1}" presName="parentLin" presStyleCnt="0"/>
      <dgm:spPr/>
    </dgm:pt>
    <dgm:pt modelId="{91A3B7C6-5B5D-4876-B750-D8BD50CC4F76}" type="pres">
      <dgm:prSet presAssocID="{99CD2BDD-FF10-4F1B-B037-6756B66570E1}" presName="parentLeftMargin" presStyleLbl="node1" presStyleIdx="1" presStyleCnt="3"/>
      <dgm:spPr/>
    </dgm:pt>
    <dgm:pt modelId="{0C6BB623-2178-4F39-ADE1-8D043C1F0D09}" type="pres">
      <dgm:prSet presAssocID="{99CD2BDD-FF10-4F1B-B037-6756B66570E1}" presName="parentText" presStyleLbl="node1" presStyleIdx="2" presStyleCnt="3">
        <dgm:presLayoutVars>
          <dgm:chMax val="0"/>
          <dgm:bulletEnabled val="1"/>
        </dgm:presLayoutVars>
      </dgm:prSet>
      <dgm:spPr/>
    </dgm:pt>
    <dgm:pt modelId="{CE2787E5-CF3A-4933-AB25-9A9B4F050FDC}" type="pres">
      <dgm:prSet presAssocID="{99CD2BDD-FF10-4F1B-B037-6756B66570E1}" presName="negativeSpace" presStyleCnt="0"/>
      <dgm:spPr/>
    </dgm:pt>
    <dgm:pt modelId="{DF7DDC95-E70A-433B-9B55-00634DAE684D}" type="pres">
      <dgm:prSet presAssocID="{99CD2BDD-FF10-4F1B-B037-6756B66570E1}" presName="childText" presStyleLbl="conFgAcc1" presStyleIdx="2" presStyleCnt="3">
        <dgm:presLayoutVars>
          <dgm:bulletEnabled val="1"/>
        </dgm:presLayoutVars>
      </dgm:prSet>
      <dgm:spPr/>
    </dgm:pt>
  </dgm:ptLst>
  <dgm:cxnLst>
    <dgm:cxn modelId="{02770E10-9558-4BB7-B0B8-6A80D58F0091}" type="presOf" srcId="{85494181-5201-4B36-954E-A7253F06AFFB}" destId="{327E733E-4ABC-4E6A-9DDA-4B4BEF1E206D}" srcOrd="0" destOrd="0" presId="urn:microsoft.com/office/officeart/2005/8/layout/list1"/>
    <dgm:cxn modelId="{1DEF3B21-FF61-4768-A3CD-2D9AAE2C4537}" srcId="{B700253A-6954-4261-8F26-E2DB8E366F02}" destId="{F796D162-4411-438C-9617-39CF6E73DCB2}" srcOrd="1" destOrd="0" parTransId="{64CD2B3C-809C-47FD-9F42-6FD54464611F}" sibTransId="{876FDC17-D498-406E-AFA5-9024FE1BA679}"/>
    <dgm:cxn modelId="{71466B25-7291-46A2-8D7C-405F140517EA}" type="presOf" srcId="{F796D162-4411-438C-9617-39CF6E73DCB2}" destId="{42D153DD-DC2E-420F-8557-5A4E20E264AA}" srcOrd="0" destOrd="0" presId="urn:microsoft.com/office/officeart/2005/8/layout/list1"/>
    <dgm:cxn modelId="{4C5A9231-D927-4E40-AFB3-5659B2123ACC}" srcId="{B700253A-6954-4261-8F26-E2DB8E366F02}" destId="{85494181-5201-4B36-954E-A7253F06AFFB}" srcOrd="0" destOrd="0" parTransId="{6621CA30-6FE8-4EEA-BBE6-F44B162EAB13}" sibTransId="{0611F6BD-6F18-460D-9DE4-0B45D88A6BD2}"/>
    <dgm:cxn modelId="{2F7ED33A-B61E-49ED-8783-36C0F75F1425}" type="presOf" srcId="{99CD2BDD-FF10-4F1B-B037-6756B66570E1}" destId="{91A3B7C6-5B5D-4876-B750-D8BD50CC4F76}" srcOrd="0" destOrd="0" presId="urn:microsoft.com/office/officeart/2005/8/layout/list1"/>
    <dgm:cxn modelId="{C4927952-55C1-4172-8AE5-51A1E45FE85D}" type="presOf" srcId="{B700253A-6954-4261-8F26-E2DB8E366F02}" destId="{64B0A7A5-8901-4CF2-B237-1201FCA80F35}" srcOrd="0" destOrd="0" presId="urn:microsoft.com/office/officeart/2005/8/layout/list1"/>
    <dgm:cxn modelId="{50B8F48B-DDF9-46A7-B48E-7329EEC54E81}" type="presOf" srcId="{F796D162-4411-438C-9617-39CF6E73DCB2}" destId="{09EF5213-744F-4271-BA8C-278C8C5D9742}" srcOrd="1" destOrd="0" presId="urn:microsoft.com/office/officeart/2005/8/layout/list1"/>
    <dgm:cxn modelId="{1DDB8E9D-7F09-4943-AD2C-D321349D1033}" srcId="{B700253A-6954-4261-8F26-E2DB8E366F02}" destId="{99CD2BDD-FF10-4F1B-B037-6756B66570E1}" srcOrd="2" destOrd="0" parTransId="{7788E14F-8C5B-4849-8606-E9F8728423AF}" sibTransId="{20F31235-A9D8-4853-A6D5-A5FBC7741000}"/>
    <dgm:cxn modelId="{C18393E2-BAB4-4FB2-828B-0BBD88AA25D5}" type="presOf" srcId="{99CD2BDD-FF10-4F1B-B037-6756B66570E1}" destId="{0C6BB623-2178-4F39-ADE1-8D043C1F0D09}" srcOrd="1" destOrd="0" presId="urn:microsoft.com/office/officeart/2005/8/layout/list1"/>
    <dgm:cxn modelId="{D1909FF6-5581-4FC8-BD12-A9A799B3A552}" type="presOf" srcId="{85494181-5201-4B36-954E-A7253F06AFFB}" destId="{74CB3CE9-887E-428D-958D-14CD2ACCEC6E}" srcOrd="1" destOrd="0" presId="urn:microsoft.com/office/officeart/2005/8/layout/list1"/>
    <dgm:cxn modelId="{20900D11-DAA8-45DF-9175-7782745C6150}" type="presParOf" srcId="{64B0A7A5-8901-4CF2-B237-1201FCA80F35}" destId="{D867E49A-0767-4F70-A3F5-FB3076720F69}" srcOrd="0" destOrd="0" presId="urn:microsoft.com/office/officeart/2005/8/layout/list1"/>
    <dgm:cxn modelId="{83A78C03-94F5-48B7-B479-BE2FA4E3B8E3}" type="presParOf" srcId="{D867E49A-0767-4F70-A3F5-FB3076720F69}" destId="{327E733E-4ABC-4E6A-9DDA-4B4BEF1E206D}" srcOrd="0" destOrd="0" presId="urn:microsoft.com/office/officeart/2005/8/layout/list1"/>
    <dgm:cxn modelId="{0EDDCD75-2D90-4082-AC8B-DEC76039BA53}" type="presParOf" srcId="{D867E49A-0767-4F70-A3F5-FB3076720F69}" destId="{74CB3CE9-887E-428D-958D-14CD2ACCEC6E}" srcOrd="1" destOrd="0" presId="urn:microsoft.com/office/officeart/2005/8/layout/list1"/>
    <dgm:cxn modelId="{2CA0FC05-F0F8-49C0-AAED-754820F2802E}" type="presParOf" srcId="{64B0A7A5-8901-4CF2-B237-1201FCA80F35}" destId="{F2D6ADC1-576E-450F-9C98-F2276262680A}" srcOrd="1" destOrd="0" presId="urn:microsoft.com/office/officeart/2005/8/layout/list1"/>
    <dgm:cxn modelId="{E63064EA-526B-4645-88C5-39A9AE40396A}" type="presParOf" srcId="{64B0A7A5-8901-4CF2-B237-1201FCA80F35}" destId="{5A74FFBC-B851-442D-AF49-83FD89FB7D16}" srcOrd="2" destOrd="0" presId="urn:microsoft.com/office/officeart/2005/8/layout/list1"/>
    <dgm:cxn modelId="{AEF93A57-9202-4143-BD80-C39A50654DB0}" type="presParOf" srcId="{64B0A7A5-8901-4CF2-B237-1201FCA80F35}" destId="{7AC9E52C-5FEB-4DF1-9183-2D211EDE6EE4}" srcOrd="3" destOrd="0" presId="urn:microsoft.com/office/officeart/2005/8/layout/list1"/>
    <dgm:cxn modelId="{133964BA-3EA1-4292-BCC1-FD37571474DC}" type="presParOf" srcId="{64B0A7A5-8901-4CF2-B237-1201FCA80F35}" destId="{03806260-3B99-4C91-A537-385CABB71D6E}" srcOrd="4" destOrd="0" presId="urn:microsoft.com/office/officeart/2005/8/layout/list1"/>
    <dgm:cxn modelId="{D159C150-EAA4-4DA4-84ED-E4CCCAAD8C24}" type="presParOf" srcId="{03806260-3B99-4C91-A537-385CABB71D6E}" destId="{42D153DD-DC2E-420F-8557-5A4E20E264AA}" srcOrd="0" destOrd="0" presId="urn:microsoft.com/office/officeart/2005/8/layout/list1"/>
    <dgm:cxn modelId="{BB2271A9-B36E-4626-83B0-D30D12813975}" type="presParOf" srcId="{03806260-3B99-4C91-A537-385CABB71D6E}" destId="{09EF5213-744F-4271-BA8C-278C8C5D9742}" srcOrd="1" destOrd="0" presId="urn:microsoft.com/office/officeart/2005/8/layout/list1"/>
    <dgm:cxn modelId="{D14F518F-1D2A-4234-8368-920AF500685A}" type="presParOf" srcId="{64B0A7A5-8901-4CF2-B237-1201FCA80F35}" destId="{532082C6-71C3-4256-8405-F2586DB8099F}" srcOrd="5" destOrd="0" presId="urn:microsoft.com/office/officeart/2005/8/layout/list1"/>
    <dgm:cxn modelId="{81B05CF3-231D-46CE-B318-1F6EBEE61037}" type="presParOf" srcId="{64B0A7A5-8901-4CF2-B237-1201FCA80F35}" destId="{1AFD6381-2772-4A0A-B67B-2B826B740D7A}" srcOrd="6" destOrd="0" presId="urn:microsoft.com/office/officeart/2005/8/layout/list1"/>
    <dgm:cxn modelId="{33C25370-5198-4217-B744-2D52C6C4E07C}" type="presParOf" srcId="{64B0A7A5-8901-4CF2-B237-1201FCA80F35}" destId="{65C41E76-B159-47B8-B23A-45C80ACE3E77}" srcOrd="7" destOrd="0" presId="urn:microsoft.com/office/officeart/2005/8/layout/list1"/>
    <dgm:cxn modelId="{CBD43BB1-3A15-4713-93D2-516ED12A1721}" type="presParOf" srcId="{64B0A7A5-8901-4CF2-B237-1201FCA80F35}" destId="{A63D4D42-9898-4E09-983C-459EF69DC74B}" srcOrd="8" destOrd="0" presId="urn:microsoft.com/office/officeart/2005/8/layout/list1"/>
    <dgm:cxn modelId="{4C8268CB-4BA0-40EF-9B24-8DC9E21A9C3B}" type="presParOf" srcId="{A63D4D42-9898-4E09-983C-459EF69DC74B}" destId="{91A3B7C6-5B5D-4876-B750-D8BD50CC4F76}" srcOrd="0" destOrd="0" presId="urn:microsoft.com/office/officeart/2005/8/layout/list1"/>
    <dgm:cxn modelId="{448E5ACC-C3B0-4B90-A1DC-DA28F2FA0CEF}" type="presParOf" srcId="{A63D4D42-9898-4E09-983C-459EF69DC74B}" destId="{0C6BB623-2178-4F39-ADE1-8D043C1F0D09}" srcOrd="1" destOrd="0" presId="urn:microsoft.com/office/officeart/2005/8/layout/list1"/>
    <dgm:cxn modelId="{90055B35-38B0-4056-9D78-98A5D1392A55}" type="presParOf" srcId="{64B0A7A5-8901-4CF2-B237-1201FCA80F35}" destId="{CE2787E5-CF3A-4933-AB25-9A9B4F050FDC}" srcOrd="9" destOrd="0" presId="urn:microsoft.com/office/officeart/2005/8/layout/list1"/>
    <dgm:cxn modelId="{F4B1339E-4964-43E4-B6E4-620647B12204}" type="presParOf" srcId="{64B0A7A5-8901-4CF2-B237-1201FCA80F35}" destId="{DF7DDC95-E70A-433B-9B55-00634DAE684D}"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157559-262E-4B96-BE13-1AD0ED38E647}" type="doc">
      <dgm:prSet loTypeId="urn:microsoft.com/office/officeart/2005/8/layout/chevron1" loCatId="process" qsTypeId="urn:microsoft.com/office/officeart/2005/8/quickstyle/simple1" qsCatId="simple" csTypeId="urn:microsoft.com/office/officeart/2005/8/colors/accent1_2" csCatId="accent1" phldr="1"/>
      <dgm:spPr/>
    </dgm:pt>
    <dgm:pt modelId="{03FB8B92-0D86-43DD-8747-2E1268B21F78}">
      <dgm:prSet phldrT="[文本]"/>
      <dgm:spPr/>
      <dgm:t>
        <a:bodyPr/>
        <a:lstStyle/>
        <a:p>
          <a:r>
            <a:rPr lang="en-US" altLang="zh-CN" dirty="0"/>
            <a:t>PCA</a:t>
          </a:r>
          <a:endParaRPr lang="zh-CN" altLang="en-US" dirty="0"/>
        </a:p>
      </dgm:t>
    </dgm:pt>
    <dgm:pt modelId="{7301CFE2-E21F-4284-BBC1-E80EDB4A916A}" type="parTrans" cxnId="{7A2F4024-BF19-4800-ABBE-E683277FC4C4}">
      <dgm:prSet/>
      <dgm:spPr/>
      <dgm:t>
        <a:bodyPr/>
        <a:lstStyle/>
        <a:p>
          <a:endParaRPr lang="zh-CN" altLang="en-US"/>
        </a:p>
      </dgm:t>
    </dgm:pt>
    <dgm:pt modelId="{042A9FEE-572D-45B7-B9B7-84BBB3D9B5CB}" type="sibTrans" cxnId="{7A2F4024-BF19-4800-ABBE-E683277FC4C4}">
      <dgm:prSet/>
      <dgm:spPr/>
      <dgm:t>
        <a:bodyPr/>
        <a:lstStyle/>
        <a:p>
          <a:endParaRPr lang="zh-CN" altLang="en-US"/>
        </a:p>
      </dgm:t>
    </dgm:pt>
    <dgm:pt modelId="{3B6EAC3A-999D-47CD-8D7E-D834D40C559C}">
      <dgm:prSet phldrT="[文本]"/>
      <dgm:spPr/>
      <dgm:t>
        <a:bodyPr/>
        <a:lstStyle/>
        <a:p>
          <a:r>
            <a:rPr lang="en-US" altLang="zh-CN" dirty="0"/>
            <a:t>2DPCA</a:t>
          </a:r>
          <a:endParaRPr lang="zh-CN" altLang="en-US" dirty="0"/>
        </a:p>
      </dgm:t>
    </dgm:pt>
    <dgm:pt modelId="{706DE8E3-7839-480A-A0A7-487177F2157A}" type="parTrans" cxnId="{4B26A3AA-B63D-43D6-B971-091BE5DDC1ED}">
      <dgm:prSet/>
      <dgm:spPr/>
      <dgm:t>
        <a:bodyPr/>
        <a:lstStyle/>
        <a:p>
          <a:endParaRPr lang="zh-CN" altLang="en-US"/>
        </a:p>
      </dgm:t>
    </dgm:pt>
    <dgm:pt modelId="{F24E766B-6287-4516-9134-0A360B4CB682}" type="sibTrans" cxnId="{4B26A3AA-B63D-43D6-B971-091BE5DDC1ED}">
      <dgm:prSet/>
      <dgm:spPr/>
      <dgm:t>
        <a:bodyPr/>
        <a:lstStyle/>
        <a:p>
          <a:endParaRPr lang="zh-CN" altLang="en-US"/>
        </a:p>
      </dgm:t>
    </dgm:pt>
    <dgm:pt modelId="{73A5847C-2A90-4202-9AC2-E0637752CC75}">
      <dgm:prSet phldrT="[文本]"/>
      <dgm:spPr/>
      <dgm:t>
        <a:bodyPr/>
        <a:lstStyle/>
        <a:p>
          <a:r>
            <a:rPr lang="en-US" altLang="zh-CN" dirty="0"/>
            <a:t>2DDPCA</a:t>
          </a:r>
          <a:endParaRPr lang="zh-CN" altLang="en-US" dirty="0"/>
        </a:p>
      </dgm:t>
    </dgm:pt>
    <dgm:pt modelId="{1B802968-FD4B-400F-906D-5265FEEC4583}" type="parTrans" cxnId="{3A5EBB25-ADF8-4BAA-B30D-D2BCD20C3FEA}">
      <dgm:prSet/>
      <dgm:spPr/>
      <dgm:t>
        <a:bodyPr/>
        <a:lstStyle/>
        <a:p>
          <a:endParaRPr lang="zh-CN" altLang="en-US"/>
        </a:p>
      </dgm:t>
    </dgm:pt>
    <dgm:pt modelId="{7F9404A2-F210-4044-BD51-68A00E81D396}" type="sibTrans" cxnId="{3A5EBB25-ADF8-4BAA-B30D-D2BCD20C3FEA}">
      <dgm:prSet/>
      <dgm:spPr/>
      <dgm:t>
        <a:bodyPr/>
        <a:lstStyle/>
        <a:p>
          <a:endParaRPr lang="zh-CN" altLang="en-US"/>
        </a:p>
      </dgm:t>
    </dgm:pt>
    <dgm:pt modelId="{040E9ECD-A705-47BB-96DA-8E2532FA420A}" type="pres">
      <dgm:prSet presAssocID="{2A157559-262E-4B96-BE13-1AD0ED38E647}" presName="Name0" presStyleCnt="0">
        <dgm:presLayoutVars>
          <dgm:dir/>
          <dgm:animLvl val="lvl"/>
          <dgm:resizeHandles val="exact"/>
        </dgm:presLayoutVars>
      </dgm:prSet>
      <dgm:spPr/>
    </dgm:pt>
    <dgm:pt modelId="{818F9156-57EB-4539-9706-F91535CEDE68}" type="pres">
      <dgm:prSet presAssocID="{03FB8B92-0D86-43DD-8747-2E1268B21F78}" presName="parTxOnly" presStyleLbl="node1" presStyleIdx="0" presStyleCnt="3">
        <dgm:presLayoutVars>
          <dgm:chMax val="0"/>
          <dgm:chPref val="0"/>
          <dgm:bulletEnabled val="1"/>
        </dgm:presLayoutVars>
      </dgm:prSet>
      <dgm:spPr/>
    </dgm:pt>
    <dgm:pt modelId="{EB01AD7B-36EB-421B-935A-66F479EA9AD4}" type="pres">
      <dgm:prSet presAssocID="{042A9FEE-572D-45B7-B9B7-84BBB3D9B5CB}" presName="parTxOnlySpace" presStyleCnt="0"/>
      <dgm:spPr/>
    </dgm:pt>
    <dgm:pt modelId="{DF0B2A80-AD72-4BE3-94BC-C48906AE8B1C}" type="pres">
      <dgm:prSet presAssocID="{3B6EAC3A-999D-47CD-8D7E-D834D40C559C}" presName="parTxOnly" presStyleLbl="node1" presStyleIdx="1" presStyleCnt="3">
        <dgm:presLayoutVars>
          <dgm:chMax val="0"/>
          <dgm:chPref val="0"/>
          <dgm:bulletEnabled val="1"/>
        </dgm:presLayoutVars>
      </dgm:prSet>
      <dgm:spPr/>
    </dgm:pt>
    <dgm:pt modelId="{120CDCF3-225A-4000-8E7B-1BB658A692D6}" type="pres">
      <dgm:prSet presAssocID="{F24E766B-6287-4516-9134-0A360B4CB682}" presName="parTxOnlySpace" presStyleCnt="0"/>
      <dgm:spPr/>
    </dgm:pt>
    <dgm:pt modelId="{136AE46E-2284-4C3E-8B4D-0D1E16A42BF0}" type="pres">
      <dgm:prSet presAssocID="{73A5847C-2A90-4202-9AC2-E0637752CC75}" presName="parTxOnly" presStyleLbl="node1" presStyleIdx="2" presStyleCnt="3">
        <dgm:presLayoutVars>
          <dgm:chMax val="0"/>
          <dgm:chPref val="0"/>
          <dgm:bulletEnabled val="1"/>
        </dgm:presLayoutVars>
      </dgm:prSet>
      <dgm:spPr/>
    </dgm:pt>
  </dgm:ptLst>
  <dgm:cxnLst>
    <dgm:cxn modelId="{7A2F4024-BF19-4800-ABBE-E683277FC4C4}" srcId="{2A157559-262E-4B96-BE13-1AD0ED38E647}" destId="{03FB8B92-0D86-43DD-8747-2E1268B21F78}" srcOrd="0" destOrd="0" parTransId="{7301CFE2-E21F-4284-BBC1-E80EDB4A916A}" sibTransId="{042A9FEE-572D-45B7-B9B7-84BBB3D9B5CB}"/>
    <dgm:cxn modelId="{3A5EBB25-ADF8-4BAA-B30D-D2BCD20C3FEA}" srcId="{2A157559-262E-4B96-BE13-1AD0ED38E647}" destId="{73A5847C-2A90-4202-9AC2-E0637752CC75}" srcOrd="2" destOrd="0" parTransId="{1B802968-FD4B-400F-906D-5265FEEC4583}" sibTransId="{7F9404A2-F210-4044-BD51-68A00E81D396}"/>
    <dgm:cxn modelId="{E7213363-0FE3-494C-80C4-CBA15EFCD9FB}" type="presOf" srcId="{73A5847C-2A90-4202-9AC2-E0637752CC75}" destId="{136AE46E-2284-4C3E-8B4D-0D1E16A42BF0}" srcOrd="0" destOrd="0" presId="urn:microsoft.com/office/officeart/2005/8/layout/chevron1"/>
    <dgm:cxn modelId="{F6109072-5609-4D32-A8AB-0B0576955190}" type="presOf" srcId="{03FB8B92-0D86-43DD-8747-2E1268B21F78}" destId="{818F9156-57EB-4539-9706-F91535CEDE68}" srcOrd="0" destOrd="0" presId="urn:microsoft.com/office/officeart/2005/8/layout/chevron1"/>
    <dgm:cxn modelId="{4B26A3AA-B63D-43D6-B971-091BE5DDC1ED}" srcId="{2A157559-262E-4B96-BE13-1AD0ED38E647}" destId="{3B6EAC3A-999D-47CD-8D7E-D834D40C559C}" srcOrd="1" destOrd="0" parTransId="{706DE8E3-7839-480A-A0A7-487177F2157A}" sibTransId="{F24E766B-6287-4516-9134-0A360B4CB682}"/>
    <dgm:cxn modelId="{D78D98B8-A6F4-4B38-9649-A7873BEFDEFB}" type="presOf" srcId="{3B6EAC3A-999D-47CD-8D7E-D834D40C559C}" destId="{DF0B2A80-AD72-4BE3-94BC-C48906AE8B1C}" srcOrd="0" destOrd="0" presId="urn:microsoft.com/office/officeart/2005/8/layout/chevron1"/>
    <dgm:cxn modelId="{B5BFA7DB-329B-4679-B941-77841A7379D5}" type="presOf" srcId="{2A157559-262E-4B96-BE13-1AD0ED38E647}" destId="{040E9ECD-A705-47BB-96DA-8E2532FA420A}" srcOrd="0" destOrd="0" presId="urn:microsoft.com/office/officeart/2005/8/layout/chevron1"/>
    <dgm:cxn modelId="{542390BB-348A-4A1A-9227-867071BD568C}" type="presParOf" srcId="{040E9ECD-A705-47BB-96DA-8E2532FA420A}" destId="{818F9156-57EB-4539-9706-F91535CEDE68}" srcOrd="0" destOrd="0" presId="urn:microsoft.com/office/officeart/2005/8/layout/chevron1"/>
    <dgm:cxn modelId="{857E2C61-B1BE-4F0C-8E20-284488B62B6E}" type="presParOf" srcId="{040E9ECD-A705-47BB-96DA-8E2532FA420A}" destId="{EB01AD7B-36EB-421B-935A-66F479EA9AD4}" srcOrd="1" destOrd="0" presId="urn:microsoft.com/office/officeart/2005/8/layout/chevron1"/>
    <dgm:cxn modelId="{1E479D6B-2BB8-4C6E-91FD-623AC5DFBDA8}" type="presParOf" srcId="{040E9ECD-A705-47BB-96DA-8E2532FA420A}" destId="{DF0B2A80-AD72-4BE3-94BC-C48906AE8B1C}" srcOrd="2" destOrd="0" presId="urn:microsoft.com/office/officeart/2005/8/layout/chevron1"/>
    <dgm:cxn modelId="{D0F2A8B5-D85B-4AD0-BCB7-47763970144A}" type="presParOf" srcId="{040E9ECD-A705-47BB-96DA-8E2532FA420A}" destId="{120CDCF3-225A-4000-8E7B-1BB658A692D6}" srcOrd="3" destOrd="0" presId="urn:microsoft.com/office/officeart/2005/8/layout/chevron1"/>
    <dgm:cxn modelId="{5F039BE1-E1FB-41F1-8668-4893EBE792EF}" type="presParOf" srcId="{040E9ECD-A705-47BB-96DA-8E2532FA420A}" destId="{136AE46E-2284-4C3E-8B4D-0D1E16A42BF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ACE31-9E94-4318-B079-6809C36B51F1}">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80E08B-01DA-4F1B-B2E6-8D4CA0114FED}">
      <dsp:nvSpPr>
        <dsp:cNvPr id="0" name=""/>
        <dsp:cNvSpPr/>
      </dsp:nvSpPr>
      <dsp:spPr>
        <a:xfrm>
          <a:off x="610504" y="416587"/>
          <a:ext cx="7440913" cy="833607"/>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面部识别的背景发展及成果</a:t>
          </a:r>
        </a:p>
      </dsp:txBody>
      <dsp:txXfrm>
        <a:off x="610504" y="416587"/>
        <a:ext cx="7440913" cy="833607"/>
      </dsp:txXfrm>
    </dsp:sp>
    <dsp:sp modelId="{F54BA82D-EDA7-4E9F-A36B-0B30C3166C4C}">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FD02F-4180-40A6-B7F2-914D36B5D204}">
      <dsp:nvSpPr>
        <dsp:cNvPr id="0" name=""/>
        <dsp:cNvSpPr/>
      </dsp:nvSpPr>
      <dsp:spPr>
        <a:xfrm>
          <a:off x="1088431" y="1667215"/>
          <a:ext cx="6962986" cy="833607"/>
        </a:xfrm>
        <a:prstGeom prst="rect">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面部识别优点</a:t>
          </a:r>
        </a:p>
      </dsp:txBody>
      <dsp:txXfrm>
        <a:off x="1088431" y="1667215"/>
        <a:ext cx="6962986" cy="833607"/>
      </dsp:txXfrm>
    </dsp:sp>
    <dsp:sp modelId="{4C712E15-AA6C-4EAA-B96B-A0E1B86A5800}">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3">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C941A258-65E1-4416-8F09-E05AEC52BEBA}">
      <dsp:nvSpPr>
        <dsp:cNvPr id="0" name=""/>
        <dsp:cNvSpPr/>
      </dsp:nvSpPr>
      <dsp:spPr>
        <a:xfrm>
          <a:off x="1088431" y="2917843"/>
          <a:ext cx="6962986" cy="833607"/>
        </a:xfrm>
        <a:prstGeom prst="rect">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面部识别的方式方法</a:t>
          </a:r>
        </a:p>
      </dsp:txBody>
      <dsp:txXfrm>
        <a:off x="1088431" y="2917843"/>
        <a:ext cx="6962986" cy="833607"/>
      </dsp:txXfrm>
    </dsp:sp>
    <dsp:sp modelId="{8CC2592F-62A9-4A6C-BC80-47DA1F59DE70}">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3">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44EE6A67-FD52-4F1A-A5C9-E11E66060F0D}">
      <dsp:nvSpPr>
        <dsp:cNvPr id="0" name=""/>
        <dsp:cNvSpPr/>
      </dsp:nvSpPr>
      <dsp:spPr>
        <a:xfrm>
          <a:off x="610504" y="4168472"/>
          <a:ext cx="7440913" cy="833607"/>
        </a:xfrm>
        <a:prstGeom prst="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99060" rIns="99060" bIns="99060" numCol="1" spcCol="1270" anchor="ctr" anchorCtr="0">
          <a:noAutofit/>
        </a:bodyPr>
        <a:lstStyle/>
        <a:p>
          <a:pPr marL="0" lvl="0" indent="0" algn="l" defTabSz="1733550">
            <a:lnSpc>
              <a:spcPct val="90000"/>
            </a:lnSpc>
            <a:spcBef>
              <a:spcPct val="0"/>
            </a:spcBef>
            <a:spcAft>
              <a:spcPct val="35000"/>
            </a:spcAft>
            <a:buNone/>
          </a:pPr>
          <a:r>
            <a:rPr lang="zh-CN" altLang="en-US" sz="3900" kern="1200" dirty="0"/>
            <a:t>方法的优缺点</a:t>
          </a:r>
        </a:p>
      </dsp:txBody>
      <dsp:txXfrm>
        <a:off x="610504" y="4168472"/>
        <a:ext cx="7440913" cy="833607"/>
      </dsp:txXfrm>
    </dsp:sp>
    <dsp:sp modelId="{0A808564-A6B2-4898-95F2-1748C52ABD9C}">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FA04F-5863-4A7B-BDC0-944B698C26DF}">
      <dsp:nvSpPr>
        <dsp:cNvPr id="0" name=""/>
        <dsp:cNvSpPr/>
      </dsp:nvSpPr>
      <dsp:spPr>
        <a:xfrm>
          <a:off x="7579" y="74041"/>
          <a:ext cx="2265368" cy="1932642"/>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一，</a:t>
          </a:r>
          <a:r>
            <a:rPr lang="zh-CN" altLang="zh-CN" sz="1800" kern="1200" dirty="0"/>
            <a:t>研究人脸识别所需要的面部特征</a:t>
          </a:r>
          <a:endParaRPr lang="zh-CN" altLang="en-US" sz="1800" kern="1200" dirty="0"/>
        </a:p>
      </dsp:txBody>
      <dsp:txXfrm>
        <a:off x="64184" y="130646"/>
        <a:ext cx="2152158" cy="1819432"/>
      </dsp:txXfrm>
    </dsp:sp>
    <dsp:sp modelId="{3AFE95F5-4E39-4750-9B11-30C0DE82C44C}">
      <dsp:nvSpPr>
        <dsp:cNvPr id="0" name=""/>
        <dsp:cNvSpPr/>
      </dsp:nvSpPr>
      <dsp:spPr>
        <a:xfrm>
          <a:off x="2499484" y="759456"/>
          <a:ext cx="480258" cy="5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499484" y="871818"/>
        <a:ext cx="336181" cy="337087"/>
      </dsp:txXfrm>
    </dsp:sp>
    <dsp:sp modelId="{DCE0A8C2-2298-46FC-9D11-A528DBF921A1}">
      <dsp:nvSpPr>
        <dsp:cNvPr id="0" name=""/>
        <dsp:cNvSpPr/>
      </dsp:nvSpPr>
      <dsp:spPr>
        <a:xfrm>
          <a:off x="3179095" y="74041"/>
          <a:ext cx="2265368" cy="193264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二，</a:t>
          </a:r>
          <a:r>
            <a:rPr lang="zh-CN" altLang="zh-CN" sz="1800" kern="1200" dirty="0"/>
            <a:t>人机交互识别阶段，代表性工作是</a:t>
          </a:r>
          <a:r>
            <a:rPr lang="en-US" altLang="zh-CN" sz="1800" kern="1200" dirty="0"/>
            <a:t> </a:t>
          </a:r>
          <a:r>
            <a:rPr lang="en-US" altLang="zh-CN" sz="1800" kern="1200" dirty="0" err="1"/>
            <a:t>Goldstion</a:t>
          </a:r>
          <a:r>
            <a:rPr lang="zh-CN" altLang="zh-CN" sz="1800" kern="1200" dirty="0"/>
            <a:t>、</a:t>
          </a:r>
          <a:r>
            <a:rPr lang="en-US" altLang="zh-CN" sz="1800" kern="1200" dirty="0"/>
            <a:t>Harmon </a:t>
          </a:r>
          <a:r>
            <a:rPr lang="zh-CN" altLang="zh-CN" sz="1800" kern="1200" dirty="0"/>
            <a:t>和</a:t>
          </a:r>
          <a:r>
            <a:rPr lang="en-US" altLang="zh-CN" sz="1800" kern="1200" dirty="0"/>
            <a:t> </a:t>
          </a:r>
          <a:r>
            <a:rPr lang="en-US" altLang="zh-CN" sz="1800" kern="1200" dirty="0" err="1"/>
            <a:t>Lesk</a:t>
          </a:r>
          <a:r>
            <a:rPr lang="en-US" altLang="zh-CN" sz="1800" kern="1200" dirty="0"/>
            <a:t>[</a:t>
          </a:r>
          <a:r>
            <a:rPr lang="zh-CN" altLang="zh-CN" sz="1800" kern="1200" dirty="0"/>
            <a:t>的几何特征参数来表示人脸正面图像</a:t>
          </a:r>
          <a:endParaRPr lang="zh-CN" altLang="en-US" sz="1800" kern="1200" dirty="0"/>
        </a:p>
      </dsp:txBody>
      <dsp:txXfrm>
        <a:off x="3235700" y="130646"/>
        <a:ext cx="2152158" cy="1819432"/>
      </dsp:txXfrm>
    </dsp:sp>
    <dsp:sp modelId="{5CC4B518-9C5C-4953-A23B-CDF9E9840F35}">
      <dsp:nvSpPr>
        <dsp:cNvPr id="0" name=""/>
        <dsp:cNvSpPr/>
      </dsp:nvSpPr>
      <dsp:spPr>
        <a:xfrm>
          <a:off x="5671000" y="759456"/>
          <a:ext cx="480258" cy="5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671000" y="871818"/>
        <a:ext cx="336181" cy="337087"/>
      </dsp:txXfrm>
    </dsp:sp>
    <dsp:sp modelId="{04A050F7-E416-4DB9-A526-EA6D1C7E0F8E}">
      <dsp:nvSpPr>
        <dsp:cNvPr id="0" name=""/>
        <dsp:cNvSpPr/>
      </dsp:nvSpPr>
      <dsp:spPr>
        <a:xfrm>
          <a:off x="6350611" y="74041"/>
          <a:ext cx="2265368" cy="1932642"/>
        </a:xfrm>
        <a:prstGeom prst="roundRect">
          <a:avLst>
            <a:gd name="adj" fmla="val 1000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三，</a:t>
          </a:r>
          <a:r>
            <a:rPr lang="zh-CN" altLang="zh-CN" sz="1800" kern="1200" dirty="0"/>
            <a:t>自动机器人脸识别阶段</a:t>
          </a:r>
          <a:endParaRPr lang="zh-CN" altLang="en-US" sz="1800" kern="1200" dirty="0"/>
        </a:p>
      </dsp:txBody>
      <dsp:txXfrm>
        <a:off x="6407216" y="130646"/>
        <a:ext cx="2152158" cy="181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0C7E-AF22-4748-ACBF-50BBBF299ADC}">
      <dsp:nvSpPr>
        <dsp:cNvPr id="0" name=""/>
        <dsp:cNvSpPr/>
      </dsp:nvSpPr>
      <dsp:spPr>
        <a:xfrm>
          <a:off x="2230735" y="1556425"/>
          <a:ext cx="387985" cy="739302"/>
        </a:xfrm>
        <a:custGeom>
          <a:avLst/>
          <a:gdLst/>
          <a:ahLst/>
          <a:cxnLst/>
          <a:rect l="0" t="0" r="0" b="0"/>
          <a:pathLst>
            <a:path>
              <a:moveTo>
                <a:pt x="0" y="0"/>
              </a:moveTo>
              <a:lnTo>
                <a:pt x="193992" y="0"/>
              </a:lnTo>
              <a:lnTo>
                <a:pt x="193992" y="739302"/>
              </a:lnTo>
              <a:lnTo>
                <a:pt x="387985" y="739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03855" y="1905203"/>
        <a:ext cx="41746" cy="41746"/>
      </dsp:txXfrm>
    </dsp:sp>
    <dsp:sp modelId="{32E2933D-CC76-456A-825C-2906EE0E6BA6}">
      <dsp:nvSpPr>
        <dsp:cNvPr id="0" name=""/>
        <dsp:cNvSpPr/>
      </dsp:nvSpPr>
      <dsp:spPr>
        <a:xfrm>
          <a:off x="2230735" y="1510705"/>
          <a:ext cx="387985" cy="91440"/>
        </a:xfrm>
        <a:custGeom>
          <a:avLst/>
          <a:gdLst/>
          <a:ahLst/>
          <a:cxnLst/>
          <a:rect l="0" t="0" r="0" b="0"/>
          <a:pathLst>
            <a:path>
              <a:moveTo>
                <a:pt x="0" y="45720"/>
              </a:moveTo>
              <a:lnTo>
                <a:pt x="387985"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15028" y="1546725"/>
        <a:ext cx="19399" cy="19399"/>
      </dsp:txXfrm>
    </dsp:sp>
    <dsp:sp modelId="{14BF0E14-6BCA-4608-8DAA-89AF062E4412}">
      <dsp:nvSpPr>
        <dsp:cNvPr id="0" name=""/>
        <dsp:cNvSpPr/>
      </dsp:nvSpPr>
      <dsp:spPr>
        <a:xfrm>
          <a:off x="2230735" y="817123"/>
          <a:ext cx="387985" cy="739302"/>
        </a:xfrm>
        <a:custGeom>
          <a:avLst/>
          <a:gdLst/>
          <a:ahLst/>
          <a:cxnLst/>
          <a:rect l="0" t="0" r="0" b="0"/>
          <a:pathLst>
            <a:path>
              <a:moveTo>
                <a:pt x="0" y="739302"/>
              </a:moveTo>
              <a:lnTo>
                <a:pt x="193992" y="739302"/>
              </a:lnTo>
              <a:lnTo>
                <a:pt x="193992" y="0"/>
              </a:lnTo>
              <a:lnTo>
                <a:pt x="38798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03855" y="1165901"/>
        <a:ext cx="41746" cy="41746"/>
      </dsp:txXfrm>
    </dsp:sp>
    <dsp:sp modelId="{737344EA-9AD7-4A9A-9AD1-C7B4AD7F8E0F}">
      <dsp:nvSpPr>
        <dsp:cNvPr id="0" name=""/>
        <dsp:cNvSpPr/>
      </dsp:nvSpPr>
      <dsp:spPr>
        <a:xfrm rot="16200000">
          <a:off x="378589" y="1260704"/>
          <a:ext cx="3112851" cy="59144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面部识别技术</a:t>
          </a:r>
        </a:p>
      </dsp:txBody>
      <dsp:txXfrm>
        <a:off x="378589" y="1260704"/>
        <a:ext cx="3112851" cy="591441"/>
      </dsp:txXfrm>
    </dsp:sp>
    <dsp:sp modelId="{6498EAA8-3083-4003-8DAF-66FB5736CF56}">
      <dsp:nvSpPr>
        <dsp:cNvPr id="0" name=""/>
        <dsp:cNvSpPr/>
      </dsp:nvSpPr>
      <dsp:spPr>
        <a:xfrm>
          <a:off x="2618721" y="521402"/>
          <a:ext cx="6762998" cy="59144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zh-CN" sz="1300" kern="1200" dirty="0"/>
            <a:t>几何特征法</a:t>
          </a:r>
          <a:r>
            <a:rPr lang="en-US" altLang="zh-CN" sz="1300" kern="1200" dirty="0"/>
            <a:t> </a:t>
          </a:r>
          <a:r>
            <a:rPr lang="zh-CN" altLang="en-US" sz="1300" kern="1200" dirty="0"/>
            <a:t>（</a:t>
          </a:r>
          <a:r>
            <a:rPr lang="zh-CN" altLang="zh-CN" sz="1300" kern="1200" dirty="0"/>
            <a:t>如模板匹配法、弹性图匹配法</a:t>
          </a:r>
          <a:r>
            <a:rPr lang="zh-CN" altLang="en-US" sz="1300" kern="1200" dirty="0"/>
            <a:t>）</a:t>
          </a:r>
        </a:p>
      </dsp:txBody>
      <dsp:txXfrm>
        <a:off x="2618721" y="521402"/>
        <a:ext cx="6762998" cy="591441"/>
      </dsp:txXfrm>
    </dsp:sp>
    <dsp:sp modelId="{CDFE2B45-3A80-47F4-B31A-5509F49F4099}">
      <dsp:nvSpPr>
        <dsp:cNvPr id="0" name=""/>
        <dsp:cNvSpPr/>
      </dsp:nvSpPr>
      <dsp:spPr>
        <a:xfrm>
          <a:off x="2618721" y="1260704"/>
          <a:ext cx="6842594" cy="59144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zh-CN" sz="1200" kern="1200" dirty="0"/>
            <a:t>统计特征法</a:t>
          </a:r>
          <a:r>
            <a:rPr lang="en-US" altLang="zh-CN" sz="1200" kern="1200" dirty="0"/>
            <a:t> </a:t>
          </a:r>
          <a:r>
            <a:rPr lang="zh-CN" altLang="en-US" sz="1200" kern="1200" dirty="0"/>
            <a:t>（</a:t>
          </a:r>
          <a:r>
            <a:rPr lang="zh-CN" altLang="zh-CN" sz="1200" kern="1200" dirty="0"/>
            <a:t>如主分量分析、独立分量分析、线性判别式法分析</a:t>
          </a:r>
          <a:r>
            <a:rPr lang="zh-CN" altLang="en-US" sz="1200" kern="1200" dirty="0"/>
            <a:t>）</a:t>
          </a:r>
        </a:p>
      </dsp:txBody>
      <dsp:txXfrm>
        <a:off x="2618721" y="1260704"/>
        <a:ext cx="6842594" cy="591441"/>
      </dsp:txXfrm>
    </dsp:sp>
    <dsp:sp modelId="{4627AD84-F12D-4D74-8D51-E695787D6FC5}">
      <dsp:nvSpPr>
        <dsp:cNvPr id="0" name=""/>
        <dsp:cNvSpPr/>
      </dsp:nvSpPr>
      <dsp:spPr>
        <a:xfrm>
          <a:off x="2618721" y="2000006"/>
          <a:ext cx="6919066" cy="59144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zh-CN" sz="1200" kern="1200" dirty="0"/>
            <a:t>连接机制法</a:t>
          </a:r>
          <a:r>
            <a:rPr lang="en-US" altLang="zh-CN" sz="1200" kern="1200" dirty="0"/>
            <a:t> </a:t>
          </a:r>
          <a:r>
            <a:rPr lang="zh-CN" altLang="en-US" sz="1200" kern="1200" dirty="0"/>
            <a:t>（</a:t>
          </a:r>
          <a:r>
            <a:rPr lang="zh-CN" altLang="zh-CN" sz="1200" kern="1200" dirty="0"/>
            <a:t>如神经网络方法、</a:t>
          </a:r>
          <a:r>
            <a:rPr lang="en-US" altLang="zh-CN" sz="1200" kern="1200" dirty="0"/>
            <a:t>HMM</a:t>
          </a:r>
          <a:r>
            <a:rPr lang="zh-CN" altLang="en-US" sz="1200" kern="1200" dirty="0"/>
            <a:t>（隐马尔科夫模型）</a:t>
          </a:r>
          <a:r>
            <a:rPr lang="zh-CN" altLang="zh-CN" sz="1200" kern="1200" dirty="0"/>
            <a:t>法</a:t>
          </a:r>
          <a:r>
            <a:rPr lang="zh-CN" altLang="en-US" sz="1200" kern="1200" dirty="0"/>
            <a:t>）</a:t>
          </a:r>
        </a:p>
      </dsp:txBody>
      <dsp:txXfrm>
        <a:off x="2618721" y="2000006"/>
        <a:ext cx="6919066" cy="5914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F7A7A-1F30-443D-B5CE-587587919F43}">
      <dsp:nvSpPr>
        <dsp:cNvPr id="0" name=""/>
        <dsp:cNvSpPr/>
      </dsp:nvSpPr>
      <dsp:spPr>
        <a:xfrm>
          <a:off x="0" y="572506"/>
          <a:ext cx="527127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E5E8F-F7C0-4F3E-B513-9FBCBF7BD6F2}">
      <dsp:nvSpPr>
        <dsp:cNvPr id="0" name=""/>
        <dsp:cNvSpPr/>
      </dsp:nvSpPr>
      <dsp:spPr>
        <a:xfrm>
          <a:off x="263563" y="365866"/>
          <a:ext cx="36898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622300">
            <a:lnSpc>
              <a:spcPct val="90000"/>
            </a:lnSpc>
            <a:spcBef>
              <a:spcPct val="0"/>
            </a:spcBef>
            <a:spcAft>
              <a:spcPct val="35000"/>
            </a:spcAft>
            <a:buNone/>
          </a:pPr>
          <a:r>
            <a:rPr lang="zh-CN" sz="1400" b="1" kern="1200" dirty="0"/>
            <a:t>几何人脸识别</a:t>
          </a:r>
          <a:endParaRPr lang="zh-CN" altLang="en-US" sz="1400" kern="1200" dirty="0"/>
        </a:p>
      </dsp:txBody>
      <dsp:txXfrm>
        <a:off x="283738" y="386041"/>
        <a:ext cx="3649544" cy="372930"/>
      </dsp:txXfrm>
    </dsp:sp>
    <dsp:sp modelId="{F600283C-EC08-4DA8-9518-C94D94888839}">
      <dsp:nvSpPr>
        <dsp:cNvPr id="0" name=""/>
        <dsp:cNvSpPr/>
      </dsp:nvSpPr>
      <dsp:spPr>
        <a:xfrm>
          <a:off x="0" y="1207546"/>
          <a:ext cx="527127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05E6F1-0FBA-4443-BF9E-8DD27896F3F7}">
      <dsp:nvSpPr>
        <dsp:cNvPr id="0" name=""/>
        <dsp:cNvSpPr/>
      </dsp:nvSpPr>
      <dsp:spPr>
        <a:xfrm>
          <a:off x="263563" y="1000906"/>
          <a:ext cx="36898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622300">
            <a:lnSpc>
              <a:spcPct val="90000"/>
            </a:lnSpc>
            <a:spcBef>
              <a:spcPct val="0"/>
            </a:spcBef>
            <a:spcAft>
              <a:spcPct val="35000"/>
            </a:spcAft>
            <a:buNone/>
          </a:pPr>
          <a:r>
            <a:rPr lang="zh-CN" sz="1400" b="1" kern="1200" dirty="0"/>
            <a:t>基于特征脸</a:t>
          </a:r>
          <a:r>
            <a:rPr lang="en-US" sz="1400" b="1" kern="1200" dirty="0"/>
            <a:t>PCA</a:t>
          </a:r>
          <a:r>
            <a:rPr lang="zh-CN" altLang="en-US" sz="1400" b="1" kern="1200" dirty="0"/>
            <a:t>（主成分分析法）</a:t>
          </a:r>
          <a:r>
            <a:rPr lang="zh-CN" sz="1400" b="1" kern="1200" dirty="0"/>
            <a:t>人脸识别</a:t>
          </a:r>
          <a:endParaRPr lang="zh-CN" altLang="en-US" sz="1400" kern="1200" dirty="0"/>
        </a:p>
      </dsp:txBody>
      <dsp:txXfrm>
        <a:off x="283738" y="1021081"/>
        <a:ext cx="3649544" cy="372930"/>
      </dsp:txXfrm>
    </dsp:sp>
    <dsp:sp modelId="{668AD112-64D5-4575-8EEE-6CBF01EF81E7}">
      <dsp:nvSpPr>
        <dsp:cNvPr id="0" name=""/>
        <dsp:cNvSpPr/>
      </dsp:nvSpPr>
      <dsp:spPr>
        <a:xfrm>
          <a:off x="0" y="1842586"/>
          <a:ext cx="5271278"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53E1CF-71FB-4BE2-9F8E-D86440C38DBF}">
      <dsp:nvSpPr>
        <dsp:cNvPr id="0" name=""/>
        <dsp:cNvSpPr/>
      </dsp:nvSpPr>
      <dsp:spPr>
        <a:xfrm>
          <a:off x="263563" y="1635946"/>
          <a:ext cx="36898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622300">
            <a:lnSpc>
              <a:spcPct val="90000"/>
            </a:lnSpc>
            <a:spcBef>
              <a:spcPct val="0"/>
            </a:spcBef>
            <a:spcAft>
              <a:spcPct val="35000"/>
            </a:spcAft>
            <a:buNone/>
          </a:pPr>
          <a:r>
            <a:rPr lang="zh-CN" sz="1400" b="1" kern="1200" dirty="0"/>
            <a:t>神经网络人脸识别</a:t>
          </a:r>
          <a:endParaRPr lang="zh-CN" altLang="en-US" sz="1400" kern="1200" dirty="0"/>
        </a:p>
      </dsp:txBody>
      <dsp:txXfrm>
        <a:off x="283738" y="1656121"/>
        <a:ext cx="3649544"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4FFBC-B851-442D-AF49-83FD89FB7D16}">
      <dsp:nvSpPr>
        <dsp:cNvPr id="0" name=""/>
        <dsp:cNvSpPr/>
      </dsp:nvSpPr>
      <dsp:spPr>
        <a:xfrm>
          <a:off x="0" y="566980"/>
          <a:ext cx="52712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B3CE9-887E-428D-958D-14CD2ACCEC6E}">
      <dsp:nvSpPr>
        <dsp:cNvPr id="0" name=""/>
        <dsp:cNvSpPr/>
      </dsp:nvSpPr>
      <dsp:spPr>
        <a:xfrm>
          <a:off x="263563" y="330820"/>
          <a:ext cx="36898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711200">
            <a:lnSpc>
              <a:spcPct val="90000"/>
            </a:lnSpc>
            <a:spcBef>
              <a:spcPct val="0"/>
            </a:spcBef>
            <a:spcAft>
              <a:spcPct val="35000"/>
            </a:spcAft>
            <a:buNone/>
          </a:pPr>
          <a:r>
            <a:rPr lang="zh-CN" sz="1600" b="1" kern="1200" dirty="0"/>
            <a:t>弹性图匹配的人脸识别</a:t>
          </a:r>
          <a:endParaRPr lang="zh-CN" altLang="en-US" sz="1600" kern="1200" dirty="0"/>
        </a:p>
      </dsp:txBody>
      <dsp:txXfrm>
        <a:off x="286620" y="353877"/>
        <a:ext cx="3643780" cy="426206"/>
      </dsp:txXfrm>
    </dsp:sp>
    <dsp:sp modelId="{1AFD6381-2772-4A0A-B67B-2B826B740D7A}">
      <dsp:nvSpPr>
        <dsp:cNvPr id="0" name=""/>
        <dsp:cNvSpPr/>
      </dsp:nvSpPr>
      <dsp:spPr>
        <a:xfrm>
          <a:off x="0" y="1292740"/>
          <a:ext cx="52712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F5213-744F-4271-BA8C-278C8C5D9742}">
      <dsp:nvSpPr>
        <dsp:cNvPr id="0" name=""/>
        <dsp:cNvSpPr/>
      </dsp:nvSpPr>
      <dsp:spPr>
        <a:xfrm>
          <a:off x="263563" y="1056580"/>
          <a:ext cx="36898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711200">
            <a:lnSpc>
              <a:spcPct val="90000"/>
            </a:lnSpc>
            <a:spcBef>
              <a:spcPct val="0"/>
            </a:spcBef>
            <a:spcAft>
              <a:spcPct val="35000"/>
            </a:spcAft>
            <a:buNone/>
          </a:pPr>
          <a:r>
            <a:rPr lang="zh-CN" sz="1600" b="1" kern="1200" dirty="0"/>
            <a:t>线段</a:t>
          </a:r>
          <a:r>
            <a:rPr lang="en-US" sz="1600" b="1" kern="1200" dirty="0" err="1"/>
            <a:t>Hausdorff</a:t>
          </a:r>
          <a:r>
            <a:rPr lang="zh-CN" sz="1600" b="1" kern="1200" dirty="0"/>
            <a:t>距离（</a:t>
          </a:r>
          <a:r>
            <a:rPr lang="en-US" sz="1600" b="1" kern="1200" dirty="0"/>
            <a:t>LHD</a:t>
          </a:r>
          <a:r>
            <a:rPr lang="zh-CN" sz="1600" b="1" kern="1200" dirty="0"/>
            <a:t>）人脸识别</a:t>
          </a:r>
          <a:endParaRPr lang="zh-CN" altLang="en-US" sz="1600" kern="1200" dirty="0"/>
        </a:p>
      </dsp:txBody>
      <dsp:txXfrm>
        <a:off x="286620" y="1079637"/>
        <a:ext cx="3643780" cy="426206"/>
      </dsp:txXfrm>
    </dsp:sp>
    <dsp:sp modelId="{DF7DDC95-E70A-433B-9B55-00634DAE684D}">
      <dsp:nvSpPr>
        <dsp:cNvPr id="0" name=""/>
        <dsp:cNvSpPr/>
      </dsp:nvSpPr>
      <dsp:spPr>
        <a:xfrm>
          <a:off x="0" y="2018500"/>
          <a:ext cx="5271278"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BB623-2178-4F39-ADE1-8D043C1F0D09}">
      <dsp:nvSpPr>
        <dsp:cNvPr id="0" name=""/>
        <dsp:cNvSpPr/>
      </dsp:nvSpPr>
      <dsp:spPr>
        <a:xfrm>
          <a:off x="263563" y="1782340"/>
          <a:ext cx="36898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469" tIns="0" rIns="139469" bIns="0" numCol="1" spcCol="1270" anchor="ctr" anchorCtr="0">
          <a:noAutofit/>
        </a:bodyPr>
        <a:lstStyle/>
        <a:p>
          <a:pPr marL="0" lvl="0" indent="0" algn="l" defTabSz="711200">
            <a:lnSpc>
              <a:spcPct val="90000"/>
            </a:lnSpc>
            <a:spcBef>
              <a:spcPct val="0"/>
            </a:spcBef>
            <a:spcAft>
              <a:spcPct val="35000"/>
            </a:spcAft>
            <a:buNone/>
          </a:pPr>
          <a:r>
            <a:rPr lang="zh-CN" sz="1600" b="1" kern="1200" dirty="0"/>
            <a:t>支持向量机（</a:t>
          </a:r>
          <a:r>
            <a:rPr lang="en-US" sz="1600" b="1" kern="1200" dirty="0"/>
            <a:t>SVM</a:t>
          </a:r>
          <a:r>
            <a:rPr lang="zh-CN" sz="1600" b="1" kern="1200" dirty="0"/>
            <a:t>）人脸识别</a:t>
          </a:r>
          <a:endParaRPr lang="zh-CN" altLang="en-US" sz="1600" kern="1200" dirty="0"/>
        </a:p>
      </dsp:txBody>
      <dsp:txXfrm>
        <a:off x="286620" y="1805397"/>
        <a:ext cx="3643780"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F9156-57EB-4539-9706-F91535CEDE68}">
      <dsp:nvSpPr>
        <dsp:cNvPr id="0" name=""/>
        <dsp:cNvSpPr/>
      </dsp:nvSpPr>
      <dsp:spPr>
        <a:xfrm>
          <a:off x="2080" y="630694"/>
          <a:ext cx="2535181" cy="1014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PCA</a:t>
          </a:r>
          <a:endParaRPr lang="zh-CN" altLang="en-US" sz="2800" kern="1200" dirty="0"/>
        </a:p>
      </dsp:txBody>
      <dsp:txXfrm>
        <a:off x="509116" y="630694"/>
        <a:ext cx="1521109" cy="1014072"/>
      </dsp:txXfrm>
    </dsp:sp>
    <dsp:sp modelId="{DF0B2A80-AD72-4BE3-94BC-C48906AE8B1C}">
      <dsp:nvSpPr>
        <dsp:cNvPr id="0" name=""/>
        <dsp:cNvSpPr/>
      </dsp:nvSpPr>
      <dsp:spPr>
        <a:xfrm>
          <a:off x="2283743" y="630694"/>
          <a:ext cx="2535181" cy="1014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2DPCA</a:t>
          </a:r>
          <a:endParaRPr lang="zh-CN" altLang="en-US" sz="2800" kern="1200" dirty="0"/>
        </a:p>
      </dsp:txBody>
      <dsp:txXfrm>
        <a:off x="2790779" y="630694"/>
        <a:ext cx="1521109" cy="1014072"/>
      </dsp:txXfrm>
    </dsp:sp>
    <dsp:sp modelId="{136AE46E-2284-4C3E-8B4D-0D1E16A42BF0}">
      <dsp:nvSpPr>
        <dsp:cNvPr id="0" name=""/>
        <dsp:cNvSpPr/>
      </dsp:nvSpPr>
      <dsp:spPr>
        <a:xfrm>
          <a:off x="4565406" y="630694"/>
          <a:ext cx="2535181" cy="101407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2DDPCA</a:t>
          </a:r>
          <a:endParaRPr lang="zh-CN" altLang="en-US" sz="2800" kern="1200" dirty="0"/>
        </a:p>
      </dsp:txBody>
      <dsp:txXfrm>
        <a:off x="5072442" y="630694"/>
        <a:ext cx="1521109" cy="101407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5D652-C067-406B-A57E-2622ED9A9C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BF86B-6FAF-42E7-8698-66478BBEB0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40389E-40AF-4C51-B88F-4C76C71D034E}"/>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97329827-2B6B-4A70-B97B-919C861BF3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639267-7186-48FE-ADBE-76CF1961C5A0}"/>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103330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9C468-3DFF-4D07-B6FB-CE2B9817D4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DCA407-4F5D-45BB-BBCD-30F41CE0F51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56F8164-CBF0-4A04-8C63-B336BFB2B3BE}"/>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25BB66FD-6407-4526-8843-E018A37298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E09B6D-E9D6-40B1-890A-12C8EB7A37B7}"/>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173654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C2AF2C-60C8-47D3-A35B-7EBB7A8240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D9782B6-5A6F-4F0B-B997-60E41BB3774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F30A9D-D815-43E0-84F4-0C2DBF2B4D73}"/>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B2C69F91-0B7C-41FC-A40A-2006744005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A0A9D-81B2-40E2-882E-581D8BF89312}"/>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303081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3342E-C5A6-4C52-A7E3-EC2E6B6DD6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C21FE9-773C-4443-84E2-5111B26EA73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565FF5-D1F0-4156-A0D4-05BC25C57559}"/>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01EB825A-3C23-41A7-9C7B-EA8C68C69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7CEAFA-AC78-4BAA-AD9F-7AF94C747024}"/>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423655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188401-91AE-4191-9641-A8F3758C54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031D24-03BB-4B02-B1A9-FA26B47D8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09CB62-8BD3-4671-B131-D64F028DD30A}"/>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998F8D0E-F075-4908-A21E-D1E7E05180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FE1698-DCEE-405B-8958-8F3E674A464E}"/>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82841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94D10-9A5D-4D0E-A337-CC5F39A580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7D403F-6AA4-4768-A928-7DE57760E9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38DC49A-14AA-4485-BAE7-2091EAD239A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77193ED-56EA-4DB6-AAD7-050DDD720A1E}"/>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6" name="页脚占位符 5">
            <a:extLst>
              <a:ext uri="{FF2B5EF4-FFF2-40B4-BE49-F238E27FC236}">
                <a16:creationId xmlns:a16="http://schemas.microsoft.com/office/drawing/2014/main" id="{1AC03531-5519-4188-B849-567D0DEC4F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14D619-2805-4B62-B1A7-D69C864602CD}"/>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372576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0D6C8-7F5D-4449-82DF-54017F305E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EDBADF-DF73-44AA-90B8-27B489A62D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28140A-468B-42E1-8E65-E8E68E2BB0B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82EBB7-FE7D-4F17-88D4-20A097E1A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3A087AD-5B97-477B-980C-E56791E362D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0ACEDD3-2E37-42B5-A4B3-65AFEC24B365}"/>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8" name="页脚占位符 7">
            <a:extLst>
              <a:ext uri="{FF2B5EF4-FFF2-40B4-BE49-F238E27FC236}">
                <a16:creationId xmlns:a16="http://schemas.microsoft.com/office/drawing/2014/main" id="{5783CCF8-FD74-4B6F-A944-55BBE86629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177F1C1-7316-4B67-A0E6-5763F0A0A03B}"/>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375034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2799E-BFC2-4558-9842-7C931D3768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3C7E426-5D1B-4FBA-859C-F9C66F5FFA81}"/>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4" name="页脚占位符 3">
            <a:extLst>
              <a:ext uri="{FF2B5EF4-FFF2-40B4-BE49-F238E27FC236}">
                <a16:creationId xmlns:a16="http://schemas.microsoft.com/office/drawing/2014/main" id="{4290F514-F6DD-485C-BEAB-4559884A79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9054FD0-76C9-407B-805D-0AEE85E1715A}"/>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189303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8ACAE9-17C4-473F-A6C5-B985A8AE9D2F}"/>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3" name="页脚占位符 2">
            <a:extLst>
              <a:ext uri="{FF2B5EF4-FFF2-40B4-BE49-F238E27FC236}">
                <a16:creationId xmlns:a16="http://schemas.microsoft.com/office/drawing/2014/main" id="{6C66EDC8-F1CD-4C9A-8AF7-6D6328A6D7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5A20AA-5FAD-4394-8224-0F5E9E2B7454}"/>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197521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3BE33-7AD5-4C8B-A9FA-7C0C8191AF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1AD372-3DE7-4AD6-A90C-73D8A27D5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01D4E0A-3A7D-4E82-9AAA-88C830865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6AEDC5-7810-4300-87EB-D34F3739C8A5}"/>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6" name="页脚占位符 5">
            <a:extLst>
              <a:ext uri="{FF2B5EF4-FFF2-40B4-BE49-F238E27FC236}">
                <a16:creationId xmlns:a16="http://schemas.microsoft.com/office/drawing/2014/main" id="{99028086-3BD1-49CD-B034-6F83F67F58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ABDF89-30E2-4524-81FC-3DFBD0ABBDE2}"/>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253520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235A-5D9F-436F-8F5A-9CA6E09D82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94F7DF-B27C-436F-AA19-ACC3C258A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A810C4-B6BD-4352-9BF5-EE71F6131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81541F-8C12-4C13-972C-96DE8C8BCBA6}"/>
              </a:ext>
            </a:extLst>
          </p:cNvPr>
          <p:cNvSpPr>
            <a:spLocks noGrp="1"/>
          </p:cNvSpPr>
          <p:nvPr>
            <p:ph type="dt" sz="half" idx="10"/>
          </p:nvPr>
        </p:nvSpPr>
        <p:spPr/>
        <p:txBody>
          <a:bodyPr/>
          <a:lstStyle/>
          <a:p>
            <a:fld id="{649A9158-39F7-4EBF-91F1-C136158BF454}" type="datetimeFigureOut">
              <a:rPr lang="zh-CN" altLang="en-US" smtClean="0"/>
              <a:t>2018/9/20</a:t>
            </a:fld>
            <a:endParaRPr lang="zh-CN" altLang="en-US"/>
          </a:p>
        </p:txBody>
      </p:sp>
      <p:sp>
        <p:nvSpPr>
          <p:cNvPr id="6" name="页脚占位符 5">
            <a:extLst>
              <a:ext uri="{FF2B5EF4-FFF2-40B4-BE49-F238E27FC236}">
                <a16:creationId xmlns:a16="http://schemas.microsoft.com/office/drawing/2014/main" id="{96BBBC5A-2103-4D09-A047-FB42604BAA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D5A626-B4E7-4530-8955-339F83AF6BEB}"/>
              </a:ext>
            </a:extLst>
          </p:cNvPr>
          <p:cNvSpPr>
            <a:spLocks noGrp="1"/>
          </p:cNvSpPr>
          <p:nvPr>
            <p:ph type="sldNum" sz="quarter" idx="12"/>
          </p:nvPr>
        </p:nvSpPr>
        <p:spPr/>
        <p:txBody>
          <a:body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27970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5ED48D8-419A-4A96-B455-BFD2E92E4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B20DEF-B331-4CFC-BC3B-0DF06F40A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337BD0-BA8C-4F6A-A88D-0E1D5343E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A9158-39F7-4EBF-91F1-C136158BF454}" type="datetimeFigureOut">
              <a:rPr lang="zh-CN" altLang="en-US" smtClean="0"/>
              <a:t>2018/9/20</a:t>
            </a:fld>
            <a:endParaRPr lang="zh-CN" altLang="en-US"/>
          </a:p>
        </p:txBody>
      </p:sp>
      <p:sp>
        <p:nvSpPr>
          <p:cNvPr id="5" name="页脚占位符 4">
            <a:extLst>
              <a:ext uri="{FF2B5EF4-FFF2-40B4-BE49-F238E27FC236}">
                <a16:creationId xmlns:a16="http://schemas.microsoft.com/office/drawing/2014/main" id="{D607946D-F2E2-45F2-8977-F08EB6D7B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0CA3A6-5EC3-412F-A7FC-77596B5D5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3D401-1B8B-4307-BF93-AF0222E35B5B}" type="slidenum">
              <a:rPr lang="zh-CN" altLang="en-US" smtClean="0"/>
              <a:t>‹#›</a:t>
            </a:fld>
            <a:endParaRPr lang="zh-CN" altLang="en-US"/>
          </a:p>
        </p:txBody>
      </p:sp>
    </p:spTree>
    <p:extLst>
      <p:ext uri="{BB962C8B-B14F-4D97-AF65-F5344CB8AC3E}">
        <p14:creationId xmlns:p14="http://schemas.microsoft.com/office/powerpoint/2010/main" val="264407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6.jpg"/><Relationship Id="rId4" Type="http://schemas.openxmlformats.org/officeDocument/2006/relationships/diagramLayout" Target="../diagrams/layout6.xml"/><Relationship Id="rId9"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7CAF053-7450-46DD-884C-6BA7FDDD5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39" y="0"/>
            <a:ext cx="12560439" cy="6858000"/>
          </a:xfrm>
          <a:prstGeom prst="rect">
            <a:avLst/>
          </a:prstGeom>
        </p:spPr>
      </p:pic>
      <p:sp>
        <p:nvSpPr>
          <p:cNvPr id="7" name="文本框 6">
            <a:extLst>
              <a:ext uri="{FF2B5EF4-FFF2-40B4-BE49-F238E27FC236}">
                <a16:creationId xmlns:a16="http://schemas.microsoft.com/office/drawing/2014/main" id="{6BFF1DF5-0864-4F4F-A265-074A53F2450C}"/>
              </a:ext>
            </a:extLst>
          </p:cNvPr>
          <p:cNvSpPr txBox="1"/>
          <p:nvPr/>
        </p:nvSpPr>
        <p:spPr>
          <a:xfrm>
            <a:off x="10375641" y="578499"/>
            <a:ext cx="1679510" cy="4524315"/>
          </a:xfrm>
          <a:prstGeom prst="rect">
            <a:avLst/>
          </a:prstGeom>
          <a:noFill/>
        </p:spPr>
        <p:txBody>
          <a:bodyPr wrap="square" rtlCol="0">
            <a:spAutoFit/>
          </a:bodyPr>
          <a:lstStyle/>
          <a:p>
            <a:r>
              <a:rPr lang="zh-CN" altLang="en-US" sz="7200" dirty="0">
                <a:solidFill>
                  <a:schemeClr val="bg1"/>
                </a:solidFill>
              </a:rPr>
              <a:t>面</a:t>
            </a:r>
            <a:endParaRPr lang="en-US" altLang="zh-CN" sz="7200" dirty="0">
              <a:solidFill>
                <a:schemeClr val="bg1"/>
              </a:solidFill>
            </a:endParaRPr>
          </a:p>
          <a:p>
            <a:r>
              <a:rPr lang="zh-CN" altLang="en-US" sz="7200" dirty="0">
                <a:solidFill>
                  <a:schemeClr val="bg1"/>
                </a:solidFill>
              </a:rPr>
              <a:t>部</a:t>
            </a:r>
            <a:endParaRPr lang="en-US" altLang="zh-CN" sz="7200" dirty="0">
              <a:solidFill>
                <a:schemeClr val="bg1"/>
              </a:solidFill>
            </a:endParaRPr>
          </a:p>
          <a:p>
            <a:r>
              <a:rPr lang="zh-CN" altLang="en-US" sz="7200" dirty="0">
                <a:solidFill>
                  <a:schemeClr val="bg1"/>
                </a:solidFill>
              </a:rPr>
              <a:t>识</a:t>
            </a:r>
            <a:endParaRPr lang="en-US" altLang="zh-CN" sz="7200" dirty="0">
              <a:solidFill>
                <a:schemeClr val="bg1"/>
              </a:solidFill>
            </a:endParaRPr>
          </a:p>
          <a:p>
            <a:r>
              <a:rPr lang="zh-CN" altLang="en-US" sz="7200" dirty="0">
                <a:solidFill>
                  <a:schemeClr val="bg1"/>
                </a:solidFill>
              </a:rPr>
              <a:t>别</a:t>
            </a:r>
          </a:p>
        </p:txBody>
      </p:sp>
    </p:spTree>
    <p:extLst>
      <p:ext uri="{BB962C8B-B14F-4D97-AF65-F5344CB8AC3E}">
        <p14:creationId xmlns:p14="http://schemas.microsoft.com/office/powerpoint/2010/main" val="25717973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BBD19EC-1F89-4A17-B998-E97534A58763}"/>
              </a:ext>
            </a:extLst>
          </p:cNvPr>
          <p:cNvSpPr>
            <a:spLocks noGrp="1"/>
          </p:cNvSpPr>
          <p:nvPr>
            <p:ph type="title"/>
          </p:nvPr>
        </p:nvSpPr>
        <p:spPr>
          <a:xfrm>
            <a:off x="0" y="27993"/>
            <a:ext cx="6635620" cy="1119673"/>
          </a:xfrm>
        </p:spPr>
        <p:txBody>
          <a:bodyPr>
            <a:normAutofit fontScale="90000"/>
          </a:bodyPr>
          <a:lstStyle/>
          <a:p>
            <a:r>
              <a:rPr lang="zh-CN" altLang="zh-CN" sz="3600" b="1" i="1" dirty="0">
                <a:solidFill>
                  <a:schemeClr val="accent1">
                    <a:lumMod val="75000"/>
                  </a:schemeClr>
                </a:solidFill>
              </a:rPr>
              <a:t>基于特征脸</a:t>
            </a:r>
            <a:r>
              <a:rPr lang="en-US" altLang="zh-CN" sz="3600" b="1" i="1" dirty="0">
                <a:solidFill>
                  <a:schemeClr val="accent1">
                    <a:lumMod val="75000"/>
                  </a:schemeClr>
                </a:solidFill>
              </a:rPr>
              <a:t>PCA</a:t>
            </a:r>
            <a:r>
              <a:rPr lang="zh-CN" altLang="zh-CN" sz="3600" b="1" i="1" dirty="0">
                <a:solidFill>
                  <a:schemeClr val="accent1">
                    <a:lumMod val="75000"/>
                  </a:schemeClr>
                </a:solidFill>
              </a:rPr>
              <a:t>（</a:t>
            </a:r>
            <a:r>
              <a:rPr lang="zh-CN" altLang="en-US" sz="3600" b="1" i="1" dirty="0">
                <a:solidFill>
                  <a:schemeClr val="accent1">
                    <a:lumMod val="75000"/>
                  </a:schemeClr>
                </a:solidFill>
              </a:rPr>
              <a:t>主成分分析法</a:t>
            </a:r>
            <a:r>
              <a:rPr lang="zh-CN" altLang="zh-CN" sz="3600" b="1" i="1" dirty="0">
                <a:solidFill>
                  <a:schemeClr val="accent1">
                    <a:lumMod val="75000"/>
                  </a:schemeClr>
                </a:solidFill>
              </a:rPr>
              <a:t>）人脸识别</a:t>
            </a:r>
            <a:br>
              <a:rPr lang="zh-CN" altLang="zh-CN" dirty="0">
                <a:solidFill>
                  <a:schemeClr val="accent1">
                    <a:lumMod val="75000"/>
                  </a:schemeClr>
                </a:solidFill>
              </a:rPr>
            </a:br>
            <a:endParaRPr lang="zh-CN" altLang="en-US" dirty="0">
              <a:solidFill>
                <a:schemeClr val="accent1">
                  <a:lumMod val="75000"/>
                </a:schemeClr>
              </a:solidFill>
            </a:endParaRPr>
          </a:p>
        </p:txBody>
      </p:sp>
      <p:sp>
        <p:nvSpPr>
          <p:cNvPr id="3" name="文本框 2">
            <a:extLst>
              <a:ext uri="{FF2B5EF4-FFF2-40B4-BE49-F238E27FC236}">
                <a16:creationId xmlns:a16="http://schemas.microsoft.com/office/drawing/2014/main" id="{61F827BF-E18A-4FD3-9A9D-FC94F071A95E}"/>
              </a:ext>
            </a:extLst>
          </p:cNvPr>
          <p:cNvSpPr txBox="1"/>
          <p:nvPr/>
        </p:nvSpPr>
        <p:spPr>
          <a:xfrm>
            <a:off x="331507" y="849085"/>
            <a:ext cx="6890387" cy="2585323"/>
          </a:xfrm>
          <a:prstGeom prst="rect">
            <a:avLst/>
          </a:prstGeom>
          <a:noFill/>
        </p:spPr>
        <p:txBody>
          <a:bodyPr wrap="square" rtlCol="0">
            <a:spAutoFit/>
          </a:bodyPr>
          <a:lstStyle/>
          <a:p>
            <a:r>
              <a:rPr lang="en-US" altLang="zh-CN" sz="2400" b="1" dirty="0"/>
              <a:t>       </a:t>
            </a:r>
            <a:r>
              <a:rPr lang="zh-CN" altLang="zh-CN" sz="2400" b="1" dirty="0"/>
              <a:t>基于特征脸识别时算法需要经过三个阶段：：第一个阶段利用训练样本图像数据构建特征脸空间；第二个阶段是训练阶段，主要是将训练样本图像投影到特征脸空间上；最后一个阶段是人脸识别阶段，即将待识别的人脸图像投影到特征脸空间，并且和投影后的训练样本图像相比较得到识别结果。</a:t>
            </a:r>
          </a:p>
          <a:p>
            <a:endParaRPr lang="zh-CN" altLang="en-US" dirty="0"/>
          </a:p>
        </p:txBody>
      </p:sp>
      <p:graphicFrame>
        <p:nvGraphicFramePr>
          <p:cNvPr id="4" name="图示 3">
            <a:extLst>
              <a:ext uri="{FF2B5EF4-FFF2-40B4-BE49-F238E27FC236}">
                <a16:creationId xmlns:a16="http://schemas.microsoft.com/office/drawing/2014/main" id="{1FF3FD2B-A9DC-4138-A007-F3260B92E4F6}"/>
              </a:ext>
            </a:extLst>
          </p:cNvPr>
          <p:cNvGraphicFramePr/>
          <p:nvPr>
            <p:extLst>
              <p:ext uri="{D42A27DB-BD31-4B8C-83A1-F6EECF244321}">
                <p14:modId xmlns:p14="http://schemas.microsoft.com/office/powerpoint/2010/main" val="3179650542"/>
              </p:ext>
            </p:extLst>
          </p:nvPr>
        </p:nvGraphicFramePr>
        <p:xfrm>
          <a:off x="225365" y="2763070"/>
          <a:ext cx="7102669" cy="2275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70D2E9E5-71B0-405E-82C7-D26809835D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5763" y="4727160"/>
            <a:ext cx="1372148" cy="1119673"/>
          </a:xfrm>
          <a:prstGeom prst="rect">
            <a:avLst/>
          </a:prstGeom>
        </p:spPr>
      </p:pic>
      <p:pic>
        <p:nvPicPr>
          <p:cNvPr id="10" name="图片 9">
            <a:extLst>
              <a:ext uri="{FF2B5EF4-FFF2-40B4-BE49-F238E27FC236}">
                <a16:creationId xmlns:a16="http://schemas.microsoft.com/office/drawing/2014/main" id="{BA95C32C-84D7-46D4-AAC2-186FD011B8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91756" y="4538977"/>
            <a:ext cx="1774080" cy="1353805"/>
          </a:xfrm>
          <a:prstGeom prst="rect">
            <a:avLst/>
          </a:prstGeom>
        </p:spPr>
      </p:pic>
      <p:pic>
        <p:nvPicPr>
          <p:cNvPr id="12" name="图片 11">
            <a:extLst>
              <a:ext uri="{FF2B5EF4-FFF2-40B4-BE49-F238E27FC236}">
                <a16:creationId xmlns:a16="http://schemas.microsoft.com/office/drawing/2014/main" id="{72575333-B10B-4A49-9B6F-3332ADCEF0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7276" y="4727160"/>
            <a:ext cx="1678344" cy="1322535"/>
          </a:xfrm>
          <a:prstGeom prst="rect">
            <a:avLst/>
          </a:prstGeom>
        </p:spPr>
      </p:pic>
      <p:cxnSp>
        <p:nvCxnSpPr>
          <p:cNvPr id="14" name="直接箭头连接符 13">
            <a:extLst>
              <a:ext uri="{FF2B5EF4-FFF2-40B4-BE49-F238E27FC236}">
                <a16:creationId xmlns:a16="http://schemas.microsoft.com/office/drawing/2014/main" id="{76E0ADD6-8B21-45B9-918A-BED2538B85D1}"/>
              </a:ext>
            </a:extLst>
          </p:cNvPr>
          <p:cNvCxnSpPr>
            <a:stCxn id="6" idx="3"/>
          </p:cNvCxnSpPr>
          <p:nvPr/>
        </p:nvCxnSpPr>
        <p:spPr>
          <a:xfrm flipV="1">
            <a:off x="1947911" y="5286996"/>
            <a:ext cx="6459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0788FF2-26B0-4334-9203-A58D8543B9DA}"/>
              </a:ext>
            </a:extLst>
          </p:cNvPr>
          <p:cNvCxnSpPr/>
          <p:nvPr/>
        </p:nvCxnSpPr>
        <p:spPr>
          <a:xfrm>
            <a:off x="4485060" y="5286996"/>
            <a:ext cx="472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63168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314A716-1C28-42E2-86E7-AC73A557A27C}"/>
              </a:ext>
            </a:extLst>
          </p:cNvPr>
          <p:cNvSpPr txBox="1"/>
          <p:nvPr/>
        </p:nvSpPr>
        <p:spPr>
          <a:xfrm>
            <a:off x="0" y="0"/>
            <a:ext cx="3467616" cy="861774"/>
          </a:xfrm>
          <a:prstGeom prst="rect">
            <a:avLst/>
          </a:prstGeom>
          <a:noFill/>
        </p:spPr>
        <p:txBody>
          <a:bodyPr wrap="none" rtlCol="0">
            <a:spAutoFit/>
          </a:bodyPr>
          <a:lstStyle/>
          <a:p>
            <a:r>
              <a:rPr lang="zh-CN" altLang="zh-CN" sz="3200" b="1" dirty="0">
                <a:solidFill>
                  <a:schemeClr val="accent1">
                    <a:lumMod val="75000"/>
                  </a:schemeClr>
                </a:solidFill>
              </a:rPr>
              <a:t>神经网络人脸识别</a:t>
            </a:r>
            <a:endParaRPr lang="zh-CN" altLang="en-US" sz="3200" dirty="0">
              <a:solidFill>
                <a:schemeClr val="accent1">
                  <a:lumMod val="75000"/>
                </a:schemeClr>
              </a:solidFill>
            </a:endParaRPr>
          </a:p>
          <a:p>
            <a:endParaRPr lang="zh-CN" altLang="en-US" dirty="0"/>
          </a:p>
        </p:txBody>
      </p:sp>
      <p:sp>
        <p:nvSpPr>
          <p:cNvPr id="3" name="文本框 2">
            <a:extLst>
              <a:ext uri="{FF2B5EF4-FFF2-40B4-BE49-F238E27FC236}">
                <a16:creationId xmlns:a16="http://schemas.microsoft.com/office/drawing/2014/main" id="{5D8E0568-8F2E-45FD-8E79-52FD2B869CB0}"/>
              </a:ext>
            </a:extLst>
          </p:cNvPr>
          <p:cNvSpPr txBox="1"/>
          <p:nvPr/>
        </p:nvSpPr>
        <p:spPr>
          <a:xfrm>
            <a:off x="65314" y="662473"/>
            <a:ext cx="6457577" cy="1631216"/>
          </a:xfrm>
          <a:prstGeom prst="rect">
            <a:avLst/>
          </a:prstGeom>
          <a:noFill/>
        </p:spPr>
        <p:txBody>
          <a:bodyPr wrap="square" rtlCol="0">
            <a:spAutoFit/>
          </a:bodyPr>
          <a:lstStyle/>
          <a:p>
            <a:r>
              <a:rPr lang="zh-CN" altLang="en-US" sz="2000" b="1" dirty="0"/>
              <a:t>        神经网络识别</a:t>
            </a:r>
            <a:r>
              <a:rPr lang="zh-CN" altLang="zh-CN" sz="2000" b="1" dirty="0"/>
              <a:t>对部分受损的人脸图像、光照变化的人脸图像的识别能力较好</a:t>
            </a:r>
            <a:r>
              <a:rPr lang="zh-CN" altLang="en-US" sz="2000" b="1" dirty="0"/>
              <a:t>而</a:t>
            </a:r>
            <a:r>
              <a:rPr lang="zh-CN" altLang="zh-CN" sz="2000" b="1" dirty="0"/>
              <a:t>人脸识别的神经网络主要有神经网络、无监督监督旧混合神经网络</a:t>
            </a:r>
            <a:r>
              <a:rPr lang="en-US" altLang="zh-CN" sz="2000" b="1" dirty="0"/>
              <a:t>,</a:t>
            </a:r>
            <a:r>
              <a:rPr lang="zh-CN" altLang="zh-CN" sz="2000" b="1" dirty="0"/>
              <a:t>自组织特征映射神经网络</a:t>
            </a:r>
            <a:r>
              <a:rPr lang="en-US" altLang="zh-CN" sz="2000" b="1" dirty="0"/>
              <a:t>,</a:t>
            </a:r>
            <a:r>
              <a:rPr lang="zh-CN" altLang="zh-CN" sz="2000" b="1" dirty="0"/>
              <a:t>决策神经网络</a:t>
            </a:r>
            <a:r>
              <a:rPr lang="en-US" altLang="zh-CN" sz="2000" b="1" dirty="0"/>
              <a:t>,</a:t>
            </a:r>
            <a:r>
              <a:rPr lang="zh-CN" altLang="zh-CN" sz="2000" b="1" dirty="0"/>
              <a:t>时滞神经网络叭</a:t>
            </a:r>
            <a:r>
              <a:rPr lang="en-US" altLang="zh-CN" sz="2000" b="1" dirty="0"/>
              <a:t>,</a:t>
            </a:r>
            <a:r>
              <a:rPr lang="zh-CN" altLang="zh-CN" sz="2000" b="1" dirty="0"/>
              <a:t>等</a:t>
            </a:r>
            <a:r>
              <a:rPr lang="en-US" altLang="zh-CN" sz="2000" b="1" dirty="0"/>
              <a:t>,</a:t>
            </a:r>
            <a:r>
              <a:rPr lang="zh-CN" altLang="zh-CN" sz="2000" b="1" dirty="0"/>
              <a:t>以及两种神经网络结合共同完成人脸识别的神经网络法。</a:t>
            </a:r>
            <a:endParaRPr lang="zh-CN" altLang="en-US" sz="2000" b="1" dirty="0"/>
          </a:p>
        </p:txBody>
      </p:sp>
      <p:pic>
        <p:nvPicPr>
          <p:cNvPr id="5" name="图片 4">
            <a:extLst>
              <a:ext uri="{FF2B5EF4-FFF2-40B4-BE49-F238E27FC236}">
                <a16:creationId xmlns:a16="http://schemas.microsoft.com/office/drawing/2014/main" id="{B8BED21E-5601-4E9C-8F94-0D57F3BA0B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2" y="3455446"/>
            <a:ext cx="2896004" cy="2476846"/>
          </a:xfrm>
          <a:prstGeom prst="rect">
            <a:avLst/>
          </a:prstGeom>
        </p:spPr>
      </p:pic>
      <p:sp>
        <p:nvSpPr>
          <p:cNvPr id="6" name="文本框 5">
            <a:extLst>
              <a:ext uri="{FF2B5EF4-FFF2-40B4-BE49-F238E27FC236}">
                <a16:creationId xmlns:a16="http://schemas.microsoft.com/office/drawing/2014/main" id="{AD431CA7-6F50-47D6-89FC-DCDCE5A622F8}"/>
              </a:ext>
            </a:extLst>
          </p:cNvPr>
          <p:cNvSpPr txBox="1"/>
          <p:nvPr/>
        </p:nvSpPr>
        <p:spPr>
          <a:xfrm>
            <a:off x="2438594" y="3216541"/>
            <a:ext cx="1015663" cy="1477328"/>
          </a:xfrm>
          <a:prstGeom prst="rect">
            <a:avLst/>
          </a:prstGeom>
          <a:noFill/>
        </p:spPr>
        <p:txBody>
          <a:bodyPr vert="eaVert" wrap="none" rtlCol="0">
            <a:spAutoFit/>
          </a:bodyPr>
          <a:lstStyle/>
          <a:p>
            <a:r>
              <a:rPr lang="zh-CN" altLang="en-US" sz="5400" b="1" dirty="0">
                <a:solidFill>
                  <a:schemeClr val="accent2">
                    <a:lumMod val="50000"/>
                  </a:schemeClr>
                </a:solidFill>
              </a:rPr>
              <a:t>学习</a:t>
            </a:r>
          </a:p>
        </p:txBody>
      </p:sp>
    </p:spTree>
    <p:extLst>
      <p:ext uri="{BB962C8B-B14F-4D97-AF65-F5344CB8AC3E}">
        <p14:creationId xmlns:p14="http://schemas.microsoft.com/office/powerpoint/2010/main" val="25690610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64ECC53-D36F-4EC5-AB92-69FB8757C727}"/>
              </a:ext>
            </a:extLst>
          </p:cNvPr>
          <p:cNvSpPr txBox="1"/>
          <p:nvPr/>
        </p:nvSpPr>
        <p:spPr>
          <a:xfrm>
            <a:off x="102637" y="158620"/>
            <a:ext cx="8436925" cy="861774"/>
          </a:xfrm>
          <a:prstGeom prst="rect">
            <a:avLst/>
          </a:prstGeom>
          <a:noFill/>
        </p:spPr>
        <p:txBody>
          <a:bodyPr wrap="none" rtlCol="0">
            <a:spAutoFit/>
          </a:bodyPr>
          <a:lstStyle/>
          <a:p>
            <a:r>
              <a:rPr lang="zh-CN" altLang="zh-CN" sz="3200" b="1" dirty="0">
                <a:solidFill>
                  <a:schemeClr val="accent1">
                    <a:lumMod val="75000"/>
                  </a:schemeClr>
                </a:solidFill>
              </a:rPr>
              <a:t>弹性图匹配</a:t>
            </a:r>
            <a:r>
              <a:rPr lang="zh-CN" altLang="en-US" sz="3200" b="1" dirty="0">
                <a:solidFill>
                  <a:schemeClr val="accent1">
                    <a:lumMod val="75000"/>
                  </a:schemeClr>
                </a:solidFill>
              </a:rPr>
              <a:t>和支持向量机（</a:t>
            </a:r>
            <a:r>
              <a:rPr lang="en-US" altLang="zh-CN" sz="3200" b="1" dirty="0">
                <a:solidFill>
                  <a:schemeClr val="accent1">
                    <a:lumMod val="75000"/>
                  </a:schemeClr>
                </a:solidFill>
              </a:rPr>
              <a:t>SVM</a:t>
            </a:r>
            <a:r>
              <a:rPr lang="zh-CN" altLang="en-US" sz="3200" b="1" dirty="0">
                <a:solidFill>
                  <a:schemeClr val="accent1">
                    <a:lumMod val="75000"/>
                  </a:schemeClr>
                </a:solidFill>
              </a:rPr>
              <a:t>）</a:t>
            </a:r>
            <a:r>
              <a:rPr lang="zh-CN" altLang="zh-CN" sz="3200" b="1" dirty="0">
                <a:solidFill>
                  <a:schemeClr val="accent1">
                    <a:lumMod val="75000"/>
                  </a:schemeClr>
                </a:solidFill>
              </a:rPr>
              <a:t>的人脸识别</a:t>
            </a:r>
            <a:endParaRPr lang="zh-CN" altLang="en-US" sz="3200" b="1" dirty="0">
              <a:solidFill>
                <a:schemeClr val="accent1">
                  <a:lumMod val="75000"/>
                </a:schemeClr>
              </a:solidFill>
            </a:endParaRPr>
          </a:p>
          <a:p>
            <a:endParaRPr lang="zh-CN" altLang="en-US" dirty="0"/>
          </a:p>
        </p:txBody>
      </p:sp>
      <p:sp>
        <p:nvSpPr>
          <p:cNvPr id="3" name="文本框 2">
            <a:extLst>
              <a:ext uri="{FF2B5EF4-FFF2-40B4-BE49-F238E27FC236}">
                <a16:creationId xmlns:a16="http://schemas.microsoft.com/office/drawing/2014/main" id="{469F022A-C69D-446B-AF63-1AC950784322}"/>
              </a:ext>
            </a:extLst>
          </p:cNvPr>
          <p:cNvSpPr txBox="1"/>
          <p:nvPr/>
        </p:nvSpPr>
        <p:spPr>
          <a:xfrm>
            <a:off x="363894" y="1324947"/>
            <a:ext cx="5029200" cy="1200329"/>
          </a:xfrm>
          <a:prstGeom prst="rect">
            <a:avLst/>
          </a:prstGeom>
          <a:noFill/>
        </p:spPr>
        <p:txBody>
          <a:bodyPr wrap="square" rtlCol="0">
            <a:spAutoFit/>
          </a:bodyPr>
          <a:lstStyle/>
          <a:p>
            <a:r>
              <a:rPr lang="zh-CN" altLang="en-US" dirty="0"/>
              <a:t>        弹性图匹配是</a:t>
            </a:r>
            <a:r>
              <a:rPr lang="zh-CN" altLang="zh-CN" dirty="0"/>
              <a:t>将人脸用格状稀疏矩阵图表示</a:t>
            </a:r>
            <a:r>
              <a:rPr lang="en-US" altLang="zh-CN" dirty="0"/>
              <a:t>,</a:t>
            </a:r>
            <a:r>
              <a:rPr lang="zh-CN" altLang="zh-CN" dirty="0"/>
              <a:t>图中的节点用图像位置的小波分解得到的特征向量标记</a:t>
            </a:r>
            <a:r>
              <a:rPr lang="en-US" altLang="zh-CN" dirty="0"/>
              <a:t>,</a:t>
            </a:r>
            <a:r>
              <a:rPr lang="zh-CN" altLang="zh-CN" dirty="0"/>
              <a:t>图的边用连接节点的距离向量标记。</a:t>
            </a:r>
            <a:r>
              <a:rPr lang="zh-CN" altLang="en-US" dirty="0"/>
              <a:t>其</a:t>
            </a:r>
            <a:r>
              <a:rPr lang="zh-CN" altLang="zh-CN" dirty="0"/>
              <a:t>对光照、位移、尺度变化不敏感</a:t>
            </a:r>
            <a:r>
              <a:rPr lang="zh-CN" altLang="en-US" dirty="0"/>
              <a:t>。</a:t>
            </a:r>
          </a:p>
        </p:txBody>
      </p:sp>
      <p:sp>
        <p:nvSpPr>
          <p:cNvPr id="4" name="文本框 3">
            <a:extLst>
              <a:ext uri="{FF2B5EF4-FFF2-40B4-BE49-F238E27FC236}">
                <a16:creationId xmlns:a16="http://schemas.microsoft.com/office/drawing/2014/main" id="{7229850D-C655-468D-BBE7-F7A4EBEFC962}"/>
              </a:ext>
            </a:extLst>
          </p:cNvPr>
          <p:cNvSpPr txBox="1"/>
          <p:nvPr/>
        </p:nvSpPr>
        <p:spPr>
          <a:xfrm>
            <a:off x="363894" y="3293707"/>
            <a:ext cx="3582955" cy="1754326"/>
          </a:xfrm>
          <a:prstGeom prst="rect">
            <a:avLst/>
          </a:prstGeom>
          <a:noFill/>
        </p:spPr>
        <p:txBody>
          <a:bodyPr wrap="square" rtlCol="0">
            <a:spAutoFit/>
          </a:bodyPr>
          <a:lstStyle/>
          <a:p>
            <a:r>
              <a:rPr lang="zh-CN" altLang="en-US" dirty="0"/>
              <a:t>        支持向量机（</a:t>
            </a:r>
            <a:r>
              <a:rPr lang="en-US" altLang="zh-CN" dirty="0"/>
              <a:t>SVM</a:t>
            </a:r>
            <a:r>
              <a:rPr lang="zh-CN" altLang="en-US" dirty="0"/>
              <a:t>）</a:t>
            </a:r>
            <a:r>
              <a:rPr lang="zh-CN" altLang="zh-CN" dirty="0"/>
              <a:t>的基本思想是试图把一个低维的线性不可分的问题转化成一个高维的线性可分的问题。通常的实验结果表明</a:t>
            </a:r>
            <a:r>
              <a:rPr lang="en-US" altLang="zh-CN" dirty="0"/>
              <a:t>SVM</a:t>
            </a:r>
            <a:r>
              <a:rPr lang="zh-CN" altLang="zh-CN" dirty="0"/>
              <a:t>有较好的识别率，但是它需要大量的训练样本</a:t>
            </a:r>
            <a:r>
              <a:rPr lang="zh-CN" altLang="en-US" dirty="0"/>
              <a:t>。</a:t>
            </a:r>
          </a:p>
        </p:txBody>
      </p:sp>
    </p:spTree>
    <p:extLst>
      <p:ext uri="{BB962C8B-B14F-4D97-AF65-F5344CB8AC3E}">
        <p14:creationId xmlns:p14="http://schemas.microsoft.com/office/powerpoint/2010/main" val="407326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F505897-6167-4A78-A25C-EBED3B41A375}"/>
              </a:ext>
            </a:extLst>
          </p:cNvPr>
          <p:cNvSpPr txBox="1"/>
          <p:nvPr/>
        </p:nvSpPr>
        <p:spPr>
          <a:xfrm>
            <a:off x="307910" y="223935"/>
            <a:ext cx="6942926" cy="861774"/>
          </a:xfrm>
          <a:prstGeom prst="rect">
            <a:avLst/>
          </a:prstGeom>
          <a:noFill/>
        </p:spPr>
        <p:txBody>
          <a:bodyPr wrap="none" rtlCol="0">
            <a:spAutoFit/>
          </a:bodyPr>
          <a:lstStyle/>
          <a:p>
            <a:r>
              <a:rPr lang="zh-CN" altLang="zh-CN" sz="3200" b="1" dirty="0">
                <a:solidFill>
                  <a:schemeClr val="accent1">
                    <a:lumMod val="75000"/>
                  </a:schemeClr>
                </a:solidFill>
              </a:rPr>
              <a:t>线段</a:t>
            </a:r>
            <a:r>
              <a:rPr lang="en-US" altLang="zh-CN" sz="3200" b="1" dirty="0" err="1">
                <a:solidFill>
                  <a:schemeClr val="accent1">
                    <a:lumMod val="75000"/>
                  </a:schemeClr>
                </a:solidFill>
              </a:rPr>
              <a:t>Hausdorff</a:t>
            </a:r>
            <a:r>
              <a:rPr lang="zh-CN" altLang="zh-CN" sz="3200" b="1" dirty="0">
                <a:solidFill>
                  <a:schemeClr val="accent1">
                    <a:lumMod val="75000"/>
                  </a:schemeClr>
                </a:solidFill>
              </a:rPr>
              <a:t>距离（</a:t>
            </a:r>
            <a:r>
              <a:rPr lang="en-US" altLang="zh-CN" sz="3200" b="1" dirty="0">
                <a:solidFill>
                  <a:schemeClr val="accent1">
                    <a:lumMod val="75000"/>
                  </a:schemeClr>
                </a:solidFill>
              </a:rPr>
              <a:t>LHD</a:t>
            </a:r>
            <a:r>
              <a:rPr lang="zh-CN" altLang="zh-CN" sz="3200" b="1" dirty="0">
                <a:solidFill>
                  <a:schemeClr val="accent1">
                    <a:lumMod val="75000"/>
                  </a:schemeClr>
                </a:solidFill>
              </a:rPr>
              <a:t>）人脸识别</a:t>
            </a:r>
            <a:endParaRPr lang="zh-CN" altLang="en-US" sz="3200" b="1" dirty="0">
              <a:solidFill>
                <a:schemeClr val="accent1">
                  <a:lumMod val="75000"/>
                </a:schemeClr>
              </a:solidFill>
            </a:endParaRPr>
          </a:p>
          <a:p>
            <a:endParaRPr lang="zh-CN" altLang="en-US" dirty="0"/>
          </a:p>
        </p:txBody>
      </p:sp>
      <p:sp>
        <p:nvSpPr>
          <p:cNvPr id="3" name="文本框 2">
            <a:extLst>
              <a:ext uri="{FF2B5EF4-FFF2-40B4-BE49-F238E27FC236}">
                <a16:creationId xmlns:a16="http://schemas.microsoft.com/office/drawing/2014/main" id="{EEC1BB99-C70F-4434-AB5E-02E54D91962B}"/>
              </a:ext>
            </a:extLst>
          </p:cNvPr>
          <p:cNvSpPr txBox="1"/>
          <p:nvPr/>
        </p:nvSpPr>
        <p:spPr>
          <a:xfrm>
            <a:off x="39722" y="3875295"/>
            <a:ext cx="5316294" cy="1477328"/>
          </a:xfrm>
          <a:prstGeom prst="rect">
            <a:avLst/>
          </a:prstGeom>
          <a:noFill/>
        </p:spPr>
        <p:txBody>
          <a:bodyPr wrap="square" rtlCol="0">
            <a:spAutoFit/>
          </a:bodyPr>
          <a:lstStyle/>
          <a:p>
            <a:r>
              <a:rPr lang="en-US" altLang="zh-CN" dirty="0"/>
              <a:t>LHD</a:t>
            </a:r>
            <a:r>
              <a:rPr lang="zh-CN" altLang="en-US" dirty="0"/>
              <a:t>（定义在两个线段集之间的距离）</a:t>
            </a:r>
            <a:r>
              <a:rPr lang="zh-CN" altLang="zh-CN" dirty="0"/>
              <a:t>是基</a:t>
            </a:r>
            <a:r>
              <a:rPr lang="en-US" altLang="zh-CN" dirty="0"/>
              <a:t>           </a:t>
            </a:r>
            <a:r>
              <a:rPr lang="zh-CN" altLang="zh-CN" dirty="0"/>
              <a:t>于从人脸灰度图像中提取出来的线段图的，它</a:t>
            </a:r>
            <a:r>
              <a:rPr lang="en-US" altLang="zh-CN" dirty="0"/>
              <a:t>      </a:t>
            </a:r>
            <a:r>
              <a:rPr lang="zh-CN" altLang="zh-CN" dirty="0"/>
              <a:t>定义的是两个线段集之间的距离</a:t>
            </a:r>
            <a:r>
              <a:rPr lang="zh-CN" altLang="en-US" dirty="0"/>
              <a:t>，</a:t>
            </a:r>
            <a:r>
              <a:rPr lang="zh-CN" altLang="zh-CN" dirty="0"/>
              <a:t>与众不同的是，</a:t>
            </a:r>
            <a:r>
              <a:rPr lang="en-US" altLang="zh-CN" dirty="0"/>
              <a:t>LHD</a:t>
            </a:r>
            <a:r>
              <a:rPr lang="zh-CN" altLang="zh-CN" dirty="0"/>
              <a:t>并不</a:t>
            </a:r>
            <a:r>
              <a:rPr lang="en-US" altLang="zh-CN" dirty="0"/>
              <a:t>   </a:t>
            </a:r>
            <a:r>
              <a:rPr lang="zh-CN" altLang="zh-CN" dirty="0"/>
              <a:t>建立不同线段集之间线段的一一对应关系，因此它</a:t>
            </a:r>
            <a:r>
              <a:rPr lang="en-US" altLang="zh-CN" dirty="0"/>
              <a:t>   </a:t>
            </a:r>
            <a:r>
              <a:rPr lang="zh-CN" altLang="zh-CN" dirty="0"/>
              <a:t>更能适应线段图之间的微小变化。</a:t>
            </a:r>
            <a:endParaRPr lang="zh-CN" altLang="en-US" dirty="0"/>
          </a:p>
        </p:txBody>
      </p:sp>
      <p:pic>
        <p:nvPicPr>
          <p:cNvPr id="5" name="图片 4">
            <a:extLst>
              <a:ext uri="{FF2B5EF4-FFF2-40B4-BE49-F238E27FC236}">
                <a16:creationId xmlns:a16="http://schemas.microsoft.com/office/drawing/2014/main" id="{7BB81D0A-E432-4911-9EB2-B73B3FBA2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10" y="1156526"/>
            <a:ext cx="2342098" cy="1973040"/>
          </a:xfrm>
          <a:prstGeom prst="rect">
            <a:avLst/>
          </a:prstGeom>
        </p:spPr>
      </p:pic>
      <p:pic>
        <p:nvPicPr>
          <p:cNvPr id="7" name="图片 6">
            <a:extLst>
              <a:ext uri="{FF2B5EF4-FFF2-40B4-BE49-F238E27FC236}">
                <a16:creationId xmlns:a16="http://schemas.microsoft.com/office/drawing/2014/main" id="{068B12ED-925A-416A-A732-9F8E98AAED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8209" y="948939"/>
            <a:ext cx="1611301" cy="2218224"/>
          </a:xfrm>
          <a:prstGeom prst="rect">
            <a:avLst/>
          </a:prstGeom>
        </p:spPr>
      </p:pic>
      <p:cxnSp>
        <p:nvCxnSpPr>
          <p:cNvPr id="9" name="直接箭头连接符 8">
            <a:extLst>
              <a:ext uri="{FF2B5EF4-FFF2-40B4-BE49-F238E27FC236}">
                <a16:creationId xmlns:a16="http://schemas.microsoft.com/office/drawing/2014/main" id="{030C2D2D-068C-4174-AC54-968E3D3A512A}"/>
              </a:ext>
            </a:extLst>
          </p:cNvPr>
          <p:cNvCxnSpPr/>
          <p:nvPr/>
        </p:nvCxnSpPr>
        <p:spPr>
          <a:xfrm>
            <a:off x="2780522" y="1810139"/>
            <a:ext cx="765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7F2B216-71E6-4DB0-BC2D-1555AB4D4BD1}"/>
              </a:ext>
            </a:extLst>
          </p:cNvPr>
          <p:cNvCxnSpPr/>
          <p:nvPr/>
        </p:nvCxnSpPr>
        <p:spPr>
          <a:xfrm flipH="1">
            <a:off x="2752531" y="1987420"/>
            <a:ext cx="75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514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2154572-55A1-4516-AA44-48C763F50938}"/>
              </a:ext>
            </a:extLst>
          </p:cNvPr>
          <p:cNvSpPr txBox="1"/>
          <p:nvPr/>
        </p:nvSpPr>
        <p:spPr>
          <a:xfrm>
            <a:off x="0" y="0"/>
            <a:ext cx="4288353" cy="861774"/>
          </a:xfrm>
          <a:prstGeom prst="rect">
            <a:avLst/>
          </a:prstGeom>
          <a:noFill/>
        </p:spPr>
        <p:txBody>
          <a:bodyPr wrap="none" rtlCol="0">
            <a:spAutoFit/>
          </a:bodyPr>
          <a:lstStyle/>
          <a:p>
            <a:r>
              <a:rPr lang="zh-CN" altLang="en-US" sz="3200" b="1" dirty="0">
                <a:solidFill>
                  <a:schemeClr val="accent1">
                    <a:lumMod val="75000"/>
                  </a:schemeClr>
                </a:solidFill>
              </a:rPr>
              <a:t>面部识别方法的优缺点</a:t>
            </a:r>
          </a:p>
          <a:p>
            <a:endParaRPr lang="zh-CN" altLang="en-US" dirty="0"/>
          </a:p>
        </p:txBody>
      </p:sp>
      <p:graphicFrame>
        <p:nvGraphicFramePr>
          <p:cNvPr id="3" name="表格 2">
            <a:extLst>
              <a:ext uri="{FF2B5EF4-FFF2-40B4-BE49-F238E27FC236}">
                <a16:creationId xmlns:a16="http://schemas.microsoft.com/office/drawing/2014/main" id="{D6B2E79F-EF79-49CC-9026-FED2A838B952}"/>
              </a:ext>
            </a:extLst>
          </p:cNvPr>
          <p:cNvGraphicFramePr>
            <a:graphicFrameLocks noGrp="1"/>
          </p:cNvGraphicFramePr>
          <p:nvPr>
            <p:extLst>
              <p:ext uri="{D42A27DB-BD31-4B8C-83A1-F6EECF244321}">
                <p14:modId xmlns:p14="http://schemas.microsoft.com/office/powerpoint/2010/main" val="3536254526"/>
              </p:ext>
            </p:extLst>
          </p:nvPr>
        </p:nvGraphicFramePr>
        <p:xfrm>
          <a:off x="695401" y="643943"/>
          <a:ext cx="9820200" cy="6017317"/>
        </p:xfrm>
        <a:graphic>
          <a:graphicData uri="http://schemas.openxmlformats.org/drawingml/2006/table">
            <a:tbl>
              <a:tblPr firstRow="1" firstCol="1" bandRow="1">
                <a:tableStyleId>{5C22544A-7EE6-4342-B048-85BDC9FD1C3A}</a:tableStyleId>
              </a:tblPr>
              <a:tblGrid>
                <a:gridCol w="3198923">
                  <a:extLst>
                    <a:ext uri="{9D8B030D-6E8A-4147-A177-3AD203B41FA5}">
                      <a16:colId xmlns:a16="http://schemas.microsoft.com/office/drawing/2014/main" val="2843162298"/>
                    </a:ext>
                  </a:extLst>
                </a:gridCol>
                <a:gridCol w="3310041">
                  <a:extLst>
                    <a:ext uri="{9D8B030D-6E8A-4147-A177-3AD203B41FA5}">
                      <a16:colId xmlns:a16="http://schemas.microsoft.com/office/drawing/2014/main" val="3804933884"/>
                    </a:ext>
                  </a:extLst>
                </a:gridCol>
                <a:gridCol w="3311236">
                  <a:extLst>
                    <a:ext uri="{9D8B030D-6E8A-4147-A177-3AD203B41FA5}">
                      <a16:colId xmlns:a16="http://schemas.microsoft.com/office/drawing/2014/main" val="409217002"/>
                    </a:ext>
                  </a:extLst>
                </a:gridCol>
              </a:tblGrid>
              <a:tr h="334237">
                <a:tc>
                  <a:txBody>
                    <a:bodyPr/>
                    <a:lstStyle/>
                    <a:p>
                      <a:pPr algn="l">
                        <a:spcAft>
                          <a:spcPts val="0"/>
                        </a:spcAft>
                      </a:pPr>
                      <a:r>
                        <a:rPr lang="zh-CN" sz="2200" kern="100" dirty="0">
                          <a:effectLst/>
                        </a:rPr>
                        <a:t>识别方法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2200" kern="100">
                          <a:effectLst/>
                        </a:rPr>
                        <a:t>优点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2200" kern="100">
                          <a:effectLst/>
                        </a:rPr>
                        <a:t>缺点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316643507"/>
                  </a:ext>
                </a:extLst>
              </a:tr>
              <a:tr h="1529779">
                <a:tc>
                  <a:txBody>
                    <a:bodyPr/>
                    <a:lstStyle/>
                    <a:p>
                      <a:pPr algn="l">
                        <a:spcAft>
                          <a:spcPts val="0"/>
                        </a:spcAft>
                      </a:pPr>
                      <a:r>
                        <a:rPr lang="zh-CN" sz="2000" kern="100" dirty="0">
                          <a:effectLst/>
                        </a:rPr>
                        <a:t>几何特征识别</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存储量小、对光照不敏感，同时识别速度快</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从图像中抽取稳定的特征比较困难，对强烈的表情变化和姿态变化鲁棒性差；一般几何特征只描述了部件的基本形状与结构关系，忽略了细微特征，造成部分信息丢失，适合于粗分类。</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3004419754"/>
                  </a:ext>
                </a:extLst>
              </a:tr>
              <a:tr h="655620">
                <a:tc>
                  <a:txBody>
                    <a:bodyPr/>
                    <a:lstStyle/>
                    <a:p>
                      <a:pPr algn="l">
                        <a:spcAft>
                          <a:spcPts val="0"/>
                        </a:spcAft>
                      </a:pPr>
                      <a:r>
                        <a:rPr lang="zh-CN" sz="2000" kern="100" dirty="0">
                          <a:effectLst/>
                        </a:rPr>
                        <a:t>特征脸</a:t>
                      </a:r>
                      <a:r>
                        <a:rPr lang="en-US" altLang="zh-CN" sz="2000" kern="100" dirty="0">
                          <a:effectLst/>
                        </a:rPr>
                        <a:t>PCA</a:t>
                      </a:r>
                      <a:r>
                        <a:rPr lang="zh-CN" sz="2000" kern="100" dirty="0">
                          <a:effectLst/>
                        </a:rPr>
                        <a:t>（</a:t>
                      </a:r>
                      <a:r>
                        <a:rPr lang="zh-CN" altLang="en-US" sz="2000" kern="100" dirty="0">
                          <a:effectLst/>
                        </a:rPr>
                        <a:t>主成分分析法</a:t>
                      </a:r>
                      <a:r>
                        <a:rPr lang="zh-CN" sz="2000" kern="100" dirty="0">
                          <a:effectLst/>
                        </a:rPr>
                        <a:t>）识别</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dirty="0">
                          <a:effectLst/>
                        </a:rPr>
                        <a:t>基于图像灰度识别，识别准确度较高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当图像较大时，运算量非常大（但在改进方法</a:t>
                      </a:r>
                      <a:r>
                        <a:rPr lang="en-US" sz="1400" kern="100">
                          <a:effectLst/>
                        </a:rPr>
                        <a:t>2DPAC</a:t>
                      </a:r>
                      <a:r>
                        <a:rPr lang="zh-CN" sz="1400" kern="100">
                          <a:effectLst/>
                        </a:rPr>
                        <a:t>及</a:t>
                      </a:r>
                      <a:r>
                        <a:rPr lang="en-US" sz="1400" kern="100">
                          <a:effectLst/>
                        </a:rPr>
                        <a:t>2DDPAC</a:t>
                      </a:r>
                      <a:r>
                        <a:rPr lang="zh-CN" sz="1400" kern="100">
                          <a:effectLst/>
                        </a:rPr>
                        <a:t>中运算量减少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2930353152"/>
                  </a:ext>
                </a:extLst>
              </a:tr>
              <a:tr h="1748319">
                <a:tc>
                  <a:txBody>
                    <a:bodyPr/>
                    <a:lstStyle/>
                    <a:p>
                      <a:pPr algn="l">
                        <a:spcAft>
                          <a:spcPts val="0"/>
                        </a:spcAft>
                      </a:pPr>
                      <a:r>
                        <a:rPr lang="zh-CN" sz="2000" kern="100" dirty="0">
                          <a:effectLst/>
                        </a:rPr>
                        <a:t>神经网络</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indent="266700" algn="just">
                        <a:spcAft>
                          <a:spcPts val="0"/>
                        </a:spcAft>
                      </a:pPr>
                      <a:r>
                        <a:rPr lang="zh-CN" sz="1400" kern="100">
                          <a:effectLst/>
                        </a:rPr>
                        <a:t>对部分受损的人脸图像、光照变化的人脸图像的识别能力较好，识别速度快还可以用于性别和种族识别可以通过学习 从而获得对于人脸图像规则隐形的一种表达，避免进行复杂的特征提取，有利于硬件的实现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运算时间较长需要多张人脸图像进行训练，在训练过程中往往需要对一些参数进行人为的调整，而在许多应用中，样本数量是很有限的，所以适合范围被限制于小型人脸库。</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917357389"/>
                  </a:ext>
                </a:extLst>
              </a:tr>
              <a:tr h="437080">
                <a:tc>
                  <a:txBody>
                    <a:bodyPr/>
                    <a:lstStyle/>
                    <a:p>
                      <a:pPr algn="l">
                        <a:spcAft>
                          <a:spcPts val="0"/>
                        </a:spcAft>
                      </a:pPr>
                      <a:r>
                        <a:rPr lang="zh-CN" sz="2200" kern="100">
                          <a:effectLst/>
                        </a:rPr>
                        <a:t>弹性图匹配</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对光照、位移、尺度变化不敏感，精度高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indent="266700" algn="just">
                        <a:spcAft>
                          <a:spcPts val="0"/>
                        </a:spcAft>
                      </a:pPr>
                      <a:r>
                        <a:rPr lang="zh-CN" sz="1400" kern="100">
                          <a:effectLst/>
                        </a:rPr>
                        <a:t>计算量和存储量大</a:t>
                      </a:r>
                      <a:r>
                        <a:rPr lang="en-US" sz="1400" kern="100">
                          <a:effectLst/>
                        </a:rPr>
                        <a:t>,</a:t>
                      </a:r>
                      <a:r>
                        <a:rPr lang="zh-CN" sz="1400" kern="100">
                          <a:effectLst/>
                        </a:rPr>
                        <a:t>识别速度相对慢。</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3944196242"/>
                  </a:ext>
                </a:extLst>
              </a:tr>
              <a:tr h="874159">
                <a:tc>
                  <a:txBody>
                    <a:bodyPr/>
                    <a:lstStyle/>
                    <a:p>
                      <a:pPr algn="l">
                        <a:spcAft>
                          <a:spcPts val="0"/>
                        </a:spcAft>
                      </a:pPr>
                      <a:r>
                        <a:rPr lang="zh-CN" sz="2200" kern="100">
                          <a:effectLst/>
                        </a:rPr>
                        <a:t>线段距离（</a:t>
                      </a:r>
                      <a:r>
                        <a:rPr lang="en-US" sz="2200" kern="100">
                          <a:effectLst/>
                        </a:rPr>
                        <a:t>LHD</a:t>
                      </a:r>
                      <a:r>
                        <a:rPr lang="zh-CN" sz="2200" kern="100">
                          <a:effectLst/>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a:effectLst/>
                        </a:rPr>
                        <a:t>适应线段图之间的微小变化</a:t>
                      </a:r>
                      <a:r>
                        <a:rPr lang="en-US" sz="1400" kern="100">
                          <a:effectLst/>
                        </a:rPr>
                        <a:t>LHD</a:t>
                      </a:r>
                      <a:r>
                        <a:rPr lang="zh-CN" sz="1400" kern="100">
                          <a:effectLst/>
                        </a:rPr>
                        <a:t>在不同光照条件下和不同姿态情况下都有非常出色的表现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dirty="0">
                          <a:effectLst/>
                        </a:rPr>
                        <a:t>在大表情的情况下识别效果不好</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2817918325"/>
                  </a:ext>
                </a:extLst>
              </a:tr>
              <a:tr h="437080">
                <a:tc>
                  <a:txBody>
                    <a:bodyPr/>
                    <a:lstStyle/>
                    <a:p>
                      <a:pPr algn="l">
                        <a:spcAft>
                          <a:spcPts val="0"/>
                        </a:spcAft>
                      </a:pPr>
                      <a:r>
                        <a:rPr lang="zh-CN" sz="1800" kern="100">
                          <a:effectLst/>
                        </a:rPr>
                        <a:t>支持向量机（</a:t>
                      </a:r>
                      <a:r>
                        <a:rPr lang="en-US" sz="1800" kern="100">
                          <a:effectLst/>
                        </a:rPr>
                        <a:t>SVM</a:t>
                      </a:r>
                      <a:r>
                        <a:rPr lang="zh-CN" sz="1800" kern="100">
                          <a:effectLst/>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en-US" sz="1400" kern="100">
                          <a:effectLst/>
                        </a:rPr>
                        <a:t>SVM</a:t>
                      </a:r>
                      <a:r>
                        <a:rPr lang="zh-CN" sz="1400" kern="100">
                          <a:effectLst/>
                        </a:rPr>
                        <a:t>有较好的识别率，精准度高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tc>
                  <a:txBody>
                    <a:bodyPr/>
                    <a:lstStyle/>
                    <a:p>
                      <a:pPr algn="l">
                        <a:spcAft>
                          <a:spcPts val="0"/>
                        </a:spcAft>
                      </a:pPr>
                      <a:r>
                        <a:rPr lang="zh-CN" sz="1400" kern="100" dirty="0">
                          <a:effectLst/>
                        </a:rPr>
                        <a:t>需要大量的训练样本而且训练时间长，方法实现复杂</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0734" marR="100734" marT="0" marB="0"/>
                </a:tc>
                <a:extLst>
                  <a:ext uri="{0D108BD9-81ED-4DB2-BD59-A6C34878D82A}">
                    <a16:rowId xmlns:a16="http://schemas.microsoft.com/office/drawing/2014/main" val="1076450987"/>
                  </a:ext>
                </a:extLst>
              </a:tr>
            </a:tbl>
          </a:graphicData>
        </a:graphic>
      </p:graphicFrame>
    </p:spTree>
    <p:extLst>
      <p:ext uri="{BB962C8B-B14F-4D97-AF65-F5344CB8AC3E}">
        <p14:creationId xmlns:p14="http://schemas.microsoft.com/office/powerpoint/2010/main" val="9556470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8191E0E2-59B1-433E-B928-77E84B1811B7}"/>
              </a:ext>
            </a:extLst>
          </p:cNvPr>
          <p:cNvSpPr>
            <a:spLocks noGrp="1"/>
          </p:cNvSpPr>
          <p:nvPr>
            <p:ph type="title"/>
          </p:nvPr>
        </p:nvSpPr>
        <p:spPr>
          <a:xfrm>
            <a:off x="73090" y="0"/>
            <a:ext cx="1877008" cy="1325563"/>
          </a:xfrm>
        </p:spPr>
        <p:txBody>
          <a:bodyPr/>
          <a:lstStyle/>
          <a:p>
            <a:r>
              <a:rPr lang="zh-CN" altLang="en-US" b="1" dirty="0">
                <a:solidFill>
                  <a:schemeClr val="accent1">
                    <a:lumMod val="75000"/>
                  </a:schemeClr>
                </a:solidFill>
              </a:rPr>
              <a:t>附录</a:t>
            </a:r>
          </a:p>
        </p:txBody>
      </p:sp>
      <p:sp>
        <p:nvSpPr>
          <p:cNvPr id="3" name="文本框 2">
            <a:extLst>
              <a:ext uri="{FF2B5EF4-FFF2-40B4-BE49-F238E27FC236}">
                <a16:creationId xmlns:a16="http://schemas.microsoft.com/office/drawing/2014/main" id="{D7B42326-A697-4ACC-8239-DAAC9ABF5983}"/>
              </a:ext>
            </a:extLst>
          </p:cNvPr>
          <p:cNvSpPr txBox="1"/>
          <p:nvPr/>
        </p:nvSpPr>
        <p:spPr>
          <a:xfrm>
            <a:off x="363893" y="1474237"/>
            <a:ext cx="6447454" cy="2585323"/>
          </a:xfrm>
          <a:prstGeom prst="rect">
            <a:avLst/>
          </a:prstGeom>
          <a:noFill/>
        </p:spPr>
        <p:txBody>
          <a:bodyPr wrap="square" rtlCol="0">
            <a:spAutoFit/>
          </a:bodyPr>
          <a:lstStyle/>
          <a:p>
            <a:r>
              <a:rPr lang="zh-CN" altLang="zh-CN" dirty="0"/>
              <a:t>（</a:t>
            </a:r>
            <a:r>
              <a:rPr lang="en-US" altLang="zh-CN" dirty="0"/>
              <a:t>1</a:t>
            </a:r>
            <a:r>
              <a:rPr lang="zh-CN" altLang="zh-CN" dirty="0"/>
              <a:t>）</a:t>
            </a:r>
            <a:r>
              <a:rPr lang="en-US" altLang="zh-CN" dirty="0"/>
              <a:t>FERET </a:t>
            </a:r>
            <a:r>
              <a:rPr lang="zh-CN" altLang="zh-CN" dirty="0"/>
              <a:t>人脸库（</a:t>
            </a:r>
            <a:r>
              <a:rPr lang="en-US" altLang="zh-CN" dirty="0"/>
              <a:t> 2</a:t>
            </a:r>
            <a:r>
              <a:rPr lang="zh-CN" altLang="zh-CN" dirty="0"/>
              <a:t>）</a:t>
            </a:r>
            <a:r>
              <a:rPr lang="en-US" altLang="zh-CN" dirty="0"/>
              <a:t>PIE </a:t>
            </a:r>
            <a:r>
              <a:rPr lang="zh-CN" altLang="zh-CN" dirty="0"/>
              <a:t>人脸数据库</a:t>
            </a:r>
            <a:r>
              <a:rPr lang="en-US" altLang="zh-CN" dirty="0"/>
              <a:t> </a:t>
            </a:r>
            <a:r>
              <a:rPr lang="zh-CN" altLang="zh-CN" dirty="0"/>
              <a:t>（</a:t>
            </a:r>
            <a:r>
              <a:rPr lang="en-US" altLang="zh-CN" dirty="0"/>
              <a:t>3</a:t>
            </a:r>
            <a:r>
              <a:rPr lang="zh-CN" altLang="zh-CN" dirty="0"/>
              <a:t>）</a:t>
            </a:r>
            <a:r>
              <a:rPr lang="en-US" altLang="zh-CN" dirty="0"/>
              <a:t>BANCA </a:t>
            </a:r>
            <a:r>
              <a:rPr lang="zh-CN" altLang="zh-CN" dirty="0"/>
              <a:t>人脸库</a:t>
            </a:r>
            <a:r>
              <a:rPr lang="en-US" altLang="zh-CN" dirty="0"/>
              <a:t>  </a:t>
            </a:r>
            <a:r>
              <a:rPr lang="zh-CN" altLang="zh-CN" dirty="0"/>
              <a:t>（</a:t>
            </a:r>
            <a:r>
              <a:rPr lang="en-US" altLang="zh-CN" dirty="0"/>
              <a:t>4</a:t>
            </a:r>
            <a:r>
              <a:rPr lang="zh-CN" altLang="zh-CN" dirty="0"/>
              <a:t>）</a:t>
            </a:r>
            <a:r>
              <a:rPr lang="en-US" altLang="zh-CN" dirty="0"/>
              <a:t>AR </a:t>
            </a:r>
            <a:r>
              <a:rPr lang="zh-CN" altLang="zh-CN" dirty="0"/>
              <a:t>人脸库</a:t>
            </a:r>
            <a:r>
              <a:rPr lang="en-US" altLang="zh-CN" dirty="0"/>
              <a:t>              </a:t>
            </a:r>
            <a:r>
              <a:rPr lang="zh-CN" altLang="zh-CN" dirty="0"/>
              <a:t>（</a:t>
            </a:r>
            <a:r>
              <a:rPr lang="en-US" altLang="zh-CN" dirty="0"/>
              <a:t>5</a:t>
            </a:r>
            <a:r>
              <a:rPr lang="zh-CN" altLang="zh-CN" dirty="0"/>
              <a:t>）</a:t>
            </a:r>
            <a:r>
              <a:rPr lang="en-US" altLang="zh-CN" dirty="0"/>
              <a:t>ORL </a:t>
            </a:r>
            <a:r>
              <a:rPr lang="zh-CN" altLang="zh-CN" dirty="0"/>
              <a:t>人脸数据库</a:t>
            </a:r>
            <a:r>
              <a:rPr lang="zh-CN" altLang="en-US" dirty="0"/>
              <a:t>（</a:t>
            </a:r>
            <a:r>
              <a:rPr lang="en-US" altLang="zh-CN" dirty="0"/>
              <a:t>6</a:t>
            </a:r>
            <a:r>
              <a:rPr lang="zh-CN" altLang="zh-CN" dirty="0"/>
              <a:t>）</a:t>
            </a:r>
            <a:r>
              <a:rPr lang="en-US" altLang="zh-CN" dirty="0"/>
              <a:t>XM2VTS </a:t>
            </a:r>
            <a:r>
              <a:rPr lang="zh-CN" altLang="zh-CN" dirty="0"/>
              <a:t>多模态生物特征数据库</a:t>
            </a:r>
            <a:r>
              <a:rPr lang="en-US" altLang="zh-CN" dirty="0"/>
              <a:t>   </a:t>
            </a:r>
            <a:r>
              <a:rPr lang="zh-CN" altLang="zh-CN" dirty="0"/>
              <a:t>（</a:t>
            </a:r>
            <a:r>
              <a:rPr lang="en-US" altLang="zh-CN" dirty="0"/>
              <a:t>7</a:t>
            </a:r>
            <a:r>
              <a:rPr lang="zh-CN" altLang="zh-CN" dirty="0"/>
              <a:t>）</a:t>
            </a:r>
            <a:r>
              <a:rPr lang="en-US" altLang="zh-CN" dirty="0"/>
              <a:t>Yale </a:t>
            </a:r>
            <a:r>
              <a:rPr lang="zh-CN" altLang="zh-CN" dirty="0"/>
              <a:t>人脸数据库</a:t>
            </a:r>
            <a:r>
              <a:rPr lang="en-US" altLang="zh-CN" dirty="0"/>
              <a:t>    </a:t>
            </a:r>
            <a:r>
              <a:rPr lang="zh-CN" altLang="zh-CN" dirty="0"/>
              <a:t>（</a:t>
            </a:r>
            <a:r>
              <a:rPr lang="en-US" altLang="zh-CN" dirty="0"/>
              <a:t>8</a:t>
            </a:r>
            <a:r>
              <a:rPr lang="zh-CN" altLang="en-US" dirty="0"/>
              <a:t>）</a:t>
            </a:r>
            <a:r>
              <a:rPr lang="en-US" altLang="zh-CN" dirty="0"/>
              <a:t>PF01 </a:t>
            </a:r>
            <a:r>
              <a:rPr lang="zh-CN" altLang="zh-CN" dirty="0"/>
              <a:t>人脸数据库（</a:t>
            </a:r>
            <a:r>
              <a:rPr lang="en-US" altLang="zh-CN" dirty="0"/>
              <a:t>10</a:t>
            </a:r>
            <a:r>
              <a:rPr lang="zh-CN" altLang="zh-CN" dirty="0"/>
              <a:t>）</a:t>
            </a:r>
            <a:r>
              <a:rPr lang="en-US" altLang="zh-CN" dirty="0"/>
              <a:t>CAS-PEAL </a:t>
            </a:r>
            <a:r>
              <a:rPr lang="zh-CN" altLang="zh-CN" dirty="0"/>
              <a:t>人脸数据库</a:t>
            </a:r>
            <a:r>
              <a:rPr lang="en-US" altLang="zh-CN" dirty="0"/>
              <a:t>  </a:t>
            </a:r>
            <a:r>
              <a:rPr lang="zh-CN" altLang="en-US" dirty="0"/>
              <a:t>（</a:t>
            </a:r>
            <a:r>
              <a:rPr lang="en-US" altLang="zh-CN" dirty="0"/>
              <a:t>11</a:t>
            </a:r>
            <a:r>
              <a:rPr lang="zh-CN" altLang="zh-CN" dirty="0"/>
              <a:t>）</a:t>
            </a:r>
            <a:r>
              <a:rPr lang="en-US" altLang="zh-CN" dirty="0"/>
              <a:t>Yale </a:t>
            </a:r>
            <a:r>
              <a:rPr lang="zh-CN" altLang="zh-CN" dirty="0"/>
              <a:t>人脸数据库（</a:t>
            </a:r>
            <a:r>
              <a:rPr lang="en-US" altLang="zh-CN" dirty="0"/>
              <a:t>12</a:t>
            </a:r>
            <a:r>
              <a:rPr lang="zh-CN" altLang="zh-CN" dirty="0"/>
              <a:t>）</a:t>
            </a:r>
            <a:r>
              <a:rPr lang="en-US" altLang="zh-CN" dirty="0"/>
              <a:t>MIT </a:t>
            </a:r>
            <a:r>
              <a:rPr lang="zh-CN" altLang="zh-CN" dirty="0"/>
              <a:t>人脸数据库</a:t>
            </a:r>
            <a:r>
              <a:rPr lang="zh-CN" altLang="en-US" dirty="0"/>
              <a:t>（</a:t>
            </a:r>
            <a:r>
              <a:rPr lang="en-US" altLang="zh-CN" dirty="0"/>
              <a:t>13</a:t>
            </a:r>
            <a:r>
              <a:rPr lang="zh-CN" altLang="zh-CN" dirty="0"/>
              <a:t>）</a:t>
            </a:r>
            <a:r>
              <a:rPr lang="en-US" altLang="zh-CN" dirty="0"/>
              <a:t>CMU Hyperspectral </a:t>
            </a:r>
            <a:r>
              <a:rPr lang="zh-CN" altLang="zh-CN" dirty="0"/>
              <a:t>人脸数据库</a:t>
            </a:r>
            <a:r>
              <a:rPr lang="en-US" altLang="zh-CN" dirty="0"/>
              <a:t>                  </a:t>
            </a:r>
            <a:r>
              <a:rPr lang="zh-CN" altLang="en-US" dirty="0"/>
              <a:t>（</a:t>
            </a:r>
            <a:r>
              <a:rPr lang="en-US" altLang="zh-CN" dirty="0"/>
              <a:t>14</a:t>
            </a:r>
            <a:r>
              <a:rPr lang="zh-CN" altLang="zh-CN" dirty="0"/>
              <a:t>）</a:t>
            </a:r>
            <a:r>
              <a:rPr lang="en-US" altLang="zh-CN" dirty="0"/>
              <a:t>Equinox </a:t>
            </a:r>
            <a:r>
              <a:rPr lang="zh-CN" altLang="zh-CN" dirty="0"/>
              <a:t>红外人脸数据库</a:t>
            </a:r>
            <a:r>
              <a:rPr lang="en-US" altLang="zh-CN" dirty="0"/>
              <a:t>                                                                 </a:t>
            </a:r>
            <a:r>
              <a:rPr lang="zh-CN" altLang="zh-CN" dirty="0"/>
              <a:t>（</a:t>
            </a:r>
            <a:r>
              <a:rPr lang="en-US" altLang="zh-CN" dirty="0"/>
              <a:t>15</a:t>
            </a:r>
            <a:r>
              <a:rPr lang="zh-CN" altLang="zh-CN" dirty="0"/>
              <a:t>）</a:t>
            </a:r>
            <a:r>
              <a:rPr lang="en-US" altLang="zh-CN" dirty="0"/>
              <a:t>Max Plank Institute </a:t>
            </a:r>
            <a:r>
              <a:rPr lang="zh-CN" altLang="zh-CN" dirty="0"/>
              <a:t>人脸数据库</a:t>
            </a:r>
            <a:r>
              <a:rPr lang="en-US" altLang="zh-CN" dirty="0"/>
              <a:t>                                                      </a:t>
            </a:r>
            <a:r>
              <a:rPr lang="zh-CN" altLang="zh-CN" dirty="0"/>
              <a:t>（</a:t>
            </a:r>
            <a:r>
              <a:rPr lang="en-US" altLang="zh-CN" dirty="0"/>
              <a:t>16</a:t>
            </a:r>
            <a:r>
              <a:rPr lang="zh-CN" altLang="zh-CN" dirty="0"/>
              <a:t>）</a:t>
            </a:r>
            <a:r>
              <a:rPr lang="en-US" altLang="zh-CN" dirty="0"/>
              <a:t>Notre Dame </a:t>
            </a:r>
            <a:r>
              <a:rPr lang="en-US" altLang="zh-CN" dirty="0" err="1"/>
              <a:t>HumanID</a:t>
            </a:r>
            <a:r>
              <a:rPr lang="en-US" altLang="zh-CN" dirty="0"/>
              <a:t> </a:t>
            </a:r>
            <a:r>
              <a:rPr lang="zh-CN" altLang="zh-CN" dirty="0"/>
              <a:t>人脸数据库</a:t>
            </a:r>
            <a:r>
              <a:rPr lang="en-US" altLang="zh-CN" dirty="0"/>
              <a:t>                                                 </a:t>
            </a:r>
            <a:r>
              <a:rPr lang="zh-CN" altLang="en-US" dirty="0"/>
              <a:t>（</a:t>
            </a:r>
            <a:r>
              <a:rPr lang="en-US" altLang="zh-CN" dirty="0"/>
              <a:t>17</a:t>
            </a:r>
            <a:r>
              <a:rPr lang="zh-CN" altLang="zh-CN" dirty="0"/>
              <a:t>）得克萨斯视频人脸库</a:t>
            </a:r>
            <a:endParaRPr lang="zh-CN" altLang="en-US" dirty="0"/>
          </a:p>
        </p:txBody>
      </p:sp>
    </p:spTree>
    <p:extLst>
      <p:ext uri="{BB962C8B-B14F-4D97-AF65-F5344CB8AC3E}">
        <p14:creationId xmlns:p14="http://schemas.microsoft.com/office/powerpoint/2010/main" val="3362918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矩形 259">
            <a:extLst>
              <a:ext uri="{FF2B5EF4-FFF2-40B4-BE49-F238E27FC236}">
                <a16:creationId xmlns:a16="http://schemas.microsoft.com/office/drawing/2014/main" id="{985B5DB8-8D1A-428A-A90C-C30F6E43E1C7}"/>
              </a:ext>
            </a:extLst>
          </p:cNvPr>
          <p:cNvSpPr>
            <a:spLocks noChangeArrowheads="1"/>
          </p:cNvSpPr>
          <p:nvPr/>
        </p:nvSpPr>
        <p:spPr bwMode="auto">
          <a:xfrm>
            <a:off x="593749" y="1964277"/>
            <a:ext cx="1107996" cy="306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ctr">
              <a:buNone/>
            </a:pPr>
            <a:r>
              <a:rPr lang="zh-CN" altLang="en-US" sz="6000" b="1" cap="all" dirty="0">
                <a:solidFill>
                  <a:schemeClr val="tx2"/>
                </a:solidFill>
                <a:cs typeface="Arial" panose="020B0604020202020204" pitchFamily="34" charset="0"/>
              </a:rPr>
              <a:t>目      录</a:t>
            </a:r>
          </a:p>
        </p:txBody>
      </p:sp>
      <p:sp>
        <p:nvSpPr>
          <p:cNvPr id="73" name="矩形 72">
            <a:extLst>
              <a:ext uri="{FF2B5EF4-FFF2-40B4-BE49-F238E27FC236}">
                <a16:creationId xmlns:a16="http://schemas.microsoft.com/office/drawing/2014/main" id="{BAB2879F-531B-4882-958D-2915DC8F8A02}"/>
              </a:ext>
            </a:extLst>
          </p:cNvPr>
          <p:cNvSpPr/>
          <p:nvPr/>
        </p:nvSpPr>
        <p:spPr>
          <a:xfrm>
            <a:off x="794" y="2937050"/>
            <a:ext cx="3142879" cy="10518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微软雅黑" panose="020B0503020204020204" charset="-122"/>
                <a:ea typeface="微软雅黑" panose="020B0503020204020204" charset="-122"/>
                <a:cs typeface="Andalus" pitchFamily="18" charset="-78"/>
              </a:rPr>
              <a:t>CONTENTS</a:t>
            </a:r>
            <a:endParaRPr lang="zh-CN" altLang="en-US" sz="3200" b="1" dirty="0">
              <a:solidFill>
                <a:schemeClr val="bg1"/>
              </a:solidFill>
              <a:latin typeface="微软雅黑" panose="020B0503020204020204" charset="-122"/>
              <a:ea typeface="微软雅黑" panose="020B0503020204020204" charset="-122"/>
              <a:cs typeface="Andalus" pitchFamily="18" charset="-78"/>
            </a:endParaRPr>
          </a:p>
        </p:txBody>
      </p:sp>
      <p:graphicFrame>
        <p:nvGraphicFramePr>
          <p:cNvPr id="103" name="图示 102">
            <a:extLst>
              <a:ext uri="{FF2B5EF4-FFF2-40B4-BE49-F238E27FC236}">
                <a16:creationId xmlns:a16="http://schemas.microsoft.com/office/drawing/2014/main" id="{6E8659EA-BDE6-4B83-BDB6-3E4E6938248A}"/>
              </a:ext>
            </a:extLst>
          </p:cNvPr>
          <p:cNvGraphicFramePr/>
          <p:nvPr>
            <p:extLst>
              <p:ext uri="{D42A27DB-BD31-4B8C-83A1-F6EECF244321}">
                <p14:modId xmlns:p14="http://schemas.microsoft.com/office/powerpoint/2010/main" val="91190055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7" name="文本框 106">
            <a:extLst>
              <a:ext uri="{FF2B5EF4-FFF2-40B4-BE49-F238E27FC236}">
                <a16:creationId xmlns:a16="http://schemas.microsoft.com/office/drawing/2014/main" id="{49D0A5AF-9DDC-49B2-AE20-19E9983B565A}"/>
              </a:ext>
            </a:extLst>
          </p:cNvPr>
          <p:cNvSpPr txBox="1"/>
          <p:nvPr/>
        </p:nvSpPr>
        <p:spPr>
          <a:xfrm>
            <a:off x="2396171" y="1133280"/>
            <a:ext cx="526106" cy="830997"/>
          </a:xfrm>
          <a:prstGeom prst="rect">
            <a:avLst/>
          </a:prstGeom>
          <a:noFill/>
        </p:spPr>
        <p:txBody>
          <a:bodyPr wrap="none" rtlCol="0">
            <a:spAutoFit/>
          </a:bodyPr>
          <a:lstStyle/>
          <a:p>
            <a:r>
              <a:rPr lang="en-US" altLang="zh-CN" sz="4800" b="1" dirty="0"/>
              <a:t>1</a:t>
            </a:r>
            <a:endParaRPr lang="zh-CN" altLang="en-US" sz="4800" b="1" dirty="0"/>
          </a:p>
        </p:txBody>
      </p:sp>
      <p:sp>
        <p:nvSpPr>
          <p:cNvPr id="108" name="文本框 107">
            <a:extLst>
              <a:ext uri="{FF2B5EF4-FFF2-40B4-BE49-F238E27FC236}">
                <a16:creationId xmlns:a16="http://schemas.microsoft.com/office/drawing/2014/main" id="{C47E77C8-FDE4-4CEA-8523-BF593BFC868F}"/>
              </a:ext>
            </a:extLst>
          </p:cNvPr>
          <p:cNvSpPr txBox="1"/>
          <p:nvPr/>
        </p:nvSpPr>
        <p:spPr>
          <a:xfrm>
            <a:off x="2880620" y="2377891"/>
            <a:ext cx="526106" cy="830997"/>
          </a:xfrm>
          <a:prstGeom prst="rect">
            <a:avLst/>
          </a:prstGeom>
          <a:noFill/>
        </p:spPr>
        <p:txBody>
          <a:bodyPr wrap="none" rtlCol="0">
            <a:spAutoFit/>
          </a:bodyPr>
          <a:lstStyle/>
          <a:p>
            <a:r>
              <a:rPr lang="en-US" altLang="zh-CN" sz="4800" b="1" dirty="0"/>
              <a:t>2</a:t>
            </a:r>
            <a:endParaRPr lang="zh-CN" altLang="en-US" sz="4800" b="1" dirty="0"/>
          </a:p>
        </p:txBody>
      </p:sp>
      <p:sp>
        <p:nvSpPr>
          <p:cNvPr id="109" name="文本框 108">
            <a:extLst>
              <a:ext uri="{FF2B5EF4-FFF2-40B4-BE49-F238E27FC236}">
                <a16:creationId xmlns:a16="http://schemas.microsoft.com/office/drawing/2014/main" id="{86F5CBCD-9032-4766-B9D8-CF45EFDCEE0F}"/>
              </a:ext>
            </a:extLst>
          </p:cNvPr>
          <p:cNvSpPr txBox="1"/>
          <p:nvPr/>
        </p:nvSpPr>
        <p:spPr>
          <a:xfrm>
            <a:off x="2880620" y="3622502"/>
            <a:ext cx="526106" cy="830997"/>
          </a:xfrm>
          <a:prstGeom prst="rect">
            <a:avLst/>
          </a:prstGeom>
          <a:noFill/>
        </p:spPr>
        <p:txBody>
          <a:bodyPr wrap="none" rtlCol="0">
            <a:spAutoFit/>
          </a:bodyPr>
          <a:lstStyle/>
          <a:p>
            <a:r>
              <a:rPr lang="en-US" altLang="zh-CN" sz="4800" b="1" dirty="0"/>
              <a:t>3</a:t>
            </a:r>
            <a:endParaRPr lang="zh-CN" altLang="en-US" sz="4800" b="1" dirty="0"/>
          </a:p>
        </p:txBody>
      </p:sp>
      <p:sp>
        <p:nvSpPr>
          <p:cNvPr id="110" name="文本框 109">
            <a:extLst>
              <a:ext uri="{FF2B5EF4-FFF2-40B4-BE49-F238E27FC236}">
                <a16:creationId xmlns:a16="http://schemas.microsoft.com/office/drawing/2014/main" id="{522AA9CF-0224-417B-A13F-0FD67A2FF756}"/>
              </a:ext>
            </a:extLst>
          </p:cNvPr>
          <p:cNvSpPr txBox="1"/>
          <p:nvPr/>
        </p:nvSpPr>
        <p:spPr>
          <a:xfrm>
            <a:off x="2354514" y="4913495"/>
            <a:ext cx="526106" cy="830997"/>
          </a:xfrm>
          <a:prstGeom prst="rect">
            <a:avLst/>
          </a:prstGeom>
          <a:noFill/>
        </p:spPr>
        <p:txBody>
          <a:bodyPr wrap="none" rtlCol="0">
            <a:spAutoFit/>
          </a:bodyPr>
          <a:lstStyle/>
          <a:p>
            <a:r>
              <a:rPr lang="en-US" altLang="zh-CN" sz="4800" b="1" dirty="0"/>
              <a:t>4</a:t>
            </a:r>
            <a:endParaRPr lang="zh-CN" altLang="en-US" sz="4800" b="1" dirty="0"/>
          </a:p>
        </p:txBody>
      </p:sp>
    </p:spTree>
    <p:extLst>
      <p:ext uri="{BB962C8B-B14F-4D97-AF65-F5344CB8AC3E}">
        <p14:creationId xmlns:p14="http://schemas.microsoft.com/office/powerpoint/2010/main" val="26027105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2"/>
                                        </p:tgtEl>
                                        <p:attrNameLst>
                                          <p:attrName>ppt_y</p:attrName>
                                        </p:attrNameLst>
                                      </p:cBhvr>
                                      <p:tavLst>
                                        <p:tav tm="0">
                                          <p:val>
                                            <p:strVal val="#ppt_y"/>
                                          </p:val>
                                        </p:tav>
                                        <p:tav tm="100000">
                                          <p:val>
                                            <p:strVal val="#ppt_y"/>
                                          </p:val>
                                        </p:tav>
                                      </p:tavLst>
                                    </p:anim>
                                    <p:anim calcmode="lin" valueType="num">
                                      <p:cBhvr>
                                        <p:cTn id="14"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left)">
                                      <p:cBhvr>
                                        <p:cTn id="2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FB25F61-8056-4C7C-98C3-53D3176C7FD0}"/>
              </a:ext>
            </a:extLst>
          </p:cNvPr>
          <p:cNvSpPr>
            <a:spLocks noGrp="1"/>
          </p:cNvSpPr>
          <p:nvPr>
            <p:ph type="title"/>
          </p:nvPr>
        </p:nvSpPr>
        <p:spPr>
          <a:xfrm>
            <a:off x="73089" y="278296"/>
            <a:ext cx="5217368" cy="595928"/>
          </a:xfrm>
        </p:spPr>
        <p:txBody>
          <a:bodyPr>
            <a:normAutofit fontScale="90000"/>
          </a:bodyPr>
          <a:lstStyle/>
          <a:p>
            <a:r>
              <a:rPr lang="zh-CN" altLang="en-US" sz="3600" b="1" i="1" dirty="0">
                <a:solidFill>
                  <a:schemeClr val="accent1">
                    <a:lumMod val="75000"/>
                  </a:schemeClr>
                </a:solidFill>
              </a:rPr>
              <a:t>面部识别的背景意义</a:t>
            </a:r>
            <a:br>
              <a:rPr lang="zh-CN" altLang="en-US" dirty="0"/>
            </a:br>
            <a:endParaRPr lang="zh-CN" altLang="en-US" dirty="0"/>
          </a:p>
        </p:txBody>
      </p:sp>
      <p:sp>
        <p:nvSpPr>
          <p:cNvPr id="6" name="文本框 5">
            <a:extLst>
              <a:ext uri="{FF2B5EF4-FFF2-40B4-BE49-F238E27FC236}">
                <a16:creationId xmlns:a16="http://schemas.microsoft.com/office/drawing/2014/main" id="{94531CDE-63B2-4CCB-9527-9634D1DA20A9}"/>
              </a:ext>
            </a:extLst>
          </p:cNvPr>
          <p:cNvSpPr txBox="1"/>
          <p:nvPr/>
        </p:nvSpPr>
        <p:spPr>
          <a:xfrm>
            <a:off x="73089" y="671804"/>
            <a:ext cx="8091197" cy="4524315"/>
          </a:xfrm>
          <a:prstGeom prst="rect">
            <a:avLst/>
          </a:prstGeom>
          <a:noFill/>
        </p:spPr>
        <p:txBody>
          <a:bodyPr wrap="square" rtlCol="0">
            <a:spAutoFit/>
          </a:bodyPr>
          <a:lstStyle/>
          <a:p>
            <a:r>
              <a:rPr lang="en-US" altLang="zh-CN" dirty="0"/>
              <a:t>        </a:t>
            </a:r>
            <a:r>
              <a:rPr lang="zh-CN" altLang="zh-CN" sz="2400" dirty="0"/>
              <a:t>随着科技的进步，在监视、安全等等方面不在使用通常的文字密码锁，有更多选择的控制器产生，其中利用人脸特征进行身份鉴定又是最自然、直接的方式，与指纹、虹膜、</a:t>
            </a:r>
            <a:r>
              <a:rPr lang="en-US" altLang="zh-CN" sz="2400" dirty="0"/>
              <a:t>DNA </a:t>
            </a:r>
            <a:r>
              <a:rPr lang="zh-CN" altLang="zh-CN" sz="2400" dirty="0"/>
              <a:t>等其它人体生物特征识别系统相比，人脸识别系统具有直接、友好和方便等特点</a:t>
            </a:r>
            <a:r>
              <a:rPr lang="zh-CN" altLang="en-US" sz="2400" dirty="0"/>
              <a:t>。</a:t>
            </a:r>
            <a:endParaRPr lang="en-US" altLang="zh-CN" sz="2400" dirty="0"/>
          </a:p>
          <a:p>
            <a:r>
              <a:rPr lang="en-US" altLang="zh-CN" sz="2400" dirty="0"/>
              <a:t>        </a:t>
            </a:r>
            <a:r>
              <a:rPr lang="zh-CN" altLang="zh-CN" sz="2400" dirty="0"/>
              <a:t>正是因为这些优势，自动人脸识别将广泛应用于公安系统的罪犯身份识别、驾驶执照及护</a:t>
            </a:r>
            <a:r>
              <a:rPr lang="en-US" altLang="zh-CN" sz="2400" dirty="0"/>
              <a:t>                                                    </a:t>
            </a:r>
            <a:r>
              <a:rPr lang="zh-CN" altLang="zh-CN" sz="2400" dirty="0"/>
              <a:t>照等与持证人身份核实，银行及海关的</a:t>
            </a:r>
            <a:r>
              <a:rPr lang="en-US" altLang="zh-CN" sz="2400" dirty="0"/>
              <a:t>                                              </a:t>
            </a:r>
            <a:r>
              <a:rPr lang="zh-CN" altLang="zh-CN" sz="2400" dirty="0"/>
              <a:t>监控系统及保密部门的自动门</a:t>
            </a:r>
            <a:r>
              <a:rPr lang="en-US" altLang="zh-CN" sz="2400" dirty="0"/>
              <a:t>                                                                     </a:t>
            </a:r>
            <a:r>
              <a:rPr lang="zh-CN" altLang="zh-CN" sz="2400" dirty="0"/>
              <a:t>卫系统等领域。这也是面部识别</a:t>
            </a:r>
            <a:r>
              <a:rPr lang="en-US" altLang="zh-CN" sz="2400" dirty="0"/>
              <a:t>                                             </a:t>
            </a:r>
            <a:r>
              <a:rPr lang="zh-CN" altLang="zh-CN" sz="2400" dirty="0"/>
              <a:t>的意义所在。</a:t>
            </a:r>
            <a:endParaRPr lang="en-US" altLang="zh-CN" sz="2400" dirty="0"/>
          </a:p>
          <a:p>
            <a:endParaRPr lang="zh-CN" altLang="en-US" sz="2400" dirty="0"/>
          </a:p>
        </p:txBody>
      </p:sp>
    </p:spTree>
    <p:extLst>
      <p:ext uri="{BB962C8B-B14F-4D97-AF65-F5344CB8AC3E}">
        <p14:creationId xmlns:p14="http://schemas.microsoft.com/office/powerpoint/2010/main" val="12291527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8DB258E-B69F-4EDB-8EBB-F4C4743A8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graphicFrame>
        <p:nvGraphicFramePr>
          <p:cNvPr id="5" name="图示 4">
            <a:extLst>
              <a:ext uri="{FF2B5EF4-FFF2-40B4-BE49-F238E27FC236}">
                <a16:creationId xmlns:a16="http://schemas.microsoft.com/office/drawing/2014/main" id="{1076A528-6418-4223-AF89-13AFA1A37C34}"/>
              </a:ext>
            </a:extLst>
          </p:cNvPr>
          <p:cNvGraphicFramePr/>
          <p:nvPr>
            <p:extLst>
              <p:ext uri="{D42A27DB-BD31-4B8C-83A1-F6EECF244321}">
                <p14:modId xmlns:p14="http://schemas.microsoft.com/office/powerpoint/2010/main" val="2876297672"/>
              </p:ext>
            </p:extLst>
          </p:nvPr>
        </p:nvGraphicFramePr>
        <p:xfrm>
          <a:off x="100562" y="849086"/>
          <a:ext cx="8623559" cy="208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a:extLst>
              <a:ext uri="{FF2B5EF4-FFF2-40B4-BE49-F238E27FC236}">
                <a16:creationId xmlns:a16="http://schemas.microsoft.com/office/drawing/2014/main" id="{E22FCD70-BF7D-4C0C-9014-9D6EF9BAB744}"/>
              </a:ext>
            </a:extLst>
          </p:cNvPr>
          <p:cNvSpPr/>
          <p:nvPr/>
        </p:nvSpPr>
        <p:spPr>
          <a:xfrm>
            <a:off x="-68094" y="0"/>
            <a:ext cx="3057247" cy="584775"/>
          </a:xfrm>
          <a:prstGeom prst="rect">
            <a:avLst/>
          </a:prstGeom>
        </p:spPr>
        <p:txBody>
          <a:bodyPr wrap="none">
            <a:spAutoFit/>
          </a:bodyPr>
          <a:lstStyle/>
          <a:p>
            <a:r>
              <a:rPr lang="zh-CN" altLang="en-US" sz="3200" b="1" i="1" dirty="0">
                <a:solidFill>
                  <a:schemeClr val="accent1">
                    <a:lumMod val="75000"/>
                  </a:schemeClr>
                </a:solidFill>
              </a:rPr>
              <a:t>面部识别的发展</a:t>
            </a:r>
            <a:endParaRPr lang="zh-CN" altLang="en-US" sz="3200" dirty="0"/>
          </a:p>
        </p:txBody>
      </p:sp>
      <p:sp>
        <p:nvSpPr>
          <p:cNvPr id="7" name="文本框 6">
            <a:extLst>
              <a:ext uri="{FF2B5EF4-FFF2-40B4-BE49-F238E27FC236}">
                <a16:creationId xmlns:a16="http://schemas.microsoft.com/office/drawing/2014/main" id="{3351BC86-3919-47C4-A40A-D176ED6671FB}"/>
              </a:ext>
            </a:extLst>
          </p:cNvPr>
          <p:cNvSpPr txBox="1"/>
          <p:nvPr/>
        </p:nvSpPr>
        <p:spPr>
          <a:xfrm>
            <a:off x="164486" y="3189258"/>
            <a:ext cx="2262158" cy="369332"/>
          </a:xfrm>
          <a:prstGeom prst="rect">
            <a:avLst/>
          </a:prstGeom>
          <a:noFill/>
        </p:spPr>
        <p:txBody>
          <a:bodyPr wrap="none" rtlCol="0">
            <a:spAutoFit/>
          </a:bodyPr>
          <a:lstStyle/>
          <a:p>
            <a:r>
              <a:rPr lang="zh-CN" altLang="zh-CN" b="1" dirty="0"/>
              <a:t>技术主要分为三大类</a:t>
            </a:r>
            <a:endParaRPr lang="zh-CN" altLang="en-US" b="1" dirty="0"/>
          </a:p>
        </p:txBody>
      </p:sp>
      <p:graphicFrame>
        <p:nvGraphicFramePr>
          <p:cNvPr id="8" name="图示 7">
            <a:extLst>
              <a:ext uri="{FF2B5EF4-FFF2-40B4-BE49-F238E27FC236}">
                <a16:creationId xmlns:a16="http://schemas.microsoft.com/office/drawing/2014/main" id="{9ACB4B59-4A82-4FC7-8DB5-353ECB052188}"/>
              </a:ext>
            </a:extLst>
          </p:cNvPr>
          <p:cNvGraphicFramePr/>
          <p:nvPr>
            <p:extLst>
              <p:ext uri="{D42A27DB-BD31-4B8C-83A1-F6EECF244321}">
                <p14:modId xmlns:p14="http://schemas.microsoft.com/office/powerpoint/2010/main" val="659353270"/>
              </p:ext>
            </p:extLst>
          </p:nvPr>
        </p:nvGraphicFramePr>
        <p:xfrm>
          <a:off x="-1342419" y="3745149"/>
          <a:ext cx="11177081" cy="31128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4973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116DD09-1B9E-4689-AA04-19FDE75FF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sp>
        <p:nvSpPr>
          <p:cNvPr id="5" name="文本框 4">
            <a:extLst>
              <a:ext uri="{FF2B5EF4-FFF2-40B4-BE49-F238E27FC236}">
                <a16:creationId xmlns:a16="http://schemas.microsoft.com/office/drawing/2014/main" id="{30935E0B-DD63-412C-9756-2DD26B8B0B84}"/>
              </a:ext>
            </a:extLst>
          </p:cNvPr>
          <p:cNvSpPr txBox="1"/>
          <p:nvPr/>
        </p:nvSpPr>
        <p:spPr>
          <a:xfrm>
            <a:off x="0" y="0"/>
            <a:ext cx="3057247" cy="584775"/>
          </a:xfrm>
          <a:prstGeom prst="rect">
            <a:avLst/>
          </a:prstGeom>
          <a:noFill/>
        </p:spPr>
        <p:txBody>
          <a:bodyPr wrap="none" rtlCol="0">
            <a:spAutoFit/>
          </a:bodyPr>
          <a:lstStyle/>
          <a:p>
            <a:r>
              <a:rPr lang="zh-CN" altLang="en-US" sz="3200" b="1" i="1" dirty="0">
                <a:solidFill>
                  <a:schemeClr val="accent1">
                    <a:lumMod val="75000"/>
                  </a:schemeClr>
                </a:solidFill>
              </a:rPr>
              <a:t>面部识别的发展</a:t>
            </a:r>
            <a:endParaRPr lang="zh-CN" altLang="en-US" sz="3200" dirty="0"/>
          </a:p>
        </p:txBody>
      </p:sp>
      <p:sp>
        <p:nvSpPr>
          <p:cNvPr id="6" name="文本框 5">
            <a:extLst>
              <a:ext uri="{FF2B5EF4-FFF2-40B4-BE49-F238E27FC236}">
                <a16:creationId xmlns:a16="http://schemas.microsoft.com/office/drawing/2014/main" id="{F77D7039-8D8F-43E2-ACA3-DEA6026E9677}"/>
              </a:ext>
            </a:extLst>
          </p:cNvPr>
          <p:cNvSpPr txBox="1"/>
          <p:nvPr/>
        </p:nvSpPr>
        <p:spPr>
          <a:xfrm>
            <a:off x="186614" y="699796"/>
            <a:ext cx="8061647" cy="1477328"/>
          </a:xfrm>
          <a:prstGeom prst="rect">
            <a:avLst/>
          </a:prstGeom>
          <a:noFill/>
        </p:spPr>
        <p:txBody>
          <a:bodyPr wrap="square" rtlCol="0">
            <a:spAutoFit/>
          </a:bodyPr>
          <a:lstStyle/>
          <a:p>
            <a:r>
              <a:rPr lang="zh-CN" altLang="en-US" dirty="0"/>
              <a:t>现在经过长达几十年的发展，面部识别已经从：</a:t>
            </a:r>
            <a:endParaRPr lang="en-US" altLang="zh-CN" dirty="0"/>
          </a:p>
          <a:p>
            <a:r>
              <a:rPr lang="en-US" altLang="zh-CN" dirty="0"/>
              <a:t>(1)</a:t>
            </a:r>
            <a:r>
              <a:rPr lang="zh-CN" altLang="zh-CN" dirty="0"/>
              <a:t>第一阶段是研究人脸识别所需要的面部特征</a:t>
            </a:r>
          </a:p>
          <a:p>
            <a:r>
              <a:rPr lang="en-US" altLang="zh-CN" dirty="0"/>
              <a:t>(2)</a:t>
            </a:r>
            <a:r>
              <a:rPr lang="zh-CN" altLang="zh-CN" dirty="0"/>
              <a:t>第二阶段是人机交互识别阶段，代表性工作是</a:t>
            </a:r>
            <a:r>
              <a:rPr lang="en-US" altLang="zh-CN" dirty="0"/>
              <a:t> </a:t>
            </a:r>
            <a:r>
              <a:rPr lang="en-US" altLang="zh-CN" dirty="0" err="1"/>
              <a:t>Goldstion</a:t>
            </a:r>
            <a:r>
              <a:rPr lang="zh-CN" altLang="zh-CN" dirty="0"/>
              <a:t>、</a:t>
            </a:r>
            <a:r>
              <a:rPr lang="en-US" altLang="zh-CN" dirty="0"/>
              <a:t>Harmon </a:t>
            </a:r>
            <a:r>
              <a:rPr lang="zh-CN" altLang="zh-CN" dirty="0"/>
              <a:t>和</a:t>
            </a:r>
            <a:r>
              <a:rPr lang="en-US" altLang="zh-CN" dirty="0"/>
              <a:t> </a:t>
            </a:r>
            <a:r>
              <a:rPr lang="en-US" altLang="zh-CN" dirty="0" err="1"/>
              <a:t>Lesk</a:t>
            </a:r>
            <a:r>
              <a:rPr lang="en-US" altLang="zh-CN" dirty="0"/>
              <a:t>[</a:t>
            </a:r>
            <a:r>
              <a:rPr lang="zh-CN" altLang="zh-CN" dirty="0"/>
              <a:t>的几何特征参数来表示人脸正面图像。</a:t>
            </a:r>
            <a:endParaRPr lang="en-US" altLang="zh-CN" dirty="0"/>
          </a:p>
          <a:p>
            <a:r>
              <a:rPr lang="en-US" altLang="zh-CN" dirty="0"/>
              <a:t>(3)</a:t>
            </a:r>
            <a:r>
              <a:rPr lang="zh-CN" altLang="zh-CN" dirty="0"/>
              <a:t>第三阶段是自动机器人脸识别阶段</a:t>
            </a:r>
            <a:endParaRPr lang="zh-CN" altLang="en-US" dirty="0"/>
          </a:p>
        </p:txBody>
      </p:sp>
      <p:sp>
        <p:nvSpPr>
          <p:cNvPr id="7" name="文本框 6">
            <a:extLst>
              <a:ext uri="{FF2B5EF4-FFF2-40B4-BE49-F238E27FC236}">
                <a16:creationId xmlns:a16="http://schemas.microsoft.com/office/drawing/2014/main" id="{DF38A61F-5453-4EB7-97DD-008E1C5AF02D}"/>
              </a:ext>
            </a:extLst>
          </p:cNvPr>
          <p:cNvSpPr txBox="1"/>
          <p:nvPr/>
        </p:nvSpPr>
        <p:spPr>
          <a:xfrm>
            <a:off x="186614" y="2381405"/>
            <a:ext cx="3893446" cy="2862322"/>
          </a:xfrm>
          <a:prstGeom prst="rect">
            <a:avLst/>
          </a:prstGeom>
          <a:noFill/>
        </p:spPr>
        <p:txBody>
          <a:bodyPr wrap="square" rtlCol="0">
            <a:spAutoFit/>
          </a:bodyPr>
          <a:lstStyle/>
          <a:p>
            <a:r>
              <a:rPr lang="zh-CN" altLang="zh-CN" dirty="0"/>
              <a:t>技术主要分为三大类：几何特征法、统计特征法和连接机制法。</a:t>
            </a:r>
            <a:r>
              <a:rPr lang="en-US" altLang="zh-CN" dirty="0"/>
              <a:t>                            </a:t>
            </a:r>
            <a:r>
              <a:rPr lang="zh-CN" altLang="zh-CN" dirty="0"/>
              <a:t>基于几何特征法</a:t>
            </a:r>
          </a:p>
          <a:p>
            <a:r>
              <a:rPr lang="zh-CN" altLang="zh-CN" dirty="0"/>
              <a:t>如模板匹配法、弹性图匹配法等，</a:t>
            </a:r>
            <a:r>
              <a:rPr lang="en-US" altLang="zh-CN" dirty="0"/>
              <a:t>                       </a:t>
            </a:r>
            <a:r>
              <a:rPr lang="zh-CN" altLang="zh-CN" dirty="0"/>
              <a:t>基于统计特征法</a:t>
            </a:r>
            <a:r>
              <a:rPr lang="en-US" altLang="zh-CN" dirty="0"/>
              <a:t>                                                  </a:t>
            </a:r>
            <a:r>
              <a:rPr lang="zh-CN" altLang="zh-CN" dirty="0"/>
              <a:t>如主分量分析、独立分量分析、线性判别式法分析等，</a:t>
            </a:r>
            <a:r>
              <a:rPr lang="en-US" altLang="zh-CN" dirty="0"/>
              <a:t>                                         </a:t>
            </a:r>
            <a:r>
              <a:rPr lang="zh-CN" altLang="zh-CN" dirty="0"/>
              <a:t>基于连接机制法</a:t>
            </a:r>
            <a:r>
              <a:rPr lang="en-US" altLang="zh-CN" dirty="0"/>
              <a:t>                                                  </a:t>
            </a:r>
            <a:r>
              <a:rPr lang="zh-CN" altLang="zh-CN" dirty="0"/>
              <a:t>如神经网络方法、</a:t>
            </a:r>
            <a:r>
              <a:rPr lang="en-US" altLang="zh-CN" dirty="0"/>
              <a:t>HMM</a:t>
            </a:r>
            <a:r>
              <a:rPr lang="zh-CN" altLang="en-US" dirty="0"/>
              <a:t>（隐马尔科夫模型）</a:t>
            </a:r>
            <a:r>
              <a:rPr lang="zh-CN" altLang="zh-CN" dirty="0"/>
              <a:t>法等</a:t>
            </a:r>
            <a:endParaRPr lang="zh-CN" altLang="en-US" dirty="0"/>
          </a:p>
        </p:txBody>
      </p:sp>
    </p:spTree>
    <p:extLst>
      <p:ext uri="{BB962C8B-B14F-4D97-AF65-F5344CB8AC3E}">
        <p14:creationId xmlns:p14="http://schemas.microsoft.com/office/powerpoint/2010/main" val="3351528224"/>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440FE104-1F38-43BD-A745-F955896AF599}"/>
              </a:ext>
            </a:extLst>
          </p:cNvPr>
          <p:cNvSpPr>
            <a:spLocks noGrp="1"/>
          </p:cNvSpPr>
          <p:nvPr>
            <p:ph type="title"/>
          </p:nvPr>
        </p:nvSpPr>
        <p:spPr>
          <a:xfrm>
            <a:off x="0" y="-65315"/>
            <a:ext cx="3463212" cy="849087"/>
          </a:xfrm>
        </p:spPr>
        <p:txBody>
          <a:bodyPr>
            <a:normAutofit/>
          </a:bodyPr>
          <a:lstStyle/>
          <a:p>
            <a:r>
              <a:rPr lang="zh-CN" altLang="en-US" sz="3200" b="1" i="1" dirty="0">
                <a:solidFill>
                  <a:schemeClr val="accent1">
                    <a:lumMod val="75000"/>
                  </a:schemeClr>
                </a:solidFill>
              </a:rPr>
              <a:t>面部识别的优势</a:t>
            </a:r>
          </a:p>
        </p:txBody>
      </p:sp>
      <p:sp>
        <p:nvSpPr>
          <p:cNvPr id="3" name="文本框 2">
            <a:extLst>
              <a:ext uri="{FF2B5EF4-FFF2-40B4-BE49-F238E27FC236}">
                <a16:creationId xmlns:a16="http://schemas.microsoft.com/office/drawing/2014/main" id="{785A157B-B636-421C-8816-669978DD9BEE}"/>
              </a:ext>
            </a:extLst>
          </p:cNvPr>
          <p:cNvSpPr txBox="1"/>
          <p:nvPr/>
        </p:nvSpPr>
        <p:spPr>
          <a:xfrm>
            <a:off x="102013" y="1047853"/>
            <a:ext cx="5993988" cy="4093428"/>
          </a:xfrm>
          <a:prstGeom prst="rect">
            <a:avLst/>
          </a:prstGeom>
          <a:noFill/>
        </p:spPr>
        <p:txBody>
          <a:bodyPr wrap="square" rtlCol="0">
            <a:spAutoFit/>
          </a:bodyPr>
          <a:lstStyle/>
          <a:p>
            <a:r>
              <a:rPr lang="en-US" altLang="zh-CN" b="1" cap="small" dirty="0"/>
              <a:t>       </a:t>
            </a:r>
            <a:r>
              <a:rPr lang="zh-CN" altLang="zh-CN" sz="2800" cap="small" dirty="0">
                <a:solidFill>
                  <a:schemeClr val="tx2">
                    <a:lumMod val="75000"/>
                  </a:schemeClr>
                </a:solidFill>
              </a:rPr>
              <a:t>使用方便，用户接受度高人脸识别技术使用通用的摄像机作为识别信息获取装置，以非接触的方式在识别对象未察觉的情况下完成识别过程。</a:t>
            </a:r>
            <a:endParaRPr lang="en-US" altLang="zh-CN" sz="2800" cap="small" dirty="0">
              <a:solidFill>
                <a:schemeClr val="tx2">
                  <a:lumMod val="75000"/>
                </a:schemeClr>
              </a:solidFill>
            </a:endParaRPr>
          </a:p>
          <a:p>
            <a:r>
              <a:rPr lang="en-US" altLang="zh-CN" sz="2800" cap="small" dirty="0">
                <a:solidFill>
                  <a:schemeClr val="tx2">
                    <a:lumMod val="75000"/>
                  </a:schemeClr>
                </a:solidFill>
              </a:rPr>
              <a:t>1.</a:t>
            </a:r>
            <a:r>
              <a:rPr lang="zh-CN" altLang="zh-CN" sz="2800" cap="small" dirty="0">
                <a:solidFill>
                  <a:schemeClr val="tx2">
                    <a:lumMod val="75000"/>
                  </a:schemeClr>
                </a:solidFill>
              </a:rPr>
              <a:t>直观性突出</a:t>
            </a:r>
            <a:endParaRPr lang="zh-CN" altLang="zh-CN" sz="2800" dirty="0">
              <a:solidFill>
                <a:schemeClr val="tx2">
                  <a:lumMod val="75000"/>
                </a:schemeClr>
              </a:solidFill>
            </a:endParaRPr>
          </a:p>
          <a:p>
            <a:r>
              <a:rPr lang="en-US" altLang="zh-CN" sz="2800" cap="small" dirty="0">
                <a:solidFill>
                  <a:schemeClr val="tx2">
                    <a:lumMod val="75000"/>
                  </a:schemeClr>
                </a:solidFill>
              </a:rPr>
              <a:t>2.</a:t>
            </a:r>
            <a:r>
              <a:rPr lang="zh-CN" altLang="zh-CN" sz="2800" cap="small" dirty="0">
                <a:solidFill>
                  <a:schemeClr val="tx2">
                    <a:lumMod val="75000"/>
                  </a:schemeClr>
                </a:solidFill>
              </a:rPr>
              <a:t>不易仿冒</a:t>
            </a:r>
            <a:endParaRPr lang="zh-CN" altLang="zh-CN" sz="2800" dirty="0">
              <a:solidFill>
                <a:schemeClr val="tx2">
                  <a:lumMod val="75000"/>
                </a:schemeClr>
              </a:solidFill>
            </a:endParaRPr>
          </a:p>
          <a:p>
            <a:r>
              <a:rPr lang="en-US" altLang="zh-CN" sz="2800" cap="small" dirty="0">
                <a:solidFill>
                  <a:schemeClr val="tx2">
                    <a:lumMod val="75000"/>
                  </a:schemeClr>
                </a:solidFill>
              </a:rPr>
              <a:t>3.</a:t>
            </a:r>
            <a:r>
              <a:rPr lang="zh-CN" altLang="zh-CN" sz="2800" cap="small" dirty="0">
                <a:solidFill>
                  <a:schemeClr val="tx2">
                    <a:lumMod val="75000"/>
                  </a:schemeClr>
                </a:solidFill>
              </a:rPr>
              <a:t>使用通用性设备</a:t>
            </a:r>
            <a:endParaRPr lang="zh-CN" altLang="zh-CN" sz="2800" dirty="0">
              <a:solidFill>
                <a:schemeClr val="tx2">
                  <a:lumMod val="75000"/>
                </a:schemeClr>
              </a:solidFill>
            </a:endParaRPr>
          </a:p>
          <a:p>
            <a:r>
              <a:rPr lang="en-US" altLang="zh-CN" sz="2800" cap="small" dirty="0">
                <a:solidFill>
                  <a:schemeClr val="tx2">
                    <a:lumMod val="75000"/>
                  </a:schemeClr>
                </a:solidFill>
              </a:rPr>
              <a:t>4.</a:t>
            </a:r>
            <a:r>
              <a:rPr lang="zh-CN" altLang="zh-CN" sz="2800" cap="small" dirty="0">
                <a:solidFill>
                  <a:schemeClr val="tx2">
                    <a:lumMod val="75000"/>
                  </a:schemeClr>
                </a:solidFill>
              </a:rPr>
              <a:t>成本较低，易于推广使用</a:t>
            </a:r>
            <a:endParaRPr lang="zh-CN" altLang="zh-CN" sz="2800" dirty="0">
              <a:solidFill>
                <a:schemeClr val="tx2">
                  <a:lumMod val="75000"/>
                </a:schemeClr>
              </a:solidFill>
            </a:endParaRPr>
          </a:p>
          <a:p>
            <a:endParaRPr lang="zh-CN" altLang="zh-CN" dirty="0"/>
          </a:p>
          <a:p>
            <a:endParaRPr lang="zh-CN" altLang="en-US" dirty="0"/>
          </a:p>
        </p:txBody>
      </p:sp>
    </p:spTree>
    <p:extLst>
      <p:ext uri="{BB962C8B-B14F-4D97-AF65-F5344CB8AC3E}">
        <p14:creationId xmlns:p14="http://schemas.microsoft.com/office/powerpoint/2010/main" val="22704630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DA3D77-D94D-4DB2-AA4A-ACA7B761D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sp>
        <p:nvSpPr>
          <p:cNvPr id="4" name="文本框 3">
            <a:extLst>
              <a:ext uri="{FF2B5EF4-FFF2-40B4-BE49-F238E27FC236}">
                <a16:creationId xmlns:a16="http://schemas.microsoft.com/office/drawing/2014/main" id="{A691241B-EDB0-4AA0-B881-213EB01715F1}"/>
              </a:ext>
            </a:extLst>
          </p:cNvPr>
          <p:cNvSpPr txBox="1"/>
          <p:nvPr/>
        </p:nvSpPr>
        <p:spPr>
          <a:xfrm>
            <a:off x="0" y="0"/>
            <a:ext cx="3079102" cy="584775"/>
          </a:xfrm>
          <a:prstGeom prst="rect">
            <a:avLst/>
          </a:prstGeom>
          <a:noFill/>
        </p:spPr>
        <p:txBody>
          <a:bodyPr wrap="square" rtlCol="0">
            <a:spAutoFit/>
          </a:bodyPr>
          <a:lstStyle/>
          <a:p>
            <a:r>
              <a:rPr lang="zh-CN" altLang="en-US" sz="3200" dirty="0">
                <a:solidFill>
                  <a:schemeClr val="accent1">
                    <a:lumMod val="75000"/>
                  </a:schemeClr>
                </a:solidFill>
              </a:rPr>
              <a:t>面部识别的方式</a:t>
            </a:r>
          </a:p>
        </p:txBody>
      </p:sp>
      <p:sp>
        <p:nvSpPr>
          <p:cNvPr id="5" name="文本框 4">
            <a:extLst>
              <a:ext uri="{FF2B5EF4-FFF2-40B4-BE49-F238E27FC236}">
                <a16:creationId xmlns:a16="http://schemas.microsoft.com/office/drawing/2014/main" id="{04224259-BFFE-4D88-A02D-066835409048}"/>
              </a:ext>
            </a:extLst>
          </p:cNvPr>
          <p:cNvSpPr txBox="1"/>
          <p:nvPr/>
        </p:nvSpPr>
        <p:spPr>
          <a:xfrm>
            <a:off x="326571" y="1017037"/>
            <a:ext cx="6792686" cy="1938992"/>
          </a:xfrm>
          <a:prstGeom prst="rect">
            <a:avLst/>
          </a:prstGeom>
          <a:noFill/>
        </p:spPr>
        <p:txBody>
          <a:bodyPr wrap="square" rtlCol="0">
            <a:spAutoFit/>
          </a:bodyPr>
          <a:lstStyle/>
          <a:p>
            <a:r>
              <a:rPr lang="zh-CN" altLang="zh-CN" sz="2400" b="1" dirty="0">
                <a:solidFill>
                  <a:schemeClr val="accent1">
                    <a:lumMod val="75000"/>
                  </a:schemeClr>
                </a:solidFill>
              </a:rPr>
              <a:t>人脸检测</a:t>
            </a:r>
            <a:r>
              <a:rPr lang="en-US" altLang="zh-CN" sz="2400" b="1" dirty="0">
                <a:solidFill>
                  <a:schemeClr val="accent1">
                    <a:lumMod val="75000"/>
                  </a:schemeClr>
                </a:solidFill>
              </a:rPr>
              <a:t>                  </a:t>
            </a:r>
            <a:r>
              <a:rPr lang="zh-CN" altLang="zh-CN" sz="2400" b="1" dirty="0">
                <a:solidFill>
                  <a:schemeClr val="accent1">
                    <a:lumMod val="75000"/>
                  </a:schemeClr>
                </a:solidFill>
              </a:rPr>
              <a:t>人脸配准</a:t>
            </a:r>
            <a:endParaRPr lang="en-US" altLang="zh-CN" sz="2400" b="1" dirty="0">
              <a:solidFill>
                <a:schemeClr val="accent1">
                  <a:lumMod val="75000"/>
                </a:schemeClr>
              </a:solidFill>
            </a:endParaRPr>
          </a:p>
          <a:p>
            <a:r>
              <a:rPr lang="zh-CN" altLang="zh-CN" sz="2400" b="1" dirty="0">
                <a:solidFill>
                  <a:schemeClr val="accent1">
                    <a:lumMod val="75000"/>
                  </a:schemeClr>
                </a:solidFill>
              </a:rPr>
              <a:t>人脸属性识别</a:t>
            </a:r>
            <a:r>
              <a:rPr lang="en-US" altLang="zh-CN" sz="2400" dirty="0">
                <a:solidFill>
                  <a:schemeClr val="accent1">
                    <a:lumMod val="75000"/>
                  </a:schemeClr>
                </a:solidFill>
              </a:rPr>
              <a:t>           </a:t>
            </a:r>
            <a:r>
              <a:rPr lang="zh-CN" altLang="zh-CN" sz="2400" b="1" dirty="0">
                <a:solidFill>
                  <a:schemeClr val="accent1">
                    <a:lumMod val="75000"/>
                  </a:schemeClr>
                </a:solidFill>
              </a:rPr>
              <a:t>人脸提特征</a:t>
            </a:r>
            <a:endParaRPr lang="en-US" altLang="zh-CN" sz="2400" b="1" dirty="0">
              <a:solidFill>
                <a:schemeClr val="accent1">
                  <a:lumMod val="75000"/>
                </a:schemeClr>
              </a:solidFill>
            </a:endParaRPr>
          </a:p>
          <a:p>
            <a:r>
              <a:rPr lang="zh-CN" altLang="zh-CN" sz="2400" b="1" dirty="0">
                <a:solidFill>
                  <a:schemeClr val="accent1">
                    <a:lumMod val="75000"/>
                  </a:schemeClr>
                </a:solidFill>
              </a:rPr>
              <a:t>人脸比对</a:t>
            </a:r>
            <a:r>
              <a:rPr lang="en-US" altLang="zh-CN" sz="2400" b="1" dirty="0">
                <a:solidFill>
                  <a:schemeClr val="accent1">
                    <a:lumMod val="75000"/>
                  </a:schemeClr>
                </a:solidFill>
              </a:rPr>
              <a:t>                  </a:t>
            </a:r>
            <a:r>
              <a:rPr lang="zh-CN" altLang="zh-CN" sz="2400" b="1" dirty="0">
                <a:solidFill>
                  <a:schemeClr val="accent1">
                    <a:lumMod val="75000"/>
                  </a:schemeClr>
                </a:solidFill>
              </a:rPr>
              <a:t>人脸验证</a:t>
            </a:r>
            <a:endParaRPr lang="en-US" altLang="zh-CN" sz="2400" b="1" dirty="0">
              <a:solidFill>
                <a:schemeClr val="accent1">
                  <a:lumMod val="75000"/>
                </a:schemeClr>
              </a:solidFill>
            </a:endParaRPr>
          </a:p>
          <a:p>
            <a:r>
              <a:rPr lang="zh-CN" altLang="zh-CN" sz="2400" b="1" dirty="0">
                <a:solidFill>
                  <a:schemeClr val="accent1">
                    <a:lumMod val="75000"/>
                  </a:schemeClr>
                </a:solidFill>
              </a:rPr>
              <a:t>人脸识别</a:t>
            </a:r>
            <a:r>
              <a:rPr lang="en-US" altLang="zh-CN" sz="2400" b="1" dirty="0">
                <a:solidFill>
                  <a:schemeClr val="accent1">
                    <a:lumMod val="75000"/>
                  </a:schemeClr>
                </a:solidFill>
              </a:rPr>
              <a:t>                  </a:t>
            </a:r>
            <a:r>
              <a:rPr lang="zh-CN" altLang="zh-CN" sz="2400" b="1" dirty="0">
                <a:solidFill>
                  <a:schemeClr val="accent1">
                    <a:lumMod val="75000"/>
                  </a:schemeClr>
                </a:solidFill>
              </a:rPr>
              <a:t>人脸检索</a:t>
            </a:r>
            <a:endParaRPr lang="en-US" altLang="zh-CN" sz="2400" b="1" dirty="0">
              <a:solidFill>
                <a:schemeClr val="accent1">
                  <a:lumMod val="75000"/>
                </a:schemeClr>
              </a:solidFill>
            </a:endParaRPr>
          </a:p>
          <a:p>
            <a:r>
              <a:rPr lang="zh-CN" altLang="zh-CN" sz="2400" b="1" dirty="0">
                <a:solidFill>
                  <a:schemeClr val="accent1">
                    <a:lumMod val="75000"/>
                  </a:schemeClr>
                </a:solidFill>
              </a:rPr>
              <a:t>人脸聚类</a:t>
            </a:r>
            <a:r>
              <a:rPr lang="en-US" altLang="zh-CN" sz="2400" dirty="0">
                <a:solidFill>
                  <a:schemeClr val="accent1">
                    <a:lumMod val="75000"/>
                  </a:schemeClr>
                </a:solidFill>
              </a:rPr>
              <a:t>                  </a:t>
            </a:r>
            <a:r>
              <a:rPr lang="zh-CN" altLang="zh-CN" sz="2400" b="1" dirty="0">
                <a:solidFill>
                  <a:schemeClr val="accent1">
                    <a:lumMod val="75000"/>
                  </a:schemeClr>
                </a:solidFill>
              </a:rPr>
              <a:t>人脸活体</a:t>
            </a:r>
            <a:endParaRPr lang="zh-CN" altLang="en-US" sz="2400" dirty="0">
              <a:solidFill>
                <a:schemeClr val="accent1">
                  <a:lumMod val="75000"/>
                </a:schemeClr>
              </a:solidFill>
            </a:endParaRPr>
          </a:p>
        </p:txBody>
      </p:sp>
      <p:pic>
        <p:nvPicPr>
          <p:cNvPr id="7" name="图片 6">
            <a:extLst>
              <a:ext uri="{FF2B5EF4-FFF2-40B4-BE49-F238E27FC236}">
                <a16:creationId xmlns:a16="http://schemas.microsoft.com/office/drawing/2014/main" id="{AFEF3447-2056-4894-88E2-C13E75793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3859264"/>
            <a:ext cx="4000500" cy="2095500"/>
          </a:xfrm>
          <a:prstGeom prst="rect">
            <a:avLst/>
          </a:prstGeom>
        </p:spPr>
      </p:pic>
    </p:spTree>
    <p:extLst>
      <p:ext uri="{BB962C8B-B14F-4D97-AF65-F5344CB8AC3E}">
        <p14:creationId xmlns:p14="http://schemas.microsoft.com/office/powerpoint/2010/main" val="20425873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454EF103-CCC2-47F4-B52E-CF78A61291C6}"/>
              </a:ext>
            </a:extLst>
          </p:cNvPr>
          <p:cNvSpPr>
            <a:spLocks noGrp="1"/>
          </p:cNvSpPr>
          <p:nvPr>
            <p:ph type="title"/>
          </p:nvPr>
        </p:nvSpPr>
        <p:spPr>
          <a:xfrm>
            <a:off x="979388" y="1099693"/>
            <a:ext cx="3145971" cy="810532"/>
          </a:xfrm>
        </p:spPr>
        <p:txBody>
          <a:bodyPr>
            <a:normAutofit fontScale="90000"/>
          </a:bodyPr>
          <a:lstStyle/>
          <a:p>
            <a:r>
              <a:rPr lang="zh-CN" altLang="en-US" sz="3200" b="1" dirty="0">
                <a:solidFill>
                  <a:schemeClr val="accent1">
                    <a:lumMod val="75000"/>
                  </a:schemeClr>
                </a:solidFill>
              </a:rPr>
              <a:t>面</a:t>
            </a:r>
            <a:br>
              <a:rPr lang="en-US" altLang="zh-CN" sz="3200" b="1" dirty="0">
                <a:solidFill>
                  <a:schemeClr val="accent1">
                    <a:lumMod val="75000"/>
                  </a:schemeClr>
                </a:solidFill>
              </a:rPr>
            </a:br>
            <a:r>
              <a:rPr lang="zh-CN" altLang="en-US" sz="3200" b="1" dirty="0">
                <a:solidFill>
                  <a:schemeClr val="accent1">
                    <a:lumMod val="75000"/>
                  </a:schemeClr>
                </a:solidFill>
              </a:rPr>
              <a:t>部</a:t>
            </a:r>
            <a:br>
              <a:rPr lang="en-US" altLang="zh-CN" sz="3200" b="1" dirty="0">
                <a:solidFill>
                  <a:schemeClr val="accent1">
                    <a:lumMod val="75000"/>
                  </a:schemeClr>
                </a:solidFill>
              </a:rPr>
            </a:br>
            <a:r>
              <a:rPr lang="zh-CN" altLang="en-US" sz="3200" b="1" dirty="0">
                <a:solidFill>
                  <a:schemeClr val="accent1">
                    <a:lumMod val="75000"/>
                  </a:schemeClr>
                </a:solidFill>
              </a:rPr>
              <a:t>识</a:t>
            </a:r>
            <a:br>
              <a:rPr lang="en-US" altLang="zh-CN" sz="3200" b="1" dirty="0">
                <a:solidFill>
                  <a:schemeClr val="accent1">
                    <a:lumMod val="75000"/>
                  </a:schemeClr>
                </a:solidFill>
              </a:rPr>
            </a:br>
            <a:r>
              <a:rPr lang="zh-CN" altLang="en-US" sz="3200" b="1" dirty="0">
                <a:solidFill>
                  <a:schemeClr val="accent1">
                    <a:lumMod val="75000"/>
                  </a:schemeClr>
                </a:solidFill>
              </a:rPr>
              <a:t>别</a:t>
            </a:r>
            <a:br>
              <a:rPr lang="en-US" altLang="zh-CN" sz="3200" b="1" dirty="0">
                <a:solidFill>
                  <a:schemeClr val="accent1">
                    <a:lumMod val="75000"/>
                  </a:schemeClr>
                </a:solidFill>
              </a:rPr>
            </a:br>
            <a:r>
              <a:rPr lang="zh-CN" altLang="en-US" sz="3200" b="1" dirty="0">
                <a:solidFill>
                  <a:schemeClr val="accent1">
                    <a:lumMod val="75000"/>
                  </a:schemeClr>
                </a:solidFill>
              </a:rPr>
              <a:t>的</a:t>
            </a:r>
            <a:br>
              <a:rPr lang="en-US" altLang="zh-CN" sz="3200" b="1" dirty="0">
                <a:solidFill>
                  <a:schemeClr val="accent1">
                    <a:lumMod val="75000"/>
                  </a:schemeClr>
                </a:solidFill>
              </a:rPr>
            </a:br>
            <a:r>
              <a:rPr lang="zh-CN" altLang="en-US" sz="3200" b="1" dirty="0">
                <a:solidFill>
                  <a:schemeClr val="accent1">
                    <a:lumMod val="75000"/>
                  </a:schemeClr>
                </a:solidFill>
              </a:rPr>
              <a:t>方</a:t>
            </a:r>
            <a:br>
              <a:rPr lang="en-US" altLang="zh-CN" sz="3200" b="1" dirty="0">
                <a:solidFill>
                  <a:schemeClr val="accent1">
                    <a:lumMod val="75000"/>
                  </a:schemeClr>
                </a:solidFill>
              </a:rPr>
            </a:br>
            <a:r>
              <a:rPr lang="zh-CN" altLang="en-US" sz="3200" b="1" dirty="0">
                <a:solidFill>
                  <a:schemeClr val="accent1">
                    <a:lumMod val="75000"/>
                  </a:schemeClr>
                </a:solidFill>
              </a:rPr>
              <a:t>法</a:t>
            </a:r>
          </a:p>
        </p:txBody>
      </p:sp>
      <p:graphicFrame>
        <p:nvGraphicFramePr>
          <p:cNvPr id="3" name="图示 2">
            <a:extLst>
              <a:ext uri="{FF2B5EF4-FFF2-40B4-BE49-F238E27FC236}">
                <a16:creationId xmlns:a16="http://schemas.microsoft.com/office/drawing/2014/main" id="{C9B18CB4-1066-4455-8FE0-2F7475B9C1AA}"/>
              </a:ext>
            </a:extLst>
          </p:cNvPr>
          <p:cNvGraphicFramePr/>
          <p:nvPr>
            <p:extLst>
              <p:ext uri="{D42A27DB-BD31-4B8C-83A1-F6EECF244321}">
                <p14:modId xmlns:p14="http://schemas.microsoft.com/office/powerpoint/2010/main" val="1041478984"/>
              </p:ext>
            </p:extLst>
          </p:nvPr>
        </p:nvGraphicFramePr>
        <p:xfrm>
          <a:off x="3210249" y="405265"/>
          <a:ext cx="5271278" cy="2561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a:extLst>
              <a:ext uri="{FF2B5EF4-FFF2-40B4-BE49-F238E27FC236}">
                <a16:creationId xmlns:a16="http://schemas.microsoft.com/office/drawing/2014/main" id="{DD8C5868-3ECD-40EC-BB65-691F79DC6C94}"/>
              </a:ext>
            </a:extLst>
          </p:cNvPr>
          <p:cNvGraphicFramePr/>
          <p:nvPr>
            <p:extLst>
              <p:ext uri="{D42A27DB-BD31-4B8C-83A1-F6EECF244321}">
                <p14:modId xmlns:p14="http://schemas.microsoft.com/office/powerpoint/2010/main" val="4218809006"/>
              </p:ext>
            </p:extLst>
          </p:nvPr>
        </p:nvGraphicFramePr>
        <p:xfrm>
          <a:off x="128557" y="3797571"/>
          <a:ext cx="5271278" cy="27525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623223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a:extLst>
              <a:ext uri="{FF2B5EF4-FFF2-40B4-BE49-F238E27FC236}">
                <a16:creationId xmlns:a16="http://schemas.microsoft.com/office/drawing/2014/main" id="{5B828226-45BE-4186-8653-8187E313B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224" y="-628241"/>
            <a:ext cx="9532776" cy="7486241"/>
          </a:xfrm>
          <a:prstGeom prst="rect">
            <a:avLst/>
          </a:prstGeom>
        </p:spPr>
      </p:pic>
      <p:cxnSp>
        <p:nvCxnSpPr>
          <p:cNvPr id="71" name="直接连接符 70">
            <a:extLst>
              <a:ext uri="{FF2B5EF4-FFF2-40B4-BE49-F238E27FC236}">
                <a16:creationId xmlns:a16="http://schemas.microsoft.com/office/drawing/2014/main" id="{1FF83743-CDA6-4F16-92F1-2C7BED407982}"/>
              </a:ext>
            </a:extLst>
          </p:cNvPr>
          <p:cNvCxnSpPr/>
          <p:nvPr/>
        </p:nvCxnSpPr>
        <p:spPr>
          <a:xfrm>
            <a:off x="695400" y="3728428"/>
            <a:ext cx="6480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7D62C5BD-5A39-4000-9CDF-F190D56231FB}"/>
              </a:ext>
            </a:extLst>
          </p:cNvPr>
          <p:cNvSpPr>
            <a:spLocks noGrp="1"/>
          </p:cNvSpPr>
          <p:nvPr>
            <p:ph type="title"/>
          </p:nvPr>
        </p:nvSpPr>
        <p:spPr>
          <a:xfrm>
            <a:off x="0" y="0"/>
            <a:ext cx="3341914" cy="763878"/>
          </a:xfrm>
        </p:spPr>
        <p:txBody>
          <a:bodyPr>
            <a:normAutofit/>
          </a:bodyPr>
          <a:lstStyle/>
          <a:p>
            <a:r>
              <a:rPr lang="zh-CN" altLang="zh-CN" sz="3600" b="1" i="1" dirty="0">
                <a:solidFill>
                  <a:schemeClr val="accent1">
                    <a:lumMod val="75000"/>
                  </a:schemeClr>
                </a:solidFill>
              </a:rPr>
              <a:t>几何人脸识别</a:t>
            </a:r>
            <a:endParaRPr lang="zh-CN" altLang="en-US" sz="3600" b="1" i="1" dirty="0">
              <a:solidFill>
                <a:schemeClr val="accent1">
                  <a:lumMod val="75000"/>
                </a:schemeClr>
              </a:solidFill>
            </a:endParaRPr>
          </a:p>
        </p:txBody>
      </p:sp>
      <p:sp>
        <p:nvSpPr>
          <p:cNvPr id="3" name="文本框 2">
            <a:extLst>
              <a:ext uri="{FF2B5EF4-FFF2-40B4-BE49-F238E27FC236}">
                <a16:creationId xmlns:a16="http://schemas.microsoft.com/office/drawing/2014/main" id="{488C84A5-4D78-4965-AB80-D3444C14D2DC}"/>
              </a:ext>
            </a:extLst>
          </p:cNvPr>
          <p:cNvSpPr txBox="1"/>
          <p:nvPr/>
        </p:nvSpPr>
        <p:spPr>
          <a:xfrm>
            <a:off x="105747" y="1045823"/>
            <a:ext cx="5990253" cy="3108543"/>
          </a:xfrm>
          <a:prstGeom prst="rect">
            <a:avLst/>
          </a:prstGeom>
          <a:noFill/>
        </p:spPr>
        <p:txBody>
          <a:bodyPr wrap="square" rtlCol="0">
            <a:spAutoFit/>
          </a:bodyPr>
          <a:lstStyle/>
          <a:p>
            <a:r>
              <a:rPr lang="en-US" altLang="zh-CN" sz="2800" dirty="0">
                <a:solidFill>
                  <a:schemeClr val="accent1">
                    <a:lumMod val="50000"/>
                  </a:schemeClr>
                </a:solidFill>
              </a:rPr>
              <a:t>        </a:t>
            </a:r>
            <a:r>
              <a:rPr lang="zh-CN" altLang="zh-CN" sz="2800" dirty="0">
                <a:solidFill>
                  <a:schemeClr val="accent1">
                    <a:lumMod val="50000"/>
                  </a:schemeClr>
                </a:solidFill>
              </a:rPr>
              <a:t>基于几何特征的人脸识别，是指通过人脸面部拓扑结构几何关系的先验知识，利用基于结构的方法在知识的层次上提取人脸面部主要器官特征，将人脸用一组几何特征矢量表示，</a:t>
            </a:r>
            <a:r>
              <a:rPr lang="en-US" altLang="zh-CN" sz="2800" dirty="0">
                <a:solidFill>
                  <a:schemeClr val="accent1">
                    <a:lumMod val="50000"/>
                  </a:schemeClr>
                </a:solidFill>
              </a:rPr>
              <a:t>        </a:t>
            </a:r>
            <a:r>
              <a:rPr lang="zh-CN" altLang="zh-CN" sz="2800" dirty="0">
                <a:solidFill>
                  <a:schemeClr val="accent1">
                    <a:lumMod val="50000"/>
                  </a:schemeClr>
                </a:solidFill>
              </a:rPr>
              <a:t>通过对特征矢量之间的匹配，</a:t>
            </a:r>
            <a:r>
              <a:rPr lang="en-US" altLang="zh-CN" sz="2800" dirty="0">
                <a:solidFill>
                  <a:schemeClr val="accent1">
                    <a:lumMod val="50000"/>
                  </a:schemeClr>
                </a:solidFill>
              </a:rPr>
              <a:t>           </a:t>
            </a:r>
            <a:r>
              <a:rPr lang="zh-CN" altLang="zh-CN" sz="2800" dirty="0">
                <a:solidFill>
                  <a:schemeClr val="accent1">
                    <a:lumMod val="50000"/>
                  </a:schemeClr>
                </a:solidFill>
              </a:rPr>
              <a:t>来完成人脸识别</a:t>
            </a:r>
            <a:endParaRPr lang="zh-CN" altLang="en-US" sz="2800" dirty="0">
              <a:solidFill>
                <a:schemeClr val="accent1">
                  <a:lumMod val="50000"/>
                </a:schemeClr>
              </a:solidFill>
            </a:endParaRPr>
          </a:p>
        </p:txBody>
      </p:sp>
    </p:spTree>
    <p:extLst>
      <p:ext uri="{BB962C8B-B14F-4D97-AF65-F5344CB8AC3E}">
        <p14:creationId xmlns:p14="http://schemas.microsoft.com/office/powerpoint/2010/main" val="38142893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TotalTime>
  <Words>1400</Words>
  <Application>Microsoft Office PowerPoint</Application>
  <PresentationFormat>宽屏</PresentationFormat>
  <Paragraphs>91</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Andalus</vt:lpstr>
      <vt:lpstr>等线</vt:lpstr>
      <vt:lpstr>等线 Light</vt:lpstr>
      <vt:lpstr>微软雅黑</vt:lpstr>
      <vt:lpstr>Arial</vt:lpstr>
      <vt:lpstr>Calibri</vt:lpstr>
      <vt:lpstr>Times New Roman</vt:lpstr>
      <vt:lpstr>Office 主题​​</vt:lpstr>
      <vt:lpstr>PowerPoint 演示文稿</vt:lpstr>
      <vt:lpstr>PowerPoint 演示文稿</vt:lpstr>
      <vt:lpstr>面部识别的背景意义 </vt:lpstr>
      <vt:lpstr>PowerPoint 演示文稿</vt:lpstr>
      <vt:lpstr>PowerPoint 演示文稿</vt:lpstr>
      <vt:lpstr>面部识别的优势</vt:lpstr>
      <vt:lpstr>PowerPoint 演示文稿</vt:lpstr>
      <vt:lpstr>面 部 识 别 的 方 法</vt:lpstr>
      <vt:lpstr>几何人脸识别</vt:lpstr>
      <vt:lpstr>基于特征脸PCA（主成分分析法）人脸识别 </vt:lpstr>
      <vt:lpstr>PowerPoint 演示文稿</vt:lpstr>
      <vt:lpstr>PowerPoint 演示文稿</vt:lpstr>
      <vt:lpstr>PowerPoint 演示文稿</vt:lpstr>
      <vt:lpstr>PowerPoint 演示文稿</vt:lpstr>
      <vt:lpstr>附录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元</dc:creator>
  <cp:lastModifiedBy>王 元</cp:lastModifiedBy>
  <cp:revision>28</cp:revision>
  <dcterms:created xsi:type="dcterms:W3CDTF">2018-09-19T05:11:03Z</dcterms:created>
  <dcterms:modified xsi:type="dcterms:W3CDTF">2018-09-20T12:25:20Z</dcterms:modified>
</cp:coreProperties>
</file>