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9144000" cy="6858000" type="screen4x3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4.png"/><Relationship Id="rId70" Type="http://schemas.openxmlformats.org/officeDocument/2006/relationships/slideLayout" Target="../slideLayouts/slideLayout2.xml"/><Relationship Id="rId7" Type="http://schemas.openxmlformats.org/officeDocument/2006/relationships/tags" Target="../tags/tag4.xml"/><Relationship Id="rId69" Type="http://schemas.openxmlformats.org/officeDocument/2006/relationships/tags" Target="../tags/tag60.xml"/><Relationship Id="rId68" Type="http://schemas.openxmlformats.org/officeDocument/2006/relationships/tags" Target="../tags/tag59.xml"/><Relationship Id="rId67" Type="http://schemas.openxmlformats.org/officeDocument/2006/relationships/tags" Target="../tags/tag58.xml"/><Relationship Id="rId66" Type="http://schemas.openxmlformats.org/officeDocument/2006/relationships/tags" Target="../tags/tag57.xml"/><Relationship Id="rId65" Type="http://schemas.openxmlformats.org/officeDocument/2006/relationships/tags" Target="../tags/tag56.xml"/><Relationship Id="rId64" Type="http://schemas.openxmlformats.org/officeDocument/2006/relationships/tags" Target="../tags/tag55.xml"/><Relationship Id="rId63" Type="http://schemas.openxmlformats.org/officeDocument/2006/relationships/tags" Target="../tags/tag54.xml"/><Relationship Id="rId62" Type="http://schemas.openxmlformats.org/officeDocument/2006/relationships/tags" Target="../tags/tag53.xml"/><Relationship Id="rId61" Type="http://schemas.openxmlformats.org/officeDocument/2006/relationships/tags" Target="../tags/tag52.xml"/><Relationship Id="rId60" Type="http://schemas.openxmlformats.org/officeDocument/2006/relationships/tags" Target="../tags/tag51.xml"/><Relationship Id="rId6" Type="http://schemas.openxmlformats.org/officeDocument/2006/relationships/image" Target="../media/image3.png"/><Relationship Id="rId59" Type="http://schemas.openxmlformats.org/officeDocument/2006/relationships/tags" Target="../tags/tag50.xml"/><Relationship Id="rId58" Type="http://schemas.openxmlformats.org/officeDocument/2006/relationships/tags" Target="../tags/tag49.xml"/><Relationship Id="rId57" Type="http://schemas.openxmlformats.org/officeDocument/2006/relationships/tags" Target="../tags/tag48.xml"/><Relationship Id="rId56" Type="http://schemas.openxmlformats.org/officeDocument/2006/relationships/tags" Target="../tags/tag47.xml"/><Relationship Id="rId55" Type="http://schemas.openxmlformats.org/officeDocument/2006/relationships/tags" Target="../tags/tag46.xml"/><Relationship Id="rId54" Type="http://schemas.openxmlformats.org/officeDocument/2006/relationships/tags" Target="../tags/tag45.xml"/><Relationship Id="rId53" Type="http://schemas.openxmlformats.org/officeDocument/2006/relationships/tags" Target="../tags/tag44.xml"/><Relationship Id="rId52" Type="http://schemas.openxmlformats.org/officeDocument/2006/relationships/tags" Target="../tags/tag43.xml"/><Relationship Id="rId51" Type="http://schemas.openxmlformats.org/officeDocument/2006/relationships/tags" Target="../tags/tag42.xml"/><Relationship Id="rId50" Type="http://schemas.openxmlformats.org/officeDocument/2006/relationships/tags" Target="../tags/tag41.xml"/><Relationship Id="rId5" Type="http://schemas.openxmlformats.org/officeDocument/2006/relationships/tags" Target="../tags/tag3.xml"/><Relationship Id="rId49" Type="http://schemas.openxmlformats.org/officeDocument/2006/relationships/tags" Target="../tags/tag40.xml"/><Relationship Id="rId48" Type="http://schemas.openxmlformats.org/officeDocument/2006/relationships/tags" Target="../tags/tag39.xml"/><Relationship Id="rId47" Type="http://schemas.openxmlformats.org/officeDocument/2006/relationships/tags" Target="../tags/tag38.xml"/><Relationship Id="rId46" Type="http://schemas.openxmlformats.org/officeDocument/2006/relationships/tags" Target="../tags/tag37.xml"/><Relationship Id="rId45" Type="http://schemas.openxmlformats.org/officeDocument/2006/relationships/tags" Target="../tags/tag36.xml"/><Relationship Id="rId44" Type="http://schemas.openxmlformats.org/officeDocument/2006/relationships/tags" Target="../tags/tag35.xml"/><Relationship Id="rId43" Type="http://schemas.openxmlformats.org/officeDocument/2006/relationships/tags" Target="../tags/tag34.xml"/><Relationship Id="rId42" Type="http://schemas.openxmlformats.org/officeDocument/2006/relationships/tags" Target="../tags/tag33.xml"/><Relationship Id="rId41" Type="http://schemas.openxmlformats.org/officeDocument/2006/relationships/tags" Target="../tags/tag32.xml"/><Relationship Id="rId40" Type="http://schemas.openxmlformats.org/officeDocument/2006/relationships/tags" Target="../tags/tag31.xml"/><Relationship Id="rId4" Type="http://schemas.openxmlformats.org/officeDocument/2006/relationships/image" Target="../media/image2.png"/><Relationship Id="rId39" Type="http://schemas.openxmlformats.org/officeDocument/2006/relationships/image" Target="../media/image9.png"/><Relationship Id="rId38" Type="http://schemas.openxmlformats.org/officeDocument/2006/relationships/tags" Target="../tags/tag30.xml"/><Relationship Id="rId37" Type="http://schemas.openxmlformats.org/officeDocument/2006/relationships/tags" Target="../tags/tag29.xml"/><Relationship Id="rId36" Type="http://schemas.openxmlformats.org/officeDocument/2006/relationships/tags" Target="../tags/tag28.xml"/><Relationship Id="rId35" Type="http://schemas.openxmlformats.org/officeDocument/2006/relationships/tags" Target="../tags/tag27.xml"/><Relationship Id="rId34" Type="http://schemas.openxmlformats.org/officeDocument/2006/relationships/tags" Target="../tags/tag26.xml"/><Relationship Id="rId33" Type="http://schemas.openxmlformats.org/officeDocument/2006/relationships/tags" Target="../tags/tag25.xml"/><Relationship Id="rId32" Type="http://schemas.openxmlformats.org/officeDocument/2006/relationships/tags" Target="../tags/tag24.xml"/><Relationship Id="rId31" Type="http://schemas.openxmlformats.org/officeDocument/2006/relationships/tags" Target="../tags/tag23.xml"/><Relationship Id="rId30" Type="http://schemas.openxmlformats.org/officeDocument/2006/relationships/tags" Target="../tags/tag22.xml"/><Relationship Id="rId3" Type="http://schemas.openxmlformats.org/officeDocument/2006/relationships/tags" Target="../tags/tag2.xml"/><Relationship Id="rId29" Type="http://schemas.openxmlformats.org/officeDocument/2006/relationships/tags" Target="../tags/tag21.xml"/><Relationship Id="rId28" Type="http://schemas.openxmlformats.org/officeDocument/2006/relationships/tags" Target="../tags/tag20.xml"/><Relationship Id="rId27" Type="http://schemas.openxmlformats.org/officeDocument/2006/relationships/tags" Target="../tags/tag19.xml"/><Relationship Id="rId26" Type="http://schemas.openxmlformats.org/officeDocument/2006/relationships/image" Target="../media/image8.png"/><Relationship Id="rId25" Type="http://schemas.openxmlformats.org/officeDocument/2006/relationships/tags" Target="../tags/tag18.xml"/><Relationship Id="rId24" Type="http://schemas.openxmlformats.org/officeDocument/2006/relationships/image" Target="../media/image7.png"/><Relationship Id="rId23" Type="http://schemas.openxmlformats.org/officeDocument/2006/relationships/tags" Target="../tags/tag17.xml"/><Relationship Id="rId22" Type="http://schemas.openxmlformats.org/officeDocument/2006/relationships/image" Target="../media/image6.png"/><Relationship Id="rId21" Type="http://schemas.openxmlformats.org/officeDocument/2006/relationships/tags" Target="../tags/tag16.xml"/><Relationship Id="rId20" Type="http://schemas.openxmlformats.org/officeDocument/2006/relationships/image" Target="../media/image5.png"/><Relationship Id="rId2" Type="http://schemas.openxmlformats.org/officeDocument/2006/relationships/image" Target="../media/image1.png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1" name="图片 5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27407" y="773931"/>
            <a:ext cx="883140" cy="590900"/>
          </a:xfrm>
          <a:prstGeom prst="rect">
            <a:avLst/>
          </a:prstGeom>
          <a:ln w="7600" cap="flat">
            <a:noFill/>
            <a:miter/>
          </a:ln>
        </p:spPr>
      </p:pic>
      <p:pic>
        <p:nvPicPr>
          <p:cNvPr id="512" name="图片 5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41017" y="2972278"/>
            <a:ext cx="681828" cy="505770"/>
          </a:xfrm>
          <a:prstGeom prst="rect">
            <a:avLst/>
          </a:prstGeom>
          <a:ln w="7600" cap="flat">
            <a:noFill/>
            <a:miter/>
          </a:ln>
        </p:spPr>
      </p:pic>
      <p:pic>
        <p:nvPicPr>
          <p:cNvPr id="513" name="图片 5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1155" y="2972278"/>
            <a:ext cx="721849" cy="505770"/>
          </a:xfrm>
          <a:prstGeom prst="rect">
            <a:avLst/>
          </a:prstGeom>
          <a:ln w="7600" cap="flat">
            <a:noFill/>
            <a:miter/>
          </a:ln>
        </p:spPr>
      </p:pic>
      <p:pic>
        <p:nvPicPr>
          <p:cNvPr id="514" name="图片 5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17661" y="2596708"/>
            <a:ext cx="592102" cy="443231"/>
          </a:xfrm>
          <a:prstGeom prst="rect">
            <a:avLst/>
          </a:prstGeom>
          <a:ln w="7600" cap="flat">
            <a:noFill/>
            <a:miter/>
          </a:ln>
        </p:spPr>
      </p:pic>
      <p:pic>
        <p:nvPicPr>
          <p:cNvPr id="517" name="图片 5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72925" y="1428650"/>
            <a:ext cx="592102" cy="443231"/>
          </a:xfrm>
          <a:prstGeom prst="rect">
            <a:avLst/>
          </a:prstGeom>
          <a:ln w="7600" cap="flat">
            <a:noFill/>
            <a:miter/>
          </a:ln>
        </p:spPr>
      </p:pic>
      <p:pic>
        <p:nvPicPr>
          <p:cNvPr id="518" name="图片 51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55019" y="2596708"/>
            <a:ext cx="592102" cy="443231"/>
          </a:xfrm>
          <a:prstGeom prst="rect">
            <a:avLst/>
          </a:prstGeom>
          <a:ln w="7600" cap="flat">
            <a:noFill/>
            <a:miter/>
          </a:ln>
        </p:spPr>
      </p:pic>
      <p:pic>
        <p:nvPicPr>
          <p:cNvPr id="519" name="图片 51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72925" y="2184801"/>
            <a:ext cx="592102" cy="443231"/>
          </a:xfrm>
          <a:prstGeom prst="rect">
            <a:avLst/>
          </a:prstGeom>
          <a:ln w="7600" cap="flat">
            <a:noFill/>
            <a:miter/>
          </a:ln>
        </p:spPr>
      </p:pic>
      <p:sp>
        <p:nvSpPr>
          <p:cNvPr id="520" name="ConnectLine"/>
          <p:cNvSpPr/>
          <p:nvPr>
            <p:custDataLst>
              <p:tags r:id="rId12"/>
            </p:custDataLst>
          </p:nvPr>
        </p:nvSpPr>
        <p:spPr>
          <a:xfrm>
            <a:off x="3413711" y="2381336"/>
            <a:ext cx="859213" cy="215372"/>
          </a:xfrm>
          <a:custGeom>
            <a:avLst/>
            <a:gdLst>
              <a:gd name="rtl" fmla="*/ 349481 w 859213"/>
              <a:gd name="rtt" fmla="*/ -102600 h 215372"/>
              <a:gd name="rtr" fmla="*/ 721881 w 859213"/>
              <a:gd name="rtb" fmla="*/ 102600 h 215372"/>
            </a:gdLst>
            <a:ahLst/>
            <a:cxnLst/>
            <a:rect l="rtl" t="rtt" r="rtr" b="rtb"/>
            <a:pathLst>
              <a:path w="859213" h="215372" fill="none">
                <a:moveTo>
                  <a:pt x="859213" y="25080"/>
                </a:moveTo>
                <a:lnTo>
                  <a:pt x="639513" y="25080"/>
                </a:lnTo>
                <a:lnTo>
                  <a:pt x="639513" y="0"/>
                </a:lnTo>
                <a:lnTo>
                  <a:pt x="0" y="0"/>
                </a:lnTo>
                <a:lnTo>
                  <a:pt x="0" y="215372"/>
                </a:lnTo>
              </a:path>
            </a:pathLst>
          </a:custGeom>
          <a:noFill/>
          <a:ln w="30400" cap="flat">
            <a:solidFill>
              <a:srgbClr val="000000"/>
            </a:solidFill>
            <a:miter/>
          </a:ln>
        </p:spPr>
        <p:txBody>
          <a:bodyPr wrap="none" lIns="38100" tIns="38100" rIns="38100" bIns="38100" rtlCol="0" anchor="ctr"/>
          <a:p>
            <a:pPr algn="ctr"/>
            <a:r>
              <a:rPr lang="zh-CN" altLang="en-US" sz="760" dirty="0">
                <a:solidFill>
                  <a:srgbClr val="191919"/>
                </a:solidFill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裸光纤</a:t>
            </a:r>
            <a:endParaRPr lang="zh-CN" altLang="en-US" sz="760" dirty="0">
              <a:solidFill>
                <a:srgbClr val="191919"/>
              </a:solidFill>
              <a:highlight>
                <a:srgbClr val="FFFFFF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21" name="ConnectLine"/>
          <p:cNvSpPr/>
          <p:nvPr>
            <p:custDataLst>
              <p:tags r:id="rId13"/>
            </p:custDataLst>
          </p:nvPr>
        </p:nvSpPr>
        <p:spPr>
          <a:xfrm>
            <a:off x="4865026" y="2381336"/>
            <a:ext cx="884646" cy="215372"/>
          </a:xfrm>
          <a:custGeom>
            <a:avLst/>
            <a:gdLst>
              <a:gd name="rtl" fmla="*/ 167275 w 884646"/>
              <a:gd name="rtt" fmla="*/ -102600 h 215372"/>
              <a:gd name="rtr" fmla="*/ 539675 w 884646"/>
              <a:gd name="rtb" fmla="*/ 102600 h 215372"/>
            </a:gdLst>
            <a:ahLst/>
            <a:cxnLst/>
            <a:rect l="rtl" t="rtt" r="rtr" b="rtb"/>
            <a:pathLst>
              <a:path w="884646" h="215372" fill="none">
                <a:moveTo>
                  <a:pt x="0" y="25080"/>
                </a:moveTo>
                <a:lnTo>
                  <a:pt x="197600" y="25080"/>
                </a:lnTo>
                <a:lnTo>
                  <a:pt x="197600" y="0"/>
                </a:lnTo>
                <a:lnTo>
                  <a:pt x="884646" y="0"/>
                </a:lnTo>
                <a:lnTo>
                  <a:pt x="884646" y="215372"/>
                </a:lnTo>
              </a:path>
            </a:pathLst>
          </a:custGeom>
          <a:noFill/>
          <a:ln w="30400" cap="flat">
            <a:solidFill>
              <a:srgbClr val="000000"/>
            </a:solidFill>
            <a:miter/>
          </a:ln>
        </p:spPr>
        <p:txBody>
          <a:bodyPr wrap="none" lIns="38100" tIns="38100" rIns="38100" bIns="38100" rtlCol="0" anchor="ctr"/>
          <a:p>
            <a:pPr algn="ctr"/>
            <a:r>
              <a:rPr lang="zh-CN" altLang="en-US" sz="760" dirty="0">
                <a:solidFill>
                  <a:srgbClr val="191919"/>
                </a:solidFill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裸光纤</a:t>
            </a:r>
            <a:endParaRPr lang="zh-CN" altLang="en-US" sz="760" dirty="0">
              <a:solidFill>
                <a:srgbClr val="191919"/>
              </a:solidFill>
              <a:highlight>
                <a:srgbClr val="FFFFFF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22" name="ConnectLine"/>
          <p:cNvSpPr/>
          <p:nvPr>
            <p:custDataLst>
              <p:tags r:id="rId14"/>
            </p:custDataLst>
          </p:nvPr>
        </p:nvSpPr>
        <p:spPr>
          <a:xfrm>
            <a:off x="4568975" y="1871880"/>
            <a:ext cx="7600" cy="312920"/>
          </a:xfrm>
          <a:custGeom>
            <a:avLst/>
            <a:gdLst>
              <a:gd name="rtl" fmla="*/ -186200 w 7600"/>
              <a:gd name="rtt" fmla="*/ 94294 h 312920"/>
              <a:gd name="rtr" fmla="*/ 186200 w 7600"/>
              <a:gd name="rtb" fmla="*/ 299494 h 312920"/>
            </a:gdLst>
            <a:ahLst/>
            <a:cxnLst/>
            <a:rect l="rtl" t="rtt" r="rtr" b="rtb"/>
            <a:pathLst>
              <a:path w="7600" h="312920" fill="none">
                <a:moveTo>
                  <a:pt x="0" y="312920"/>
                </a:moveTo>
                <a:lnTo>
                  <a:pt x="0" y="0"/>
                </a:lnTo>
              </a:path>
            </a:pathLst>
          </a:custGeom>
          <a:noFill/>
          <a:ln w="30400" cap="flat">
            <a:solidFill>
              <a:srgbClr val="000000"/>
            </a:solidFill>
            <a:miter/>
          </a:ln>
        </p:spPr>
        <p:txBody>
          <a:bodyPr wrap="none" lIns="38100" tIns="38100" rIns="38100" bIns="38100" rtlCol="0" anchor="ctr"/>
          <a:p>
            <a:pPr algn="ctr"/>
            <a:r>
              <a:rPr lang="zh-CN" altLang="en-US" sz="760" dirty="0">
                <a:solidFill>
                  <a:srgbClr val="191919"/>
                </a:solidFill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裸光纤</a:t>
            </a:r>
            <a:endParaRPr lang="zh-CN" altLang="en-US" sz="760" dirty="0">
              <a:solidFill>
                <a:srgbClr val="191919"/>
              </a:solidFill>
              <a:highlight>
                <a:srgbClr val="FFFFFF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24" name="Rectangle"/>
          <p:cNvSpPr/>
          <p:nvPr>
            <p:custDataLst>
              <p:tags r:id="rId15"/>
            </p:custDataLst>
          </p:nvPr>
        </p:nvSpPr>
        <p:spPr>
          <a:xfrm>
            <a:off x="4300763" y="2628504"/>
            <a:ext cx="600915" cy="175267"/>
          </a:xfrm>
          <a:custGeom>
            <a:avLst/>
            <a:gdLst/>
            <a:ahLst/>
            <a:cxnLst/>
            <a:rect l="l" t="t" r="r" b="b"/>
            <a:pathLst>
              <a:path w="600915" h="175267" stroke="0">
                <a:moveTo>
                  <a:pt x="0" y="0"/>
                </a:moveTo>
                <a:lnTo>
                  <a:pt x="600915" y="0"/>
                </a:lnTo>
                <a:lnTo>
                  <a:pt x="600915" y="175267"/>
                </a:lnTo>
                <a:lnTo>
                  <a:pt x="0" y="175267"/>
                </a:lnTo>
                <a:lnTo>
                  <a:pt x="0" y="0"/>
                </a:lnTo>
                <a:close/>
              </a:path>
              <a:path w="600915" h="175267" fill="none">
                <a:moveTo>
                  <a:pt x="0" y="0"/>
                </a:moveTo>
                <a:lnTo>
                  <a:pt x="600915" y="0"/>
                </a:lnTo>
                <a:lnTo>
                  <a:pt x="600915" y="175267"/>
                </a:lnTo>
                <a:lnTo>
                  <a:pt x="0" y="175267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ctr"/>
          <a:p>
            <a:pPr algn="ctr"/>
            <a:r>
              <a:rPr lang="zh-CN" altLang="en-US" sz="760" dirty="0">
                <a:solidFill>
                  <a:srgbClr val="45454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中央设备</a:t>
            </a:r>
            <a:endParaRPr lang="zh-CN" altLang="en-US" sz="760" dirty="0">
              <a:solidFill>
                <a:srgbClr val="45454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25" name="Rectangle"/>
          <p:cNvSpPr/>
          <p:nvPr>
            <p:custDataLst>
              <p:tags r:id="rId16"/>
            </p:custDataLst>
          </p:nvPr>
        </p:nvSpPr>
        <p:spPr>
          <a:xfrm>
            <a:off x="3612807" y="3334120"/>
            <a:ext cx="600915" cy="175267"/>
          </a:xfrm>
          <a:custGeom>
            <a:avLst/>
            <a:gdLst/>
            <a:ahLst/>
            <a:cxnLst/>
            <a:rect l="l" t="t" r="r" b="b"/>
            <a:pathLst>
              <a:path w="600915" h="175267" stroke="0">
                <a:moveTo>
                  <a:pt x="0" y="0"/>
                </a:moveTo>
                <a:lnTo>
                  <a:pt x="600915" y="0"/>
                </a:lnTo>
                <a:lnTo>
                  <a:pt x="600915" y="175267"/>
                </a:lnTo>
                <a:lnTo>
                  <a:pt x="0" y="175267"/>
                </a:lnTo>
                <a:lnTo>
                  <a:pt x="0" y="0"/>
                </a:lnTo>
                <a:close/>
              </a:path>
              <a:path w="600915" h="175267" fill="none">
                <a:moveTo>
                  <a:pt x="0" y="0"/>
                </a:moveTo>
                <a:lnTo>
                  <a:pt x="600915" y="0"/>
                </a:lnTo>
                <a:lnTo>
                  <a:pt x="600915" y="175267"/>
                </a:lnTo>
                <a:lnTo>
                  <a:pt x="0" y="175267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ctr"/>
          <a:p>
            <a:pPr algn="ctr"/>
            <a:r>
              <a:rPr lang="zh-CN" altLang="en-US" sz="760" dirty="0">
                <a:solidFill>
                  <a:srgbClr val="45454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食堂</a:t>
            </a:r>
            <a:endParaRPr lang="zh-CN" altLang="en-US" sz="760" dirty="0">
              <a:solidFill>
                <a:srgbClr val="45454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26" name="Rectangle"/>
          <p:cNvSpPr/>
          <p:nvPr>
            <p:custDataLst>
              <p:tags r:id="rId17"/>
            </p:custDataLst>
          </p:nvPr>
        </p:nvSpPr>
        <p:spPr>
          <a:xfrm>
            <a:off x="4983722" y="3414242"/>
            <a:ext cx="600915" cy="175267"/>
          </a:xfrm>
          <a:custGeom>
            <a:avLst/>
            <a:gdLst/>
            <a:ahLst/>
            <a:cxnLst/>
            <a:rect l="l" t="t" r="r" b="b"/>
            <a:pathLst>
              <a:path w="600915" h="175267" stroke="0">
                <a:moveTo>
                  <a:pt x="0" y="0"/>
                </a:moveTo>
                <a:lnTo>
                  <a:pt x="600915" y="0"/>
                </a:lnTo>
                <a:lnTo>
                  <a:pt x="600915" y="175267"/>
                </a:lnTo>
                <a:lnTo>
                  <a:pt x="0" y="175267"/>
                </a:lnTo>
                <a:lnTo>
                  <a:pt x="0" y="0"/>
                </a:lnTo>
                <a:close/>
              </a:path>
              <a:path w="600915" h="175267" fill="none">
                <a:moveTo>
                  <a:pt x="0" y="0"/>
                </a:moveTo>
                <a:lnTo>
                  <a:pt x="600915" y="0"/>
                </a:lnTo>
                <a:lnTo>
                  <a:pt x="600915" y="175267"/>
                </a:lnTo>
                <a:lnTo>
                  <a:pt x="0" y="175267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ctr"/>
          <a:p>
            <a:pPr algn="ctr"/>
            <a:r>
              <a:rPr lang="zh-CN" altLang="en-US" sz="760" dirty="0">
                <a:solidFill>
                  <a:srgbClr val="45454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宿舍</a:t>
            </a:r>
            <a:endParaRPr lang="zh-CN" altLang="en-US" sz="760" dirty="0">
              <a:solidFill>
                <a:srgbClr val="45454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27" name="Rectangle"/>
          <p:cNvSpPr/>
          <p:nvPr>
            <p:custDataLst>
              <p:tags r:id="rId18"/>
            </p:custDataLst>
          </p:nvPr>
        </p:nvSpPr>
        <p:spPr>
          <a:xfrm>
            <a:off x="4946746" y="930920"/>
            <a:ext cx="600915" cy="175267"/>
          </a:xfrm>
          <a:custGeom>
            <a:avLst/>
            <a:gdLst/>
            <a:ahLst/>
            <a:cxnLst/>
            <a:rect l="l" t="t" r="r" b="b"/>
            <a:pathLst>
              <a:path w="600915" h="175267" stroke="0">
                <a:moveTo>
                  <a:pt x="0" y="0"/>
                </a:moveTo>
                <a:lnTo>
                  <a:pt x="600915" y="0"/>
                </a:lnTo>
                <a:lnTo>
                  <a:pt x="600915" y="175267"/>
                </a:lnTo>
                <a:lnTo>
                  <a:pt x="0" y="175267"/>
                </a:lnTo>
                <a:lnTo>
                  <a:pt x="0" y="0"/>
                </a:lnTo>
                <a:close/>
              </a:path>
              <a:path w="600915" h="175267" fill="none">
                <a:moveTo>
                  <a:pt x="0" y="0"/>
                </a:moveTo>
                <a:lnTo>
                  <a:pt x="600915" y="0"/>
                </a:lnTo>
                <a:lnTo>
                  <a:pt x="600915" y="175267"/>
                </a:lnTo>
                <a:lnTo>
                  <a:pt x="0" y="175267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ctr"/>
          <a:p>
            <a:pPr algn="ctr"/>
            <a:r>
              <a:rPr lang="zh-CN" altLang="en-US" sz="760" dirty="0">
                <a:solidFill>
                  <a:srgbClr val="45454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教学楼</a:t>
            </a:r>
            <a:endParaRPr lang="zh-CN" altLang="en-US" sz="760" dirty="0">
              <a:solidFill>
                <a:srgbClr val="45454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32" name="图片 531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5037" y="3943140"/>
            <a:ext cx="829047" cy="454336"/>
          </a:xfrm>
          <a:prstGeom prst="rect">
            <a:avLst/>
          </a:prstGeom>
          <a:ln w="7600" cap="flat">
            <a:noFill/>
            <a:miter/>
          </a:ln>
        </p:spPr>
      </p:pic>
      <p:pic>
        <p:nvPicPr>
          <p:cNvPr id="533" name="图片 532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8245" y="3589509"/>
            <a:ext cx="978930" cy="1161604"/>
          </a:xfrm>
          <a:prstGeom prst="rect">
            <a:avLst/>
          </a:prstGeom>
          <a:ln w="7600" cap="flat">
            <a:noFill/>
            <a:miter/>
          </a:ln>
        </p:spPr>
      </p:pic>
      <p:pic>
        <p:nvPicPr>
          <p:cNvPr id="534" name="图片 533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41512" y="3943140"/>
            <a:ext cx="625537" cy="454336"/>
          </a:xfrm>
          <a:prstGeom prst="rect">
            <a:avLst/>
          </a:prstGeom>
          <a:ln w="7600" cap="flat">
            <a:noFill/>
            <a:miter/>
          </a:ln>
        </p:spPr>
      </p:pic>
      <p:pic>
        <p:nvPicPr>
          <p:cNvPr id="535" name="图片 534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800000">
            <a:off x="6332309" y="3868198"/>
            <a:ext cx="1011715" cy="604220"/>
          </a:xfrm>
          <a:prstGeom prst="rect">
            <a:avLst/>
          </a:prstGeom>
          <a:ln w="7600" cap="flat">
            <a:noFill/>
            <a:miter/>
          </a:ln>
        </p:spPr>
      </p:pic>
      <p:sp>
        <p:nvSpPr>
          <p:cNvPr id="536" name="ConnectLine"/>
          <p:cNvSpPr/>
          <p:nvPr>
            <p:custDataLst>
              <p:tags r:id="rId27"/>
            </p:custDataLst>
          </p:nvPr>
        </p:nvSpPr>
        <p:spPr>
          <a:xfrm>
            <a:off x="3247176" y="4170308"/>
            <a:ext cx="494336" cy="7600"/>
          </a:xfrm>
          <a:custGeom>
            <a:avLst/>
            <a:gdLst/>
            <a:ahLst/>
            <a:cxnLst/>
            <a:rect l="l" t="t" r="r" b="b"/>
            <a:pathLst>
              <a:path w="494336" h="7600" fill="none">
                <a:moveTo>
                  <a:pt x="0" y="0"/>
                </a:moveTo>
                <a:lnTo>
                  <a:pt x="494336" y="0"/>
                </a:lnTo>
              </a:path>
            </a:pathLst>
          </a:custGeom>
          <a:noFill/>
          <a:ln w="30400" cap="flat">
            <a:solidFill>
              <a:srgbClr val="000000"/>
            </a:solidFill>
            <a:miter/>
          </a:ln>
        </p:spPr>
      </p:sp>
      <p:sp>
        <p:nvSpPr>
          <p:cNvPr id="537" name="ConnectLine"/>
          <p:cNvSpPr/>
          <p:nvPr>
            <p:custDataLst>
              <p:tags r:id="rId28"/>
            </p:custDataLst>
          </p:nvPr>
        </p:nvSpPr>
        <p:spPr>
          <a:xfrm>
            <a:off x="4367050" y="4170308"/>
            <a:ext cx="492613" cy="7600"/>
          </a:xfrm>
          <a:custGeom>
            <a:avLst/>
            <a:gdLst/>
            <a:ahLst/>
            <a:cxnLst/>
            <a:rect l="l" t="t" r="r" b="b"/>
            <a:pathLst>
              <a:path w="492613" h="7600" fill="none">
                <a:moveTo>
                  <a:pt x="0" y="0"/>
                </a:moveTo>
                <a:lnTo>
                  <a:pt x="492613" y="0"/>
                </a:lnTo>
              </a:path>
            </a:pathLst>
          </a:custGeom>
          <a:noFill/>
          <a:ln w="30400" cap="flat">
            <a:solidFill>
              <a:srgbClr val="000000"/>
            </a:solidFill>
            <a:miter/>
          </a:ln>
        </p:spPr>
      </p:sp>
      <p:sp>
        <p:nvSpPr>
          <p:cNvPr id="538" name="ConnectLine"/>
          <p:cNvSpPr/>
          <p:nvPr>
            <p:custDataLst>
              <p:tags r:id="rId29"/>
            </p:custDataLst>
          </p:nvPr>
        </p:nvSpPr>
        <p:spPr>
          <a:xfrm>
            <a:off x="5694085" y="4170308"/>
            <a:ext cx="638224" cy="7600"/>
          </a:xfrm>
          <a:custGeom>
            <a:avLst/>
            <a:gdLst/>
            <a:ahLst/>
            <a:cxnLst/>
            <a:rect l="l" t="t" r="r" b="b"/>
            <a:pathLst>
              <a:path w="638224" h="7600" fill="none">
                <a:moveTo>
                  <a:pt x="0" y="0"/>
                </a:moveTo>
                <a:lnTo>
                  <a:pt x="638224" y="0"/>
                </a:lnTo>
              </a:path>
            </a:pathLst>
          </a:custGeom>
          <a:noFill/>
          <a:ln w="30400" cap="flat">
            <a:solidFill>
              <a:srgbClr val="000000"/>
            </a:solidFill>
            <a:miter/>
          </a:ln>
        </p:spPr>
      </p:sp>
      <p:sp>
        <p:nvSpPr>
          <p:cNvPr id="539" name="Rectangle"/>
          <p:cNvSpPr/>
          <p:nvPr>
            <p:custDataLst>
              <p:tags r:id="rId30"/>
            </p:custDataLst>
          </p:nvPr>
        </p:nvSpPr>
        <p:spPr>
          <a:xfrm>
            <a:off x="2207444" y="4681341"/>
            <a:ext cx="1039732" cy="459490"/>
          </a:xfrm>
          <a:custGeom>
            <a:avLst/>
            <a:gdLst/>
            <a:ahLst/>
            <a:cxnLst/>
            <a:rect l="l" t="t" r="r" b="b"/>
            <a:pathLst>
              <a:path w="1039732" h="459490" stroke="0">
                <a:moveTo>
                  <a:pt x="0" y="0"/>
                </a:moveTo>
                <a:lnTo>
                  <a:pt x="1039732" y="0"/>
                </a:lnTo>
                <a:lnTo>
                  <a:pt x="1039732" y="459490"/>
                </a:lnTo>
                <a:lnTo>
                  <a:pt x="0" y="459490"/>
                </a:lnTo>
                <a:lnTo>
                  <a:pt x="0" y="0"/>
                </a:lnTo>
                <a:close/>
              </a:path>
              <a:path w="1039732" h="459490" fill="none">
                <a:moveTo>
                  <a:pt x="0" y="0"/>
                </a:moveTo>
                <a:lnTo>
                  <a:pt x="1039732" y="0"/>
                </a:lnTo>
                <a:lnTo>
                  <a:pt x="1039732" y="459490"/>
                </a:lnTo>
                <a:lnTo>
                  <a:pt x="0" y="45949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ctr"/>
          <a:p>
            <a:pPr algn="ctr"/>
            <a:r>
              <a:rPr lang="zh-CN" altLang="en-US" sz="1065" b="1" dirty="0">
                <a:solidFill>
                  <a:srgbClr val="45454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ISP外部服务器</a:t>
            </a:r>
            <a:endParaRPr lang="zh-CN" altLang="en-US" sz="1065" b="1" dirty="0">
              <a:solidFill>
                <a:srgbClr val="45454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0" name="Rectangle"/>
          <p:cNvSpPr/>
          <p:nvPr>
            <p:custDataLst>
              <p:tags r:id="rId31"/>
            </p:custDataLst>
          </p:nvPr>
        </p:nvSpPr>
        <p:spPr>
          <a:xfrm>
            <a:off x="3753822" y="4808430"/>
            <a:ext cx="600915" cy="205313"/>
          </a:xfrm>
          <a:custGeom>
            <a:avLst/>
            <a:gdLst/>
            <a:ahLst/>
            <a:cxnLst/>
            <a:rect l="l" t="t" r="r" b="b"/>
            <a:pathLst>
              <a:path w="600915" h="205313" stroke="0">
                <a:moveTo>
                  <a:pt x="0" y="0"/>
                </a:moveTo>
                <a:lnTo>
                  <a:pt x="600915" y="0"/>
                </a:lnTo>
                <a:lnTo>
                  <a:pt x="600915" y="205313"/>
                </a:lnTo>
                <a:lnTo>
                  <a:pt x="0" y="205313"/>
                </a:lnTo>
                <a:lnTo>
                  <a:pt x="0" y="0"/>
                </a:lnTo>
                <a:close/>
              </a:path>
              <a:path w="600915" h="205313" fill="none">
                <a:moveTo>
                  <a:pt x="0" y="0"/>
                </a:moveTo>
                <a:lnTo>
                  <a:pt x="600915" y="0"/>
                </a:lnTo>
                <a:lnTo>
                  <a:pt x="600915" y="205313"/>
                </a:lnTo>
                <a:lnTo>
                  <a:pt x="0" y="205313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ctr"/>
          <a:p>
            <a:pPr algn="ctr"/>
            <a:r>
              <a:rPr lang="zh-CN" altLang="en-US" sz="1065" b="1" dirty="0">
                <a:solidFill>
                  <a:srgbClr val="45454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防火墙</a:t>
            </a:r>
            <a:endParaRPr lang="zh-CN" altLang="en-US" sz="1065" b="1" dirty="0">
              <a:solidFill>
                <a:srgbClr val="45454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1" name="Rectangle"/>
          <p:cNvSpPr/>
          <p:nvPr>
            <p:custDataLst>
              <p:tags r:id="rId32"/>
            </p:custDataLst>
          </p:nvPr>
        </p:nvSpPr>
        <p:spPr>
          <a:xfrm>
            <a:off x="4979103" y="4808430"/>
            <a:ext cx="829047" cy="205313"/>
          </a:xfrm>
          <a:custGeom>
            <a:avLst/>
            <a:gdLst/>
            <a:ahLst/>
            <a:cxnLst/>
            <a:rect l="l" t="t" r="r" b="b"/>
            <a:pathLst>
              <a:path w="829047" h="205313" stroke="0">
                <a:moveTo>
                  <a:pt x="0" y="0"/>
                </a:moveTo>
                <a:lnTo>
                  <a:pt x="829047" y="0"/>
                </a:lnTo>
                <a:lnTo>
                  <a:pt x="829047" y="205313"/>
                </a:lnTo>
                <a:lnTo>
                  <a:pt x="0" y="205313"/>
                </a:lnTo>
                <a:lnTo>
                  <a:pt x="0" y="0"/>
                </a:lnTo>
                <a:close/>
              </a:path>
              <a:path w="829047" h="205313" fill="none">
                <a:moveTo>
                  <a:pt x="0" y="0"/>
                </a:moveTo>
                <a:lnTo>
                  <a:pt x="829047" y="0"/>
                </a:lnTo>
                <a:lnTo>
                  <a:pt x="829047" y="205313"/>
                </a:lnTo>
                <a:lnTo>
                  <a:pt x="0" y="205313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ctr"/>
          <a:p>
            <a:pPr algn="ctr"/>
            <a:r>
              <a:rPr lang="zh-CN" altLang="en-US" sz="1065" b="1" dirty="0">
                <a:solidFill>
                  <a:srgbClr val="45454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NAT转换器</a:t>
            </a:r>
            <a:endParaRPr lang="zh-CN" altLang="en-US" sz="1065" b="1" dirty="0">
              <a:solidFill>
                <a:srgbClr val="45454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2" name="Rectangle"/>
          <p:cNvSpPr/>
          <p:nvPr>
            <p:custDataLst>
              <p:tags r:id="rId33"/>
            </p:custDataLst>
          </p:nvPr>
        </p:nvSpPr>
        <p:spPr>
          <a:xfrm>
            <a:off x="6537706" y="4808430"/>
            <a:ext cx="600915" cy="205313"/>
          </a:xfrm>
          <a:custGeom>
            <a:avLst/>
            <a:gdLst/>
            <a:ahLst/>
            <a:cxnLst/>
            <a:rect l="l" t="t" r="r" b="b"/>
            <a:pathLst>
              <a:path w="600915" h="205313" stroke="0">
                <a:moveTo>
                  <a:pt x="0" y="0"/>
                </a:moveTo>
                <a:lnTo>
                  <a:pt x="600915" y="0"/>
                </a:lnTo>
                <a:lnTo>
                  <a:pt x="600915" y="205313"/>
                </a:lnTo>
                <a:lnTo>
                  <a:pt x="0" y="205313"/>
                </a:lnTo>
                <a:lnTo>
                  <a:pt x="0" y="0"/>
                </a:lnTo>
                <a:close/>
              </a:path>
              <a:path w="600915" h="205313" fill="none">
                <a:moveTo>
                  <a:pt x="0" y="0"/>
                </a:moveTo>
                <a:lnTo>
                  <a:pt x="600915" y="0"/>
                </a:lnTo>
                <a:lnTo>
                  <a:pt x="600915" y="205313"/>
                </a:lnTo>
                <a:lnTo>
                  <a:pt x="0" y="205313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ctr"/>
          <a:p>
            <a:pPr algn="ctr"/>
            <a:r>
              <a:rPr lang="zh-CN" altLang="en-US" sz="1065" b="1" dirty="0">
                <a:solidFill>
                  <a:srgbClr val="45454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校园网</a:t>
            </a:r>
            <a:endParaRPr lang="zh-CN" altLang="en-US" sz="1065" b="1" dirty="0">
              <a:solidFill>
                <a:srgbClr val="45454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72" name="因特尔网云图"/>
          <p:cNvGrpSpPr/>
          <p:nvPr/>
        </p:nvGrpSpPr>
        <p:grpSpPr>
          <a:xfrm>
            <a:off x="3461282" y="5613279"/>
            <a:ext cx="1016220" cy="494223"/>
            <a:chOff x="3461282" y="5613279"/>
            <a:chExt cx="1016220" cy="494223"/>
          </a:xfrm>
        </p:grpSpPr>
        <p:sp>
          <p:nvSpPr>
            <p:cNvPr id="573" name="任意多边形 572"/>
            <p:cNvSpPr/>
            <p:nvPr>
              <p:custDataLst>
                <p:tags r:id="rId34"/>
              </p:custDataLst>
            </p:nvPr>
          </p:nvSpPr>
          <p:spPr>
            <a:xfrm>
              <a:off x="3461251" y="5613279"/>
              <a:ext cx="874966" cy="493073"/>
            </a:xfrm>
            <a:custGeom>
              <a:avLst/>
              <a:gdLst/>
              <a:ahLst/>
              <a:cxnLst/>
              <a:rect l="l" t="t" r="r" b="b"/>
              <a:pathLst>
                <a:path w="874966" h="493073" stroke="0">
                  <a:moveTo>
                    <a:pt x="152957" y="140085"/>
                  </a:moveTo>
                  <a:cubicBezTo>
                    <a:pt x="152957" y="140085"/>
                    <a:pt x="184184" y="25902"/>
                    <a:pt x="325036" y="3462"/>
                  </a:cubicBezTo>
                  <a:cubicBezTo>
                    <a:pt x="465888" y="-18979"/>
                    <a:pt x="560233" y="73423"/>
                    <a:pt x="570198" y="115664"/>
                  </a:cubicBezTo>
                  <a:cubicBezTo>
                    <a:pt x="570198" y="115664"/>
                    <a:pt x="641953" y="109064"/>
                    <a:pt x="685804" y="142725"/>
                  </a:cubicBezTo>
                  <a:cubicBezTo>
                    <a:pt x="685804" y="142725"/>
                    <a:pt x="773836" y="90253"/>
                    <a:pt x="845259" y="161206"/>
                  </a:cubicBezTo>
                  <a:cubicBezTo>
                    <a:pt x="845259" y="161206"/>
                    <a:pt x="881801" y="199487"/>
                    <a:pt x="873828" y="250968"/>
                  </a:cubicBezTo>
                  <a:cubicBezTo>
                    <a:pt x="873828" y="250968"/>
                    <a:pt x="859211" y="346670"/>
                    <a:pt x="755566" y="362511"/>
                  </a:cubicBezTo>
                  <a:cubicBezTo>
                    <a:pt x="755566" y="362511"/>
                    <a:pt x="651255" y="487914"/>
                    <a:pt x="496451" y="394852"/>
                  </a:cubicBezTo>
                  <a:cubicBezTo>
                    <a:pt x="496451" y="394852"/>
                    <a:pt x="449943" y="497156"/>
                    <a:pt x="317063" y="492946"/>
                  </a:cubicBezTo>
                  <a:cubicBezTo>
                    <a:pt x="317063" y="492946"/>
                    <a:pt x="219397" y="495174"/>
                    <a:pt x="174882" y="396831"/>
                  </a:cubicBezTo>
                  <a:cubicBezTo>
                    <a:pt x="174882" y="396831"/>
                    <a:pt x="15427" y="421252"/>
                    <a:pt x="0" y="269448"/>
                  </a:cubicBezTo>
                  <a:cubicBezTo>
                    <a:pt x="0" y="269448"/>
                    <a:pt x="-7827" y="144045"/>
                    <a:pt x="152957" y="140085"/>
                  </a:cubicBezTo>
                  <a:close/>
                </a:path>
                <a:path w="874966" h="493073" fill="none">
                  <a:moveTo>
                    <a:pt x="152957" y="140085"/>
                  </a:moveTo>
                  <a:cubicBezTo>
                    <a:pt x="152957" y="140085"/>
                    <a:pt x="184184" y="25902"/>
                    <a:pt x="325036" y="3462"/>
                  </a:cubicBezTo>
                  <a:cubicBezTo>
                    <a:pt x="465888" y="-18979"/>
                    <a:pt x="560233" y="73423"/>
                    <a:pt x="570198" y="115664"/>
                  </a:cubicBezTo>
                  <a:cubicBezTo>
                    <a:pt x="570198" y="115664"/>
                    <a:pt x="641953" y="109064"/>
                    <a:pt x="685804" y="142725"/>
                  </a:cubicBezTo>
                  <a:cubicBezTo>
                    <a:pt x="685804" y="142725"/>
                    <a:pt x="773836" y="90253"/>
                    <a:pt x="845259" y="161206"/>
                  </a:cubicBezTo>
                  <a:cubicBezTo>
                    <a:pt x="845259" y="161206"/>
                    <a:pt x="881801" y="199487"/>
                    <a:pt x="873828" y="250968"/>
                  </a:cubicBezTo>
                  <a:cubicBezTo>
                    <a:pt x="873828" y="250968"/>
                    <a:pt x="859211" y="346670"/>
                    <a:pt x="755566" y="362511"/>
                  </a:cubicBezTo>
                  <a:cubicBezTo>
                    <a:pt x="755566" y="362511"/>
                    <a:pt x="651255" y="487914"/>
                    <a:pt x="496451" y="394852"/>
                  </a:cubicBezTo>
                  <a:cubicBezTo>
                    <a:pt x="496451" y="394852"/>
                    <a:pt x="449943" y="497156"/>
                    <a:pt x="317063" y="492946"/>
                  </a:cubicBezTo>
                  <a:cubicBezTo>
                    <a:pt x="317063" y="492946"/>
                    <a:pt x="219397" y="495174"/>
                    <a:pt x="174882" y="396831"/>
                  </a:cubicBezTo>
                  <a:cubicBezTo>
                    <a:pt x="174882" y="396831"/>
                    <a:pt x="15427" y="421252"/>
                    <a:pt x="0" y="269448"/>
                  </a:cubicBezTo>
                  <a:cubicBezTo>
                    <a:pt x="0" y="269448"/>
                    <a:pt x="-7827" y="144045"/>
                    <a:pt x="152957" y="14008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40000">
                  <a:srgbClr val="E2F2F9"/>
                </a:gs>
                <a:gs pos="72000">
                  <a:srgbClr val="A4D9F0"/>
                </a:gs>
                <a:gs pos="100000">
                  <a:srgbClr val="A7DAF0"/>
                </a:gs>
              </a:gsLst>
              <a:lin ang="5400000" scaled="0"/>
            </a:gradFill>
            <a:ln w="7600" cap="flat">
              <a:noFill/>
              <a:miter/>
            </a:ln>
          </p:spPr>
        </p:sp>
        <p:sp>
          <p:nvSpPr>
            <p:cNvPr id="574" name="任意多边形 573"/>
            <p:cNvSpPr/>
            <p:nvPr>
              <p:custDataLst>
                <p:tags r:id="rId35"/>
              </p:custDataLst>
            </p:nvPr>
          </p:nvSpPr>
          <p:spPr>
            <a:xfrm>
              <a:off x="3482453" y="5625224"/>
              <a:ext cx="832566" cy="469181"/>
            </a:xfrm>
            <a:custGeom>
              <a:avLst/>
              <a:gdLst/>
              <a:ahLst/>
              <a:cxnLst/>
              <a:rect l="l" t="t" r="r" b="b"/>
              <a:pathLst>
                <a:path w="832566" h="469181" stroke="0">
                  <a:moveTo>
                    <a:pt x="145545" y="133297"/>
                  </a:moveTo>
                  <a:cubicBezTo>
                    <a:pt x="145545" y="133297"/>
                    <a:pt x="175258" y="24647"/>
                    <a:pt x="309285" y="3294"/>
                  </a:cubicBezTo>
                  <a:cubicBezTo>
                    <a:pt x="443311" y="-18059"/>
                    <a:pt x="533084" y="69865"/>
                    <a:pt x="542567" y="110060"/>
                  </a:cubicBezTo>
                  <a:cubicBezTo>
                    <a:pt x="542567" y="110060"/>
                    <a:pt x="610845" y="103780"/>
                    <a:pt x="652570" y="135809"/>
                  </a:cubicBezTo>
                  <a:cubicBezTo>
                    <a:pt x="652570" y="135809"/>
                    <a:pt x="736336" y="85880"/>
                    <a:pt x="804298" y="153395"/>
                  </a:cubicBezTo>
                  <a:cubicBezTo>
                    <a:pt x="804298" y="153395"/>
                    <a:pt x="839070" y="189821"/>
                    <a:pt x="831483" y="238807"/>
                  </a:cubicBezTo>
                  <a:cubicBezTo>
                    <a:pt x="831483" y="238807"/>
                    <a:pt x="817574" y="329872"/>
                    <a:pt x="718951" y="344945"/>
                  </a:cubicBezTo>
                  <a:cubicBezTo>
                    <a:pt x="718951" y="344945"/>
                    <a:pt x="619696" y="464272"/>
                    <a:pt x="472393" y="375719"/>
                  </a:cubicBezTo>
                  <a:cubicBezTo>
                    <a:pt x="472393" y="375719"/>
                    <a:pt x="428139" y="473066"/>
                    <a:pt x="301698" y="469061"/>
                  </a:cubicBezTo>
                  <a:cubicBezTo>
                    <a:pt x="301698" y="469061"/>
                    <a:pt x="208765" y="471181"/>
                    <a:pt x="166408" y="377603"/>
                  </a:cubicBezTo>
                  <a:cubicBezTo>
                    <a:pt x="166408" y="377603"/>
                    <a:pt x="14680" y="400840"/>
                    <a:pt x="0" y="256392"/>
                  </a:cubicBezTo>
                  <a:cubicBezTo>
                    <a:pt x="0" y="256392"/>
                    <a:pt x="-7447" y="137065"/>
                    <a:pt x="145545" y="133297"/>
                  </a:cubicBezTo>
                  <a:close/>
                </a:path>
                <a:path w="832566" h="469181" fill="none">
                  <a:moveTo>
                    <a:pt x="145545" y="133297"/>
                  </a:moveTo>
                  <a:cubicBezTo>
                    <a:pt x="145545" y="133297"/>
                    <a:pt x="175258" y="24647"/>
                    <a:pt x="309285" y="3294"/>
                  </a:cubicBezTo>
                  <a:cubicBezTo>
                    <a:pt x="443311" y="-18059"/>
                    <a:pt x="533084" y="69865"/>
                    <a:pt x="542567" y="110060"/>
                  </a:cubicBezTo>
                  <a:cubicBezTo>
                    <a:pt x="542567" y="110060"/>
                    <a:pt x="610845" y="103780"/>
                    <a:pt x="652570" y="135809"/>
                  </a:cubicBezTo>
                  <a:cubicBezTo>
                    <a:pt x="652570" y="135809"/>
                    <a:pt x="736336" y="85880"/>
                    <a:pt x="804298" y="153395"/>
                  </a:cubicBezTo>
                  <a:cubicBezTo>
                    <a:pt x="804298" y="153395"/>
                    <a:pt x="839070" y="189821"/>
                    <a:pt x="831483" y="238807"/>
                  </a:cubicBezTo>
                  <a:cubicBezTo>
                    <a:pt x="831483" y="238807"/>
                    <a:pt x="817574" y="329872"/>
                    <a:pt x="718951" y="344945"/>
                  </a:cubicBezTo>
                  <a:cubicBezTo>
                    <a:pt x="718951" y="344945"/>
                    <a:pt x="619696" y="464272"/>
                    <a:pt x="472393" y="375719"/>
                  </a:cubicBezTo>
                  <a:cubicBezTo>
                    <a:pt x="472393" y="375719"/>
                    <a:pt x="428139" y="473066"/>
                    <a:pt x="301698" y="469061"/>
                  </a:cubicBezTo>
                  <a:cubicBezTo>
                    <a:pt x="301698" y="469061"/>
                    <a:pt x="208765" y="471181"/>
                    <a:pt x="166408" y="377603"/>
                  </a:cubicBezTo>
                  <a:cubicBezTo>
                    <a:pt x="166408" y="377603"/>
                    <a:pt x="14680" y="400840"/>
                    <a:pt x="0" y="256392"/>
                  </a:cubicBezTo>
                  <a:cubicBezTo>
                    <a:pt x="0" y="256392"/>
                    <a:pt x="-7447" y="137065"/>
                    <a:pt x="145545" y="133297"/>
                  </a:cubicBezTo>
                  <a:close/>
                </a:path>
              </a:pathLst>
            </a:custGeom>
            <a:solidFill>
              <a:srgbClr val="A0D8EF"/>
            </a:solidFill>
            <a:ln w="7600" cap="flat">
              <a:noFill/>
              <a:miter/>
            </a:ln>
          </p:spPr>
        </p:sp>
        <p:sp>
          <p:nvSpPr>
            <p:cNvPr id="575" name="任意多边形 574"/>
            <p:cNvSpPr/>
            <p:nvPr>
              <p:custDataLst>
                <p:tags r:id="rId36"/>
              </p:custDataLst>
            </p:nvPr>
          </p:nvSpPr>
          <p:spPr>
            <a:xfrm>
              <a:off x="3898157" y="5778199"/>
              <a:ext cx="579335" cy="329303"/>
            </a:xfrm>
            <a:custGeom>
              <a:avLst/>
              <a:gdLst/>
              <a:ahLst/>
              <a:cxnLst/>
              <a:rect l="l" t="t" r="r" b="b"/>
              <a:pathLst>
                <a:path w="579335" h="329303" stroke="0">
                  <a:moveTo>
                    <a:pt x="97935" y="95534"/>
                  </a:moveTo>
                  <a:cubicBezTo>
                    <a:pt x="97935" y="95534"/>
                    <a:pt x="136858" y="-20217"/>
                    <a:pt x="273751" y="3104"/>
                  </a:cubicBezTo>
                  <a:cubicBezTo>
                    <a:pt x="273751" y="3104"/>
                    <a:pt x="348578" y="15864"/>
                    <a:pt x="375653" y="78346"/>
                  </a:cubicBezTo>
                  <a:cubicBezTo>
                    <a:pt x="375653" y="78346"/>
                    <a:pt x="416347" y="69546"/>
                    <a:pt x="452723" y="95067"/>
                  </a:cubicBezTo>
                  <a:cubicBezTo>
                    <a:pt x="452723" y="95067"/>
                    <a:pt x="522208" y="55025"/>
                    <a:pt x="569159" y="120202"/>
                  </a:cubicBezTo>
                  <a:cubicBezTo>
                    <a:pt x="569159" y="120202"/>
                    <a:pt x="604153" y="170749"/>
                    <a:pt x="544354" y="210790"/>
                  </a:cubicBezTo>
                  <a:cubicBezTo>
                    <a:pt x="544354" y="210790"/>
                    <a:pt x="521322" y="221350"/>
                    <a:pt x="501833" y="223166"/>
                  </a:cubicBezTo>
                  <a:cubicBezTo>
                    <a:pt x="501833" y="223166"/>
                    <a:pt x="453997" y="342356"/>
                    <a:pt x="315802" y="278112"/>
                  </a:cubicBezTo>
                  <a:cubicBezTo>
                    <a:pt x="315802" y="278112"/>
                    <a:pt x="269737" y="352915"/>
                    <a:pt x="179822" y="321674"/>
                  </a:cubicBezTo>
                  <a:cubicBezTo>
                    <a:pt x="179822" y="321674"/>
                    <a:pt x="145273" y="306713"/>
                    <a:pt x="122684" y="277672"/>
                  </a:cubicBezTo>
                  <a:cubicBezTo>
                    <a:pt x="122684" y="277672"/>
                    <a:pt x="-1780" y="273712"/>
                    <a:pt x="0" y="172069"/>
                  </a:cubicBezTo>
                  <a:cubicBezTo>
                    <a:pt x="0" y="172069"/>
                    <a:pt x="6303" y="92481"/>
                    <a:pt x="97935" y="95534"/>
                  </a:cubicBezTo>
                  <a:close/>
                </a:path>
                <a:path w="579335" h="329303" fill="none">
                  <a:moveTo>
                    <a:pt x="97935" y="95534"/>
                  </a:moveTo>
                  <a:cubicBezTo>
                    <a:pt x="97935" y="95534"/>
                    <a:pt x="136858" y="-20217"/>
                    <a:pt x="273751" y="3104"/>
                  </a:cubicBezTo>
                  <a:cubicBezTo>
                    <a:pt x="273751" y="3104"/>
                    <a:pt x="348578" y="15864"/>
                    <a:pt x="375653" y="78346"/>
                  </a:cubicBezTo>
                  <a:cubicBezTo>
                    <a:pt x="375653" y="78346"/>
                    <a:pt x="416347" y="69546"/>
                    <a:pt x="452723" y="95067"/>
                  </a:cubicBezTo>
                  <a:cubicBezTo>
                    <a:pt x="452723" y="95067"/>
                    <a:pt x="522208" y="55025"/>
                    <a:pt x="569159" y="120202"/>
                  </a:cubicBezTo>
                  <a:cubicBezTo>
                    <a:pt x="569159" y="120202"/>
                    <a:pt x="604153" y="170749"/>
                    <a:pt x="544354" y="210790"/>
                  </a:cubicBezTo>
                  <a:cubicBezTo>
                    <a:pt x="544354" y="210790"/>
                    <a:pt x="521322" y="221350"/>
                    <a:pt x="501833" y="223166"/>
                  </a:cubicBezTo>
                  <a:cubicBezTo>
                    <a:pt x="501833" y="223166"/>
                    <a:pt x="453997" y="342356"/>
                    <a:pt x="315802" y="278112"/>
                  </a:cubicBezTo>
                  <a:cubicBezTo>
                    <a:pt x="315802" y="278112"/>
                    <a:pt x="269737" y="352915"/>
                    <a:pt x="179822" y="321674"/>
                  </a:cubicBezTo>
                  <a:cubicBezTo>
                    <a:pt x="179822" y="321674"/>
                    <a:pt x="145273" y="306713"/>
                    <a:pt x="122684" y="277672"/>
                  </a:cubicBezTo>
                  <a:cubicBezTo>
                    <a:pt x="122684" y="277672"/>
                    <a:pt x="-1780" y="273712"/>
                    <a:pt x="0" y="172069"/>
                  </a:cubicBezTo>
                  <a:cubicBezTo>
                    <a:pt x="0" y="172069"/>
                    <a:pt x="6303" y="92481"/>
                    <a:pt x="97935" y="95534"/>
                  </a:cubicBezTo>
                  <a:close/>
                </a:path>
              </a:pathLst>
            </a:custGeom>
            <a:gradFill>
              <a:gsLst>
                <a:gs pos="0">
                  <a:srgbClr val="FBFDFE"/>
                </a:gs>
                <a:gs pos="53000">
                  <a:srgbClr val="DCEFF8"/>
                </a:gs>
                <a:gs pos="100000">
                  <a:srgbClr val="A1D8EF"/>
                </a:gs>
              </a:gsLst>
              <a:lin ang="5400000" scaled="0"/>
            </a:gradFill>
            <a:ln w="7600" cap="flat">
              <a:noFill/>
              <a:miter/>
            </a:ln>
          </p:spPr>
        </p:sp>
        <p:sp>
          <p:nvSpPr>
            <p:cNvPr id="576" name="任意多边形 575"/>
            <p:cNvSpPr/>
            <p:nvPr>
              <p:custDataLst>
                <p:tags r:id="rId37"/>
              </p:custDataLst>
            </p:nvPr>
          </p:nvSpPr>
          <p:spPr>
            <a:xfrm>
              <a:off x="3927094" y="5794648"/>
              <a:ext cx="521459" cy="296404"/>
            </a:xfrm>
            <a:custGeom>
              <a:avLst/>
              <a:gdLst/>
              <a:ahLst/>
              <a:cxnLst/>
              <a:rect l="l" t="t" r="r" b="b"/>
              <a:pathLst>
                <a:path w="521459" h="296404" stroke="0">
                  <a:moveTo>
                    <a:pt x="88151" y="85990"/>
                  </a:moveTo>
                  <a:cubicBezTo>
                    <a:pt x="88151" y="85990"/>
                    <a:pt x="123186" y="-18197"/>
                    <a:pt x="246403" y="2794"/>
                  </a:cubicBezTo>
                  <a:cubicBezTo>
                    <a:pt x="246403" y="2794"/>
                    <a:pt x="313755" y="14279"/>
                    <a:pt x="338125" y="70519"/>
                  </a:cubicBezTo>
                  <a:cubicBezTo>
                    <a:pt x="338125" y="70519"/>
                    <a:pt x="374754" y="62598"/>
                    <a:pt x="407496" y="85569"/>
                  </a:cubicBezTo>
                  <a:cubicBezTo>
                    <a:pt x="407496" y="85569"/>
                    <a:pt x="470039" y="49528"/>
                    <a:pt x="512300" y="108194"/>
                  </a:cubicBezTo>
                  <a:cubicBezTo>
                    <a:pt x="512300" y="108194"/>
                    <a:pt x="543798" y="153691"/>
                    <a:pt x="489973" y="189731"/>
                  </a:cubicBezTo>
                  <a:cubicBezTo>
                    <a:pt x="489973" y="189731"/>
                    <a:pt x="469242" y="199236"/>
                    <a:pt x="451700" y="200870"/>
                  </a:cubicBezTo>
                  <a:cubicBezTo>
                    <a:pt x="451700" y="200870"/>
                    <a:pt x="408642" y="308153"/>
                    <a:pt x="284253" y="250328"/>
                  </a:cubicBezTo>
                  <a:cubicBezTo>
                    <a:pt x="284253" y="250328"/>
                    <a:pt x="242790" y="317657"/>
                    <a:pt x="161857" y="289537"/>
                  </a:cubicBezTo>
                  <a:cubicBezTo>
                    <a:pt x="161857" y="289537"/>
                    <a:pt x="130760" y="276071"/>
                    <a:pt x="110427" y="249932"/>
                  </a:cubicBezTo>
                  <a:cubicBezTo>
                    <a:pt x="110427" y="249932"/>
                    <a:pt x="-1602" y="246367"/>
                    <a:pt x="0" y="154879"/>
                  </a:cubicBezTo>
                  <a:cubicBezTo>
                    <a:pt x="0" y="154879"/>
                    <a:pt x="5674" y="83242"/>
                    <a:pt x="88151" y="85990"/>
                  </a:cubicBezTo>
                  <a:close/>
                </a:path>
                <a:path w="521459" h="296404" fill="none">
                  <a:moveTo>
                    <a:pt x="88151" y="85990"/>
                  </a:moveTo>
                  <a:cubicBezTo>
                    <a:pt x="88151" y="85990"/>
                    <a:pt x="123186" y="-18197"/>
                    <a:pt x="246403" y="2794"/>
                  </a:cubicBezTo>
                  <a:cubicBezTo>
                    <a:pt x="246403" y="2794"/>
                    <a:pt x="313755" y="14279"/>
                    <a:pt x="338125" y="70519"/>
                  </a:cubicBezTo>
                  <a:cubicBezTo>
                    <a:pt x="338125" y="70519"/>
                    <a:pt x="374754" y="62598"/>
                    <a:pt x="407496" y="85569"/>
                  </a:cubicBezTo>
                  <a:cubicBezTo>
                    <a:pt x="407496" y="85569"/>
                    <a:pt x="470039" y="49528"/>
                    <a:pt x="512300" y="108194"/>
                  </a:cubicBezTo>
                  <a:cubicBezTo>
                    <a:pt x="512300" y="108194"/>
                    <a:pt x="543798" y="153691"/>
                    <a:pt x="489973" y="189731"/>
                  </a:cubicBezTo>
                  <a:cubicBezTo>
                    <a:pt x="489973" y="189731"/>
                    <a:pt x="469242" y="199236"/>
                    <a:pt x="451700" y="200870"/>
                  </a:cubicBezTo>
                  <a:cubicBezTo>
                    <a:pt x="451700" y="200870"/>
                    <a:pt x="408642" y="308153"/>
                    <a:pt x="284253" y="250328"/>
                  </a:cubicBezTo>
                  <a:cubicBezTo>
                    <a:pt x="284253" y="250328"/>
                    <a:pt x="242790" y="317657"/>
                    <a:pt x="161857" y="289537"/>
                  </a:cubicBezTo>
                  <a:cubicBezTo>
                    <a:pt x="161857" y="289537"/>
                    <a:pt x="130760" y="276071"/>
                    <a:pt x="110427" y="249932"/>
                  </a:cubicBezTo>
                  <a:cubicBezTo>
                    <a:pt x="110427" y="249932"/>
                    <a:pt x="-1602" y="246367"/>
                    <a:pt x="0" y="154879"/>
                  </a:cubicBezTo>
                  <a:cubicBezTo>
                    <a:pt x="0" y="154879"/>
                    <a:pt x="5674" y="83242"/>
                    <a:pt x="88151" y="85990"/>
                  </a:cubicBezTo>
                  <a:close/>
                </a:path>
              </a:pathLst>
            </a:custGeom>
            <a:solidFill>
              <a:srgbClr val="A0D8EF"/>
            </a:solidFill>
            <a:ln w="7600" cap="flat">
              <a:noFill/>
              <a:miter/>
            </a:ln>
          </p:spPr>
        </p:sp>
      </p:grpSp>
      <p:pic>
        <p:nvPicPr>
          <p:cNvPr id="543" name="图片 542"/>
          <p:cNvPicPr>
            <a:picLocks noChangeAspect="1"/>
          </p:cNvPicPr>
          <p:nvPr>
            <p:custDataLst>
              <p:tags r:id="rId38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58088" y="5590020"/>
            <a:ext cx="741128" cy="540823"/>
          </a:xfrm>
          <a:prstGeom prst="rect">
            <a:avLst/>
          </a:prstGeom>
          <a:ln w="7600" cap="flat">
            <a:noFill/>
            <a:miter/>
          </a:ln>
        </p:spPr>
      </p:pic>
      <p:sp>
        <p:nvSpPr>
          <p:cNvPr id="545" name="Rectangle"/>
          <p:cNvSpPr/>
          <p:nvPr>
            <p:custDataLst>
              <p:tags r:id="rId40"/>
            </p:custDataLst>
          </p:nvPr>
        </p:nvSpPr>
        <p:spPr>
          <a:xfrm>
            <a:off x="3656258" y="5738696"/>
            <a:ext cx="741128" cy="210320"/>
          </a:xfrm>
          <a:custGeom>
            <a:avLst/>
            <a:gdLst/>
            <a:ahLst/>
            <a:cxnLst/>
            <a:rect l="l" t="t" r="r" b="b"/>
            <a:pathLst>
              <a:path w="741128" h="210320" stroke="0">
                <a:moveTo>
                  <a:pt x="0" y="0"/>
                </a:moveTo>
                <a:lnTo>
                  <a:pt x="741128" y="0"/>
                </a:lnTo>
                <a:lnTo>
                  <a:pt x="741128" y="210320"/>
                </a:lnTo>
                <a:lnTo>
                  <a:pt x="0" y="210320"/>
                </a:lnTo>
                <a:lnTo>
                  <a:pt x="0" y="0"/>
                </a:lnTo>
                <a:close/>
              </a:path>
              <a:path w="741128" h="210320" fill="none">
                <a:moveTo>
                  <a:pt x="0" y="0"/>
                </a:moveTo>
                <a:lnTo>
                  <a:pt x="741128" y="0"/>
                </a:lnTo>
                <a:lnTo>
                  <a:pt x="741128" y="210320"/>
                </a:lnTo>
                <a:lnTo>
                  <a:pt x="0" y="21032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ctr"/>
          <a:p>
            <a:pPr algn="ctr"/>
            <a:r>
              <a:rPr lang="zh-CN" altLang="en-US" sz="1065" b="1" dirty="0">
                <a:solidFill>
                  <a:srgbClr val="45454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Internet</a:t>
            </a:r>
            <a:endParaRPr lang="zh-CN" altLang="en-US" sz="1065" b="1" dirty="0">
              <a:solidFill>
                <a:srgbClr val="45454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46" name="用户"/>
          <p:cNvGrpSpPr/>
          <p:nvPr/>
        </p:nvGrpSpPr>
        <p:grpSpPr>
          <a:xfrm>
            <a:off x="2644668" y="5636416"/>
            <a:ext cx="320538" cy="414857"/>
            <a:chOff x="2644668" y="5636416"/>
            <a:chExt cx="320538" cy="414857"/>
          </a:xfrm>
        </p:grpSpPr>
        <p:sp>
          <p:nvSpPr>
            <p:cNvPr id="547" name="任意多边形 546"/>
            <p:cNvSpPr/>
            <p:nvPr>
              <p:custDataLst>
                <p:tags r:id="rId41"/>
              </p:custDataLst>
            </p:nvPr>
          </p:nvSpPr>
          <p:spPr>
            <a:xfrm>
              <a:off x="2723187" y="5798930"/>
              <a:ext cx="173515" cy="251673"/>
            </a:xfrm>
            <a:custGeom>
              <a:avLst/>
              <a:gdLst/>
              <a:ahLst/>
              <a:cxnLst/>
              <a:rect l="l" t="t" r="r" b="b"/>
              <a:pathLst>
                <a:path w="173515" h="251673" stroke="0">
                  <a:moveTo>
                    <a:pt x="48549" y="0"/>
                  </a:moveTo>
                  <a:cubicBezTo>
                    <a:pt x="28513" y="70930"/>
                    <a:pt x="21782" y="61964"/>
                    <a:pt x="0" y="150436"/>
                  </a:cubicBezTo>
                  <a:cubicBezTo>
                    <a:pt x="-1427" y="156336"/>
                    <a:pt x="64137" y="228382"/>
                    <a:pt x="64137" y="228382"/>
                  </a:cubicBezTo>
                  <a:lnTo>
                    <a:pt x="90796" y="251673"/>
                  </a:lnTo>
                  <a:lnTo>
                    <a:pt x="173515" y="145669"/>
                  </a:lnTo>
                  <a:cubicBezTo>
                    <a:pt x="173515" y="145669"/>
                    <a:pt x="128383" y="40117"/>
                    <a:pt x="131079" y="1069"/>
                  </a:cubicBezTo>
                  <a:cubicBezTo>
                    <a:pt x="90773" y="48651"/>
                    <a:pt x="49864" y="-2498"/>
                    <a:pt x="48549" y="0"/>
                  </a:cubicBezTo>
                  <a:close/>
                </a:path>
                <a:path w="173515" h="251673" fill="none">
                  <a:moveTo>
                    <a:pt x="48549" y="0"/>
                  </a:moveTo>
                  <a:cubicBezTo>
                    <a:pt x="28513" y="70930"/>
                    <a:pt x="21782" y="61964"/>
                    <a:pt x="0" y="150436"/>
                  </a:cubicBezTo>
                  <a:cubicBezTo>
                    <a:pt x="-1427" y="156336"/>
                    <a:pt x="64137" y="228382"/>
                    <a:pt x="64137" y="228382"/>
                  </a:cubicBezTo>
                  <a:lnTo>
                    <a:pt x="90796" y="251673"/>
                  </a:lnTo>
                  <a:lnTo>
                    <a:pt x="173515" y="145669"/>
                  </a:lnTo>
                  <a:cubicBezTo>
                    <a:pt x="173515" y="145669"/>
                    <a:pt x="128383" y="40117"/>
                    <a:pt x="131079" y="1069"/>
                  </a:cubicBezTo>
                  <a:cubicBezTo>
                    <a:pt x="90773" y="48651"/>
                    <a:pt x="49864" y="-2498"/>
                    <a:pt x="48549" y="0"/>
                  </a:cubicBezTo>
                  <a:close/>
                </a:path>
              </a:pathLst>
            </a:custGeom>
            <a:gradFill>
              <a:gsLst>
                <a:gs pos="66000">
                  <a:srgbClr val="EFCBAB"/>
                </a:gs>
                <a:gs pos="100000">
                  <a:srgbClr val="E3A46C"/>
                </a:gs>
              </a:gsLst>
              <a:lin ang="16200000" scaled="0"/>
            </a:gradFill>
            <a:ln w="7600" cap="flat">
              <a:noFill/>
              <a:miter/>
            </a:ln>
          </p:spPr>
        </p:sp>
        <p:sp>
          <p:nvSpPr>
            <p:cNvPr id="548" name="任意多边形 547"/>
            <p:cNvSpPr/>
            <p:nvPr>
              <p:custDataLst>
                <p:tags r:id="rId42"/>
              </p:custDataLst>
            </p:nvPr>
          </p:nvSpPr>
          <p:spPr>
            <a:xfrm>
              <a:off x="2762585" y="5858445"/>
              <a:ext cx="95831" cy="174225"/>
            </a:xfrm>
            <a:custGeom>
              <a:avLst/>
              <a:gdLst/>
              <a:ahLst/>
              <a:cxnLst/>
              <a:rect l="l" t="t" r="r" b="b"/>
              <a:pathLst>
                <a:path w="95831" h="174225" stroke="0">
                  <a:moveTo>
                    <a:pt x="0" y="0"/>
                  </a:moveTo>
                  <a:cubicBezTo>
                    <a:pt x="7697" y="0"/>
                    <a:pt x="95831" y="0"/>
                    <a:pt x="95831" y="0"/>
                  </a:cubicBezTo>
                  <a:cubicBezTo>
                    <a:pt x="95831" y="0"/>
                    <a:pt x="79022" y="168243"/>
                    <a:pt x="79022" y="168243"/>
                  </a:cubicBezTo>
                  <a:cubicBezTo>
                    <a:pt x="79022" y="168243"/>
                    <a:pt x="26997" y="175629"/>
                    <a:pt x="27836" y="173987"/>
                  </a:cubicBezTo>
                  <a:cubicBezTo>
                    <a:pt x="28675" y="172346"/>
                    <a:pt x="-2372" y="0"/>
                    <a:pt x="0" y="0"/>
                  </a:cubicBezTo>
                  <a:close/>
                </a:path>
                <a:path w="95831" h="174225" fill="none">
                  <a:moveTo>
                    <a:pt x="0" y="0"/>
                  </a:moveTo>
                  <a:cubicBezTo>
                    <a:pt x="7697" y="0"/>
                    <a:pt x="95831" y="0"/>
                    <a:pt x="95831" y="0"/>
                  </a:cubicBezTo>
                  <a:cubicBezTo>
                    <a:pt x="95831" y="0"/>
                    <a:pt x="79022" y="168243"/>
                    <a:pt x="79022" y="168243"/>
                  </a:cubicBezTo>
                  <a:cubicBezTo>
                    <a:pt x="79022" y="168243"/>
                    <a:pt x="26997" y="175629"/>
                    <a:pt x="27836" y="173987"/>
                  </a:cubicBezTo>
                  <a:cubicBezTo>
                    <a:pt x="28675" y="172346"/>
                    <a:pt x="-2372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404040"/>
              </a:solidFill>
              <a:miter/>
            </a:ln>
          </p:spPr>
        </p:sp>
        <p:sp>
          <p:nvSpPr>
            <p:cNvPr id="549" name="任意多边形 548"/>
            <p:cNvSpPr/>
            <p:nvPr>
              <p:custDataLst>
                <p:tags r:id="rId43"/>
              </p:custDataLst>
            </p:nvPr>
          </p:nvSpPr>
          <p:spPr>
            <a:xfrm>
              <a:off x="2751105" y="5661492"/>
              <a:ext cx="121952" cy="167524"/>
            </a:xfrm>
            <a:custGeom>
              <a:avLst/>
              <a:gdLst/>
              <a:ahLst/>
              <a:cxnLst/>
              <a:rect l="l" t="t" r="r" b="b"/>
              <a:pathLst>
                <a:path w="121952" h="167524" stroke="0">
                  <a:moveTo>
                    <a:pt x="0" y="70379"/>
                  </a:moveTo>
                  <a:cubicBezTo>
                    <a:pt x="0" y="70379"/>
                    <a:pt x="1346" y="118228"/>
                    <a:pt x="24252" y="146230"/>
                  </a:cubicBezTo>
                  <a:cubicBezTo>
                    <a:pt x="52313" y="180534"/>
                    <a:pt x="83004" y="169385"/>
                    <a:pt x="103173" y="141085"/>
                  </a:cubicBezTo>
                  <a:cubicBezTo>
                    <a:pt x="124593" y="111029"/>
                    <a:pt x="122931" y="63382"/>
                    <a:pt x="120711" y="52325"/>
                  </a:cubicBezTo>
                  <a:cubicBezTo>
                    <a:pt x="115888" y="28312"/>
                    <a:pt x="111132" y="9349"/>
                    <a:pt x="85634" y="3014"/>
                  </a:cubicBezTo>
                  <a:cubicBezTo>
                    <a:pt x="4521" y="-17139"/>
                    <a:pt x="0" y="70379"/>
                    <a:pt x="0" y="70379"/>
                  </a:cubicBezTo>
                  <a:close/>
                </a:path>
                <a:path w="121952" h="167524" fill="none">
                  <a:moveTo>
                    <a:pt x="0" y="70379"/>
                  </a:moveTo>
                  <a:cubicBezTo>
                    <a:pt x="0" y="70379"/>
                    <a:pt x="1346" y="118228"/>
                    <a:pt x="24252" y="146230"/>
                  </a:cubicBezTo>
                  <a:cubicBezTo>
                    <a:pt x="52313" y="180534"/>
                    <a:pt x="83004" y="169385"/>
                    <a:pt x="103173" y="141085"/>
                  </a:cubicBezTo>
                  <a:cubicBezTo>
                    <a:pt x="124593" y="111029"/>
                    <a:pt x="122931" y="63382"/>
                    <a:pt x="120711" y="52325"/>
                  </a:cubicBezTo>
                  <a:cubicBezTo>
                    <a:pt x="115888" y="28312"/>
                    <a:pt x="111132" y="9349"/>
                    <a:pt x="85634" y="3014"/>
                  </a:cubicBezTo>
                  <a:cubicBezTo>
                    <a:pt x="4521" y="-17139"/>
                    <a:pt x="0" y="70379"/>
                    <a:pt x="0" y="70379"/>
                  </a:cubicBezTo>
                  <a:close/>
                </a:path>
              </a:pathLst>
            </a:custGeom>
            <a:solidFill>
              <a:srgbClr val="E7BA8B"/>
            </a:solidFill>
            <a:ln w="7600" cap="flat">
              <a:noFill/>
              <a:miter/>
            </a:ln>
          </p:spPr>
        </p:sp>
        <p:sp>
          <p:nvSpPr>
            <p:cNvPr id="550" name="任意多边形 549"/>
            <p:cNvSpPr/>
            <p:nvPr>
              <p:custDataLst>
                <p:tags r:id="rId44"/>
              </p:custDataLst>
            </p:nvPr>
          </p:nvSpPr>
          <p:spPr>
            <a:xfrm>
              <a:off x="2837365" y="5934979"/>
              <a:ext cx="24502" cy="36447"/>
            </a:xfrm>
            <a:custGeom>
              <a:avLst/>
              <a:gdLst/>
              <a:ahLst/>
              <a:cxnLst/>
              <a:rect l="l" t="t" r="r" b="b"/>
              <a:pathLst>
                <a:path w="24502" h="36447" stroke="0">
                  <a:moveTo>
                    <a:pt x="940" y="30953"/>
                  </a:moveTo>
                  <a:lnTo>
                    <a:pt x="5637" y="36447"/>
                  </a:lnTo>
                  <a:cubicBezTo>
                    <a:pt x="5637" y="36447"/>
                    <a:pt x="21923" y="10997"/>
                    <a:pt x="24115" y="9772"/>
                  </a:cubicBezTo>
                  <a:cubicBezTo>
                    <a:pt x="26307" y="8547"/>
                    <a:pt x="18478" y="0"/>
                    <a:pt x="18478" y="0"/>
                  </a:cubicBezTo>
                  <a:lnTo>
                    <a:pt x="0" y="27843"/>
                  </a:lnTo>
                  <a:lnTo>
                    <a:pt x="940" y="30953"/>
                  </a:lnTo>
                  <a:close/>
                </a:path>
                <a:path w="24502" h="36447" fill="none">
                  <a:moveTo>
                    <a:pt x="940" y="30953"/>
                  </a:moveTo>
                  <a:lnTo>
                    <a:pt x="5637" y="36447"/>
                  </a:lnTo>
                  <a:cubicBezTo>
                    <a:pt x="5637" y="36447"/>
                    <a:pt x="21923" y="10997"/>
                    <a:pt x="24115" y="9772"/>
                  </a:cubicBezTo>
                  <a:cubicBezTo>
                    <a:pt x="26307" y="8547"/>
                    <a:pt x="18478" y="0"/>
                    <a:pt x="18478" y="0"/>
                  </a:cubicBezTo>
                  <a:lnTo>
                    <a:pt x="0" y="27843"/>
                  </a:lnTo>
                  <a:lnTo>
                    <a:pt x="940" y="30953"/>
                  </a:lnTo>
                  <a:close/>
                </a:path>
              </a:pathLst>
            </a:custGeom>
            <a:solidFill>
              <a:srgbClr val="202020"/>
            </a:solidFill>
            <a:ln w="7600" cap="flat">
              <a:solidFill>
                <a:srgbClr val="404040"/>
              </a:solidFill>
              <a:miter/>
            </a:ln>
          </p:spPr>
        </p:sp>
        <p:sp>
          <p:nvSpPr>
            <p:cNvPr id="551" name="任意多边形 550"/>
            <p:cNvSpPr/>
            <p:nvPr>
              <p:custDataLst>
                <p:tags r:id="rId45"/>
              </p:custDataLst>
            </p:nvPr>
          </p:nvSpPr>
          <p:spPr>
            <a:xfrm>
              <a:off x="2774814" y="5893864"/>
              <a:ext cx="69854" cy="145127"/>
            </a:xfrm>
            <a:custGeom>
              <a:avLst/>
              <a:gdLst/>
              <a:ahLst/>
              <a:cxnLst/>
              <a:rect l="l" t="t" r="r" b="b"/>
              <a:pathLst>
                <a:path w="69854" h="145127" stroke="0">
                  <a:moveTo>
                    <a:pt x="31912" y="0"/>
                  </a:moveTo>
                  <a:lnTo>
                    <a:pt x="0" y="104139"/>
                  </a:lnTo>
                  <a:lnTo>
                    <a:pt x="26944" y="145127"/>
                  </a:lnTo>
                  <a:lnTo>
                    <a:pt x="69854" y="91452"/>
                  </a:lnTo>
                  <a:lnTo>
                    <a:pt x="42084" y="0"/>
                  </a:lnTo>
                  <a:lnTo>
                    <a:pt x="31912" y="0"/>
                  </a:lnTo>
                  <a:close/>
                </a:path>
                <a:path w="69854" h="145127" fill="none">
                  <a:moveTo>
                    <a:pt x="31912" y="0"/>
                  </a:moveTo>
                  <a:lnTo>
                    <a:pt x="0" y="104139"/>
                  </a:lnTo>
                  <a:lnTo>
                    <a:pt x="26944" y="145127"/>
                  </a:lnTo>
                  <a:lnTo>
                    <a:pt x="69854" y="91452"/>
                  </a:lnTo>
                  <a:lnTo>
                    <a:pt x="42084" y="0"/>
                  </a:lnTo>
                  <a:lnTo>
                    <a:pt x="31912" y="0"/>
                  </a:lnTo>
                  <a:close/>
                </a:path>
              </a:pathLst>
            </a:custGeom>
            <a:pattFill prst="pct80">
              <a:fgClr>
                <a:srgbClr val="335785"/>
              </a:fgClr>
              <a:bgClr>
                <a:srgbClr val="4D7EBC"/>
              </a:bgClr>
            </a:pattFill>
            <a:ln w="2500" cap="flat">
              <a:solidFill>
                <a:srgbClr val="335785"/>
              </a:solidFill>
              <a:miter/>
            </a:ln>
          </p:spPr>
        </p:sp>
        <p:sp>
          <p:nvSpPr>
            <p:cNvPr id="552" name="任意多边形 551"/>
            <p:cNvSpPr/>
            <p:nvPr>
              <p:custDataLst>
                <p:tags r:id="rId46"/>
              </p:custDataLst>
            </p:nvPr>
          </p:nvSpPr>
          <p:spPr>
            <a:xfrm>
              <a:off x="2792775" y="5858445"/>
              <a:ext cx="37920" cy="36109"/>
            </a:xfrm>
            <a:custGeom>
              <a:avLst/>
              <a:gdLst/>
              <a:ahLst/>
              <a:cxnLst/>
              <a:rect l="l" t="t" r="r" b="b"/>
              <a:pathLst>
                <a:path w="37920" h="36109" stroke="0">
                  <a:moveTo>
                    <a:pt x="0" y="0"/>
                  </a:moveTo>
                  <a:lnTo>
                    <a:pt x="37920" y="0"/>
                  </a:lnTo>
                  <a:lnTo>
                    <a:pt x="28939" y="36109"/>
                  </a:lnTo>
                  <a:lnTo>
                    <a:pt x="8981" y="36109"/>
                  </a:lnTo>
                  <a:lnTo>
                    <a:pt x="0" y="0"/>
                  </a:lnTo>
                  <a:close/>
                </a:path>
                <a:path w="37920" h="36109" fill="none">
                  <a:moveTo>
                    <a:pt x="0" y="0"/>
                  </a:moveTo>
                  <a:lnTo>
                    <a:pt x="37920" y="0"/>
                  </a:lnTo>
                  <a:lnTo>
                    <a:pt x="28939" y="36109"/>
                  </a:lnTo>
                  <a:lnTo>
                    <a:pt x="8981" y="36109"/>
                  </a:lnTo>
                  <a:lnTo>
                    <a:pt x="0" y="0"/>
                  </a:lnTo>
                  <a:close/>
                </a:path>
              </a:pathLst>
            </a:custGeom>
            <a:pattFill prst="pct80">
              <a:fgClr>
                <a:srgbClr val="335785"/>
              </a:fgClr>
              <a:bgClr>
                <a:srgbClr val="4D7EBC"/>
              </a:bgClr>
            </a:pattFill>
            <a:ln w="2500" cap="flat">
              <a:solidFill>
                <a:srgbClr val="335785"/>
              </a:solidFill>
              <a:miter/>
            </a:ln>
          </p:spPr>
        </p:sp>
        <p:sp>
          <p:nvSpPr>
            <p:cNvPr id="553" name="任意多边形 552"/>
            <p:cNvSpPr/>
            <p:nvPr>
              <p:custDataLst>
                <p:tags r:id="rId47"/>
              </p:custDataLst>
            </p:nvPr>
          </p:nvSpPr>
          <p:spPr>
            <a:xfrm>
              <a:off x="2764644" y="5820822"/>
              <a:ext cx="92570" cy="38226"/>
            </a:xfrm>
            <a:custGeom>
              <a:avLst/>
              <a:gdLst/>
              <a:ahLst/>
              <a:cxnLst/>
              <a:rect l="l" t="t" r="r" b="b"/>
              <a:pathLst>
                <a:path w="92570" h="38226" stroke="0">
                  <a:moveTo>
                    <a:pt x="0" y="0"/>
                  </a:moveTo>
                  <a:cubicBezTo>
                    <a:pt x="0" y="0"/>
                    <a:pt x="42926" y="36786"/>
                    <a:pt x="45691" y="34719"/>
                  </a:cubicBezTo>
                  <a:cubicBezTo>
                    <a:pt x="47284" y="33527"/>
                    <a:pt x="90314" y="0"/>
                    <a:pt x="90314" y="0"/>
                  </a:cubicBezTo>
                  <a:lnTo>
                    <a:pt x="92570" y="2447"/>
                  </a:lnTo>
                  <a:lnTo>
                    <a:pt x="45878" y="38226"/>
                  </a:lnTo>
                  <a:cubicBezTo>
                    <a:pt x="45878" y="38226"/>
                    <a:pt x="33503" y="35086"/>
                    <a:pt x="33128" y="35086"/>
                  </a:cubicBezTo>
                  <a:cubicBezTo>
                    <a:pt x="32753" y="35086"/>
                    <a:pt x="0" y="974"/>
                    <a:pt x="0" y="0"/>
                  </a:cubicBezTo>
                  <a:close/>
                </a:path>
                <a:path w="92570" h="38226" fill="none">
                  <a:moveTo>
                    <a:pt x="0" y="0"/>
                  </a:moveTo>
                  <a:cubicBezTo>
                    <a:pt x="0" y="0"/>
                    <a:pt x="42926" y="36786"/>
                    <a:pt x="45691" y="34719"/>
                  </a:cubicBezTo>
                  <a:cubicBezTo>
                    <a:pt x="47284" y="33527"/>
                    <a:pt x="90314" y="0"/>
                    <a:pt x="90314" y="0"/>
                  </a:cubicBezTo>
                  <a:lnTo>
                    <a:pt x="92570" y="2447"/>
                  </a:lnTo>
                  <a:lnTo>
                    <a:pt x="45878" y="38226"/>
                  </a:lnTo>
                  <a:cubicBezTo>
                    <a:pt x="45878" y="38226"/>
                    <a:pt x="33503" y="35086"/>
                    <a:pt x="33128" y="35086"/>
                  </a:cubicBezTo>
                  <a:cubicBezTo>
                    <a:pt x="32753" y="35086"/>
                    <a:pt x="0" y="974"/>
                    <a:pt x="0" y="0"/>
                  </a:cubicBezTo>
                  <a:close/>
                </a:path>
              </a:pathLst>
            </a:custGeom>
            <a:solidFill>
              <a:srgbClr val="DF9857"/>
            </a:solidFill>
            <a:ln w="7600" cap="flat">
              <a:noFill/>
              <a:miter/>
            </a:ln>
          </p:spPr>
        </p:sp>
        <p:sp>
          <p:nvSpPr>
            <p:cNvPr id="554" name="任意多边形 553"/>
            <p:cNvSpPr/>
            <p:nvPr>
              <p:custDataLst>
                <p:tags r:id="rId48"/>
              </p:custDataLst>
            </p:nvPr>
          </p:nvSpPr>
          <p:spPr>
            <a:xfrm>
              <a:off x="2764960" y="5821906"/>
              <a:ext cx="65289" cy="68741"/>
            </a:xfrm>
            <a:custGeom>
              <a:avLst/>
              <a:gdLst/>
              <a:ahLst/>
              <a:cxnLst/>
              <a:rect l="l" t="t" r="r" b="b"/>
              <a:pathLst>
                <a:path w="65289" h="68741" stroke="0">
                  <a:moveTo>
                    <a:pt x="0" y="0"/>
                  </a:moveTo>
                  <a:cubicBezTo>
                    <a:pt x="0" y="0"/>
                    <a:pt x="26382" y="25165"/>
                    <a:pt x="43655" y="35106"/>
                  </a:cubicBezTo>
                  <a:cubicBezTo>
                    <a:pt x="47693" y="35106"/>
                    <a:pt x="51650" y="34431"/>
                    <a:pt x="55450" y="33269"/>
                  </a:cubicBezTo>
                  <a:cubicBezTo>
                    <a:pt x="75397" y="27167"/>
                    <a:pt x="60081" y="43237"/>
                    <a:pt x="52497" y="40603"/>
                  </a:cubicBezTo>
                  <a:cubicBezTo>
                    <a:pt x="30757" y="33052"/>
                    <a:pt x="12774" y="67351"/>
                    <a:pt x="6767" y="68711"/>
                  </a:cubicBezTo>
                  <a:cubicBezTo>
                    <a:pt x="-1335" y="70399"/>
                    <a:pt x="0" y="0"/>
                    <a:pt x="0" y="0"/>
                  </a:cubicBezTo>
                  <a:close/>
                </a:path>
                <a:path w="65289" h="68741" fill="none">
                  <a:moveTo>
                    <a:pt x="0" y="0"/>
                  </a:moveTo>
                  <a:cubicBezTo>
                    <a:pt x="0" y="0"/>
                    <a:pt x="26382" y="25165"/>
                    <a:pt x="43655" y="35106"/>
                  </a:cubicBezTo>
                  <a:cubicBezTo>
                    <a:pt x="47693" y="35106"/>
                    <a:pt x="51650" y="34431"/>
                    <a:pt x="55450" y="33269"/>
                  </a:cubicBezTo>
                  <a:cubicBezTo>
                    <a:pt x="75397" y="27167"/>
                    <a:pt x="60081" y="43237"/>
                    <a:pt x="52497" y="40603"/>
                  </a:cubicBezTo>
                  <a:cubicBezTo>
                    <a:pt x="30757" y="33052"/>
                    <a:pt x="12774" y="67351"/>
                    <a:pt x="6767" y="68711"/>
                  </a:cubicBezTo>
                  <a:cubicBezTo>
                    <a:pt x="-1335" y="703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500" cap="flat">
              <a:solidFill>
                <a:srgbClr val="808080"/>
              </a:solidFill>
              <a:miter/>
            </a:ln>
          </p:spPr>
        </p:sp>
        <p:sp>
          <p:nvSpPr>
            <p:cNvPr id="555" name="任意多边形 554"/>
            <p:cNvSpPr/>
            <p:nvPr>
              <p:custDataLst>
                <p:tags r:id="rId49"/>
              </p:custDataLst>
            </p:nvPr>
          </p:nvSpPr>
          <p:spPr>
            <a:xfrm>
              <a:off x="2810397" y="5821438"/>
              <a:ext cx="47024" cy="67587"/>
            </a:xfrm>
            <a:custGeom>
              <a:avLst/>
              <a:gdLst/>
              <a:ahLst/>
              <a:cxnLst/>
              <a:rect l="l" t="t" r="r" b="b"/>
              <a:pathLst>
                <a:path w="47024" h="67587" stroke="0">
                  <a:moveTo>
                    <a:pt x="0" y="37015"/>
                  </a:moveTo>
                  <a:cubicBezTo>
                    <a:pt x="3876" y="33492"/>
                    <a:pt x="46062" y="0"/>
                    <a:pt x="46062" y="0"/>
                  </a:cubicBezTo>
                  <a:cubicBezTo>
                    <a:pt x="46062" y="0"/>
                    <a:pt x="52233" y="27880"/>
                    <a:pt x="33317" y="67587"/>
                  </a:cubicBezTo>
                  <a:cubicBezTo>
                    <a:pt x="22820" y="38986"/>
                    <a:pt x="0" y="44893"/>
                    <a:pt x="0" y="37015"/>
                  </a:cubicBezTo>
                  <a:close/>
                </a:path>
                <a:path w="47024" h="67587" fill="none">
                  <a:moveTo>
                    <a:pt x="0" y="37015"/>
                  </a:moveTo>
                  <a:cubicBezTo>
                    <a:pt x="3876" y="33492"/>
                    <a:pt x="46062" y="0"/>
                    <a:pt x="46062" y="0"/>
                  </a:cubicBezTo>
                  <a:cubicBezTo>
                    <a:pt x="46062" y="0"/>
                    <a:pt x="52233" y="27880"/>
                    <a:pt x="33317" y="67587"/>
                  </a:cubicBezTo>
                  <a:cubicBezTo>
                    <a:pt x="22820" y="38986"/>
                    <a:pt x="0" y="44893"/>
                    <a:pt x="0" y="37015"/>
                  </a:cubicBezTo>
                  <a:close/>
                </a:path>
              </a:pathLst>
            </a:custGeom>
            <a:solidFill>
              <a:srgbClr val="FFFFFF"/>
            </a:solidFill>
            <a:ln w="2500" cap="flat">
              <a:solidFill>
                <a:srgbClr val="999999"/>
              </a:solidFill>
              <a:miter/>
            </a:ln>
          </p:spPr>
        </p:sp>
        <p:sp>
          <p:nvSpPr>
            <p:cNvPr id="556" name="任意多边形 555"/>
            <p:cNvSpPr/>
            <p:nvPr>
              <p:custDataLst>
                <p:tags r:id="rId50"/>
              </p:custDataLst>
            </p:nvPr>
          </p:nvSpPr>
          <p:spPr>
            <a:xfrm>
              <a:off x="2759007" y="5821421"/>
              <a:ext cx="101552" cy="212004"/>
            </a:xfrm>
            <a:custGeom>
              <a:avLst/>
              <a:gdLst/>
              <a:ahLst/>
              <a:cxnLst/>
              <a:rect l="l" t="t" r="r" b="b"/>
              <a:pathLst>
                <a:path w="101552" h="212004" stroke="0">
                  <a:moveTo>
                    <a:pt x="0" y="5645"/>
                  </a:moveTo>
                  <a:lnTo>
                    <a:pt x="3651" y="2870"/>
                  </a:lnTo>
                  <a:lnTo>
                    <a:pt x="7492" y="1848"/>
                  </a:lnTo>
                  <a:lnTo>
                    <a:pt x="55341" y="197246"/>
                  </a:lnTo>
                  <a:cubicBezTo>
                    <a:pt x="55341" y="197246"/>
                    <a:pt x="94901" y="7119"/>
                    <a:pt x="95581" y="849"/>
                  </a:cubicBezTo>
                  <a:cubicBezTo>
                    <a:pt x="95655" y="0"/>
                    <a:pt x="96954" y="0"/>
                    <a:pt x="98244" y="0"/>
                  </a:cubicBezTo>
                  <a:cubicBezTo>
                    <a:pt x="99857" y="2053"/>
                    <a:pt x="101552" y="6275"/>
                    <a:pt x="101552" y="6275"/>
                  </a:cubicBezTo>
                  <a:lnTo>
                    <a:pt x="60586" y="212004"/>
                  </a:lnTo>
                  <a:lnTo>
                    <a:pt x="51817" y="212004"/>
                  </a:lnTo>
                  <a:lnTo>
                    <a:pt x="0" y="5645"/>
                  </a:lnTo>
                  <a:close/>
                </a:path>
                <a:path w="101552" h="212004" fill="none">
                  <a:moveTo>
                    <a:pt x="0" y="5645"/>
                  </a:moveTo>
                  <a:lnTo>
                    <a:pt x="3651" y="2870"/>
                  </a:lnTo>
                  <a:lnTo>
                    <a:pt x="7492" y="1848"/>
                  </a:lnTo>
                  <a:lnTo>
                    <a:pt x="55341" y="197246"/>
                  </a:lnTo>
                  <a:cubicBezTo>
                    <a:pt x="55341" y="197246"/>
                    <a:pt x="94901" y="7119"/>
                    <a:pt x="95581" y="849"/>
                  </a:cubicBezTo>
                  <a:cubicBezTo>
                    <a:pt x="95655" y="0"/>
                    <a:pt x="96954" y="0"/>
                    <a:pt x="98244" y="0"/>
                  </a:cubicBezTo>
                  <a:cubicBezTo>
                    <a:pt x="99857" y="2053"/>
                    <a:pt x="101552" y="6275"/>
                    <a:pt x="101552" y="6275"/>
                  </a:cubicBezTo>
                  <a:lnTo>
                    <a:pt x="60586" y="212004"/>
                  </a:lnTo>
                  <a:lnTo>
                    <a:pt x="51817" y="212004"/>
                  </a:lnTo>
                  <a:lnTo>
                    <a:pt x="0" y="5645"/>
                  </a:lnTo>
                  <a:close/>
                </a:path>
              </a:pathLst>
            </a:custGeom>
            <a:solidFill>
              <a:srgbClr val="202020"/>
            </a:solidFill>
            <a:ln w="7600" cap="flat">
              <a:solidFill>
                <a:srgbClr val="404040"/>
              </a:solidFill>
              <a:miter/>
            </a:ln>
          </p:spPr>
        </p:sp>
        <p:sp>
          <p:nvSpPr>
            <p:cNvPr id="557" name="任意多边形 556"/>
            <p:cNvSpPr/>
            <p:nvPr>
              <p:custDataLst>
                <p:tags r:id="rId51"/>
              </p:custDataLst>
            </p:nvPr>
          </p:nvSpPr>
          <p:spPr>
            <a:xfrm>
              <a:off x="2644646" y="5820071"/>
              <a:ext cx="320538" cy="231202"/>
            </a:xfrm>
            <a:custGeom>
              <a:avLst/>
              <a:gdLst/>
              <a:ahLst/>
              <a:cxnLst/>
              <a:rect l="l" t="t" r="r" b="b"/>
              <a:pathLst>
                <a:path w="320538" h="231202" stroke="0">
                  <a:moveTo>
                    <a:pt x="120387" y="0"/>
                  </a:moveTo>
                  <a:cubicBezTo>
                    <a:pt x="120387" y="0"/>
                    <a:pt x="95765" y="14393"/>
                    <a:pt x="79480" y="17456"/>
                  </a:cubicBezTo>
                  <a:cubicBezTo>
                    <a:pt x="63196" y="20519"/>
                    <a:pt x="24048" y="29708"/>
                    <a:pt x="15906" y="72587"/>
                  </a:cubicBezTo>
                  <a:cubicBezTo>
                    <a:pt x="11504" y="95582"/>
                    <a:pt x="-881" y="135761"/>
                    <a:pt x="0" y="171458"/>
                  </a:cubicBezTo>
                  <a:cubicBezTo>
                    <a:pt x="35637" y="231161"/>
                    <a:pt x="245545" y="269543"/>
                    <a:pt x="320538" y="169850"/>
                  </a:cubicBezTo>
                  <a:cubicBezTo>
                    <a:pt x="320538" y="168830"/>
                    <a:pt x="318985" y="153770"/>
                    <a:pt x="317340" y="145194"/>
                  </a:cubicBezTo>
                  <a:cubicBezTo>
                    <a:pt x="307477" y="69084"/>
                    <a:pt x="297500" y="42701"/>
                    <a:pt x="268014" y="31056"/>
                  </a:cubicBezTo>
                  <a:cubicBezTo>
                    <a:pt x="229078" y="15677"/>
                    <a:pt x="211079" y="0"/>
                    <a:pt x="211079" y="0"/>
                  </a:cubicBezTo>
                  <a:lnTo>
                    <a:pt x="169584" y="206619"/>
                  </a:lnTo>
                  <a:lnTo>
                    <a:pt x="120387" y="0"/>
                  </a:lnTo>
                  <a:close/>
                </a:path>
                <a:path w="320538" h="231202" fill="none">
                  <a:moveTo>
                    <a:pt x="120387" y="0"/>
                  </a:moveTo>
                  <a:cubicBezTo>
                    <a:pt x="120387" y="0"/>
                    <a:pt x="95765" y="14393"/>
                    <a:pt x="79480" y="17456"/>
                  </a:cubicBezTo>
                  <a:cubicBezTo>
                    <a:pt x="63196" y="20519"/>
                    <a:pt x="24048" y="29708"/>
                    <a:pt x="15906" y="72587"/>
                  </a:cubicBezTo>
                  <a:cubicBezTo>
                    <a:pt x="11504" y="95582"/>
                    <a:pt x="-881" y="135761"/>
                    <a:pt x="0" y="171458"/>
                  </a:cubicBezTo>
                  <a:cubicBezTo>
                    <a:pt x="35637" y="231161"/>
                    <a:pt x="245545" y="269543"/>
                    <a:pt x="320538" y="169850"/>
                  </a:cubicBezTo>
                  <a:cubicBezTo>
                    <a:pt x="320538" y="168830"/>
                    <a:pt x="318985" y="153770"/>
                    <a:pt x="317340" y="145194"/>
                  </a:cubicBezTo>
                  <a:cubicBezTo>
                    <a:pt x="307477" y="69084"/>
                    <a:pt x="297500" y="42701"/>
                    <a:pt x="268014" y="31056"/>
                  </a:cubicBezTo>
                  <a:cubicBezTo>
                    <a:pt x="229078" y="15677"/>
                    <a:pt x="211079" y="0"/>
                    <a:pt x="211079" y="0"/>
                  </a:cubicBezTo>
                  <a:lnTo>
                    <a:pt x="169584" y="206619"/>
                  </a:lnTo>
                  <a:lnTo>
                    <a:pt x="120387" y="0"/>
                  </a:lnTo>
                  <a:close/>
                </a:path>
              </a:pathLst>
            </a:custGeom>
            <a:solidFill>
              <a:srgbClr val="202020"/>
            </a:solidFill>
            <a:ln w="2500" cap="flat">
              <a:solidFill>
                <a:srgbClr val="404040"/>
              </a:solidFill>
              <a:miter/>
            </a:ln>
          </p:spPr>
        </p:sp>
        <p:sp>
          <p:nvSpPr>
            <p:cNvPr id="558" name="任意多边形 557"/>
            <p:cNvSpPr/>
            <p:nvPr>
              <p:custDataLst>
                <p:tags r:id="rId52"/>
              </p:custDataLst>
            </p:nvPr>
          </p:nvSpPr>
          <p:spPr>
            <a:xfrm>
              <a:off x="2710997" y="5903106"/>
              <a:ext cx="12675" cy="131301"/>
            </a:xfrm>
            <a:custGeom>
              <a:avLst/>
              <a:gdLst/>
              <a:ahLst/>
              <a:cxnLst/>
              <a:rect l="l" t="t" r="r" b="b"/>
              <a:pathLst>
                <a:path w="12675" h="131301" fill="none">
                  <a:moveTo>
                    <a:pt x="11765" y="0"/>
                  </a:moveTo>
                  <a:cubicBezTo>
                    <a:pt x="11765" y="0"/>
                    <a:pt x="17538" y="83890"/>
                    <a:pt x="0" y="131301"/>
                  </a:cubicBezTo>
                </a:path>
              </a:pathLst>
            </a:custGeom>
            <a:solidFill>
              <a:srgbClr val="202020"/>
            </a:solidFill>
            <a:ln w="2500" cap="flat">
              <a:solidFill>
                <a:srgbClr val="404040"/>
              </a:solidFill>
              <a:miter/>
            </a:ln>
          </p:spPr>
        </p:sp>
        <p:sp>
          <p:nvSpPr>
            <p:cNvPr id="559" name="任意多边形 558"/>
            <p:cNvSpPr/>
            <p:nvPr>
              <p:custDataLst>
                <p:tags r:id="rId53"/>
              </p:custDataLst>
            </p:nvPr>
          </p:nvSpPr>
          <p:spPr>
            <a:xfrm>
              <a:off x="2896006" y="5903106"/>
              <a:ext cx="7600" cy="133267"/>
            </a:xfrm>
            <a:custGeom>
              <a:avLst/>
              <a:gdLst/>
              <a:ahLst/>
              <a:cxnLst/>
              <a:rect l="l" t="t" r="r" b="b"/>
              <a:pathLst>
                <a:path w="7600" h="133267" fill="none">
                  <a:moveTo>
                    <a:pt x="4182" y="0"/>
                  </a:moveTo>
                  <a:cubicBezTo>
                    <a:pt x="4182" y="0"/>
                    <a:pt x="-5664" y="89152"/>
                    <a:pt x="4859" y="133267"/>
                  </a:cubicBezTo>
                </a:path>
              </a:pathLst>
            </a:custGeom>
            <a:solidFill>
              <a:srgbClr val="202020"/>
            </a:solidFill>
            <a:ln w="2500" cap="flat">
              <a:solidFill>
                <a:srgbClr val="404040"/>
              </a:solidFill>
              <a:miter/>
            </a:ln>
          </p:spPr>
        </p:sp>
        <p:sp>
          <p:nvSpPr>
            <p:cNvPr id="560" name="任意多边形 559"/>
            <p:cNvSpPr/>
            <p:nvPr>
              <p:custDataLst>
                <p:tags r:id="rId54"/>
              </p:custDataLst>
            </p:nvPr>
          </p:nvSpPr>
          <p:spPr>
            <a:xfrm>
              <a:off x="2650067" y="5849867"/>
              <a:ext cx="52909" cy="153151"/>
            </a:xfrm>
            <a:custGeom>
              <a:avLst/>
              <a:gdLst/>
              <a:ahLst/>
              <a:cxnLst/>
              <a:rect l="l" t="t" r="r" b="b"/>
              <a:pathLst>
                <a:path w="52909" h="153151" stroke="0">
                  <a:moveTo>
                    <a:pt x="48655" y="0"/>
                  </a:moveTo>
                  <a:cubicBezTo>
                    <a:pt x="48655" y="0"/>
                    <a:pt x="3763" y="6129"/>
                    <a:pt x="0" y="143585"/>
                  </a:cubicBezTo>
                  <a:cubicBezTo>
                    <a:pt x="9026" y="157372"/>
                    <a:pt x="4602" y="152202"/>
                    <a:pt x="4602" y="152202"/>
                  </a:cubicBezTo>
                  <a:cubicBezTo>
                    <a:pt x="4602" y="152202"/>
                    <a:pt x="10476" y="17208"/>
                    <a:pt x="48655" y="7845"/>
                  </a:cubicBezTo>
                  <a:cubicBezTo>
                    <a:pt x="55766" y="6101"/>
                    <a:pt x="52683" y="1936"/>
                    <a:pt x="48655" y="0"/>
                  </a:cubicBezTo>
                  <a:close/>
                </a:path>
                <a:path w="52909" h="153151" fill="none">
                  <a:moveTo>
                    <a:pt x="48655" y="0"/>
                  </a:moveTo>
                  <a:cubicBezTo>
                    <a:pt x="48655" y="0"/>
                    <a:pt x="3763" y="6129"/>
                    <a:pt x="0" y="143585"/>
                  </a:cubicBezTo>
                  <a:cubicBezTo>
                    <a:pt x="9026" y="157372"/>
                    <a:pt x="4602" y="152202"/>
                    <a:pt x="4602" y="152202"/>
                  </a:cubicBezTo>
                  <a:cubicBezTo>
                    <a:pt x="4602" y="152202"/>
                    <a:pt x="10476" y="17208"/>
                    <a:pt x="48655" y="7845"/>
                  </a:cubicBezTo>
                  <a:cubicBezTo>
                    <a:pt x="55766" y="6101"/>
                    <a:pt x="52683" y="1936"/>
                    <a:pt x="48655" y="0"/>
                  </a:cubicBezTo>
                  <a:close/>
                </a:path>
              </a:pathLst>
            </a:custGeom>
            <a:solidFill>
              <a:srgbClr val="202020"/>
            </a:solidFill>
            <a:ln w="2500" cap="flat">
              <a:solidFill>
                <a:srgbClr val="404040"/>
              </a:solidFill>
              <a:miter/>
            </a:ln>
          </p:spPr>
        </p:sp>
        <p:sp>
          <p:nvSpPr>
            <p:cNvPr id="561" name="任意多边形 560"/>
            <p:cNvSpPr/>
            <p:nvPr>
              <p:custDataLst>
                <p:tags r:id="rId55"/>
              </p:custDataLst>
            </p:nvPr>
          </p:nvSpPr>
          <p:spPr>
            <a:xfrm>
              <a:off x="2912877" y="5856022"/>
              <a:ext cx="47219" cy="143555"/>
            </a:xfrm>
            <a:custGeom>
              <a:avLst/>
              <a:gdLst/>
              <a:ahLst/>
              <a:cxnLst/>
              <a:rect l="l" t="t" r="r" b="b"/>
              <a:pathLst>
                <a:path w="47219" h="143555" stroke="0">
                  <a:moveTo>
                    <a:pt x="6955" y="11276"/>
                  </a:moveTo>
                  <a:cubicBezTo>
                    <a:pt x="39597" y="28427"/>
                    <a:pt x="39638" y="143482"/>
                    <a:pt x="39638" y="143482"/>
                  </a:cubicBezTo>
                  <a:cubicBezTo>
                    <a:pt x="39638" y="143482"/>
                    <a:pt x="47161" y="144850"/>
                    <a:pt x="47219" y="135748"/>
                  </a:cubicBezTo>
                  <a:cubicBezTo>
                    <a:pt x="47219" y="122659"/>
                    <a:pt x="42029" y="11768"/>
                    <a:pt x="2759" y="0"/>
                  </a:cubicBezTo>
                  <a:cubicBezTo>
                    <a:pt x="-3450" y="1921"/>
                    <a:pt x="2088" y="8650"/>
                    <a:pt x="6955" y="11276"/>
                  </a:cubicBezTo>
                  <a:close/>
                </a:path>
                <a:path w="47219" h="143555" fill="none">
                  <a:moveTo>
                    <a:pt x="6955" y="11276"/>
                  </a:moveTo>
                  <a:cubicBezTo>
                    <a:pt x="39597" y="28427"/>
                    <a:pt x="39638" y="143482"/>
                    <a:pt x="39638" y="143482"/>
                  </a:cubicBezTo>
                  <a:cubicBezTo>
                    <a:pt x="39638" y="143482"/>
                    <a:pt x="47161" y="144850"/>
                    <a:pt x="47219" y="135748"/>
                  </a:cubicBezTo>
                  <a:cubicBezTo>
                    <a:pt x="47219" y="122659"/>
                    <a:pt x="42029" y="11768"/>
                    <a:pt x="2759" y="0"/>
                  </a:cubicBezTo>
                  <a:cubicBezTo>
                    <a:pt x="-3450" y="1921"/>
                    <a:pt x="2088" y="8650"/>
                    <a:pt x="6955" y="11276"/>
                  </a:cubicBezTo>
                  <a:close/>
                </a:path>
              </a:pathLst>
            </a:custGeom>
            <a:solidFill>
              <a:srgbClr val="202020"/>
            </a:solidFill>
            <a:ln w="2500" cap="flat">
              <a:solidFill>
                <a:srgbClr val="404040"/>
              </a:solidFill>
              <a:miter/>
            </a:ln>
          </p:spPr>
        </p:sp>
        <p:sp>
          <p:nvSpPr>
            <p:cNvPr id="562" name="任意多边形 561"/>
            <p:cNvSpPr/>
            <p:nvPr>
              <p:custDataLst>
                <p:tags r:id="rId56"/>
              </p:custDataLst>
            </p:nvPr>
          </p:nvSpPr>
          <p:spPr>
            <a:xfrm>
              <a:off x="2737335" y="5733486"/>
              <a:ext cx="20391" cy="41223"/>
            </a:xfrm>
            <a:custGeom>
              <a:avLst/>
              <a:gdLst/>
              <a:ahLst/>
              <a:cxnLst/>
              <a:rect l="l" t="t" r="r" b="b"/>
              <a:pathLst>
                <a:path w="20391" h="41223" stroke="0">
                  <a:moveTo>
                    <a:pt x="15225" y="5585"/>
                  </a:moveTo>
                  <a:cubicBezTo>
                    <a:pt x="15225" y="5585"/>
                    <a:pt x="5405" y="-3945"/>
                    <a:pt x="1380" y="1893"/>
                  </a:cubicBezTo>
                  <a:cubicBezTo>
                    <a:pt x="-4096" y="9832"/>
                    <a:pt x="8076" y="42158"/>
                    <a:pt x="14289" y="41202"/>
                  </a:cubicBezTo>
                  <a:cubicBezTo>
                    <a:pt x="19714" y="40322"/>
                    <a:pt x="20391" y="34082"/>
                    <a:pt x="20391" y="34082"/>
                  </a:cubicBezTo>
                  <a:cubicBezTo>
                    <a:pt x="20391" y="34082"/>
                    <a:pt x="14470" y="12233"/>
                    <a:pt x="15225" y="5585"/>
                  </a:cubicBezTo>
                  <a:close/>
                </a:path>
                <a:path w="20391" h="41223" fill="none">
                  <a:moveTo>
                    <a:pt x="15225" y="5585"/>
                  </a:moveTo>
                  <a:cubicBezTo>
                    <a:pt x="15225" y="5585"/>
                    <a:pt x="5405" y="-3945"/>
                    <a:pt x="1380" y="1893"/>
                  </a:cubicBezTo>
                  <a:cubicBezTo>
                    <a:pt x="-4096" y="9832"/>
                    <a:pt x="8076" y="42158"/>
                    <a:pt x="14289" y="41202"/>
                  </a:cubicBezTo>
                  <a:cubicBezTo>
                    <a:pt x="19714" y="40322"/>
                    <a:pt x="20391" y="34082"/>
                    <a:pt x="20391" y="34082"/>
                  </a:cubicBezTo>
                  <a:cubicBezTo>
                    <a:pt x="20391" y="34082"/>
                    <a:pt x="14470" y="12233"/>
                    <a:pt x="15225" y="5585"/>
                  </a:cubicBezTo>
                  <a:close/>
                </a:path>
              </a:pathLst>
            </a:custGeom>
            <a:solidFill>
              <a:srgbClr val="E5AE7A"/>
            </a:solidFill>
            <a:ln w="7600" cap="flat">
              <a:noFill/>
              <a:miter/>
            </a:ln>
          </p:spPr>
        </p:sp>
        <p:sp>
          <p:nvSpPr>
            <p:cNvPr id="563" name="任意多边形 562"/>
            <p:cNvSpPr/>
            <p:nvPr>
              <p:custDataLst>
                <p:tags r:id="rId57"/>
              </p:custDataLst>
            </p:nvPr>
          </p:nvSpPr>
          <p:spPr>
            <a:xfrm>
              <a:off x="2867800" y="5733054"/>
              <a:ext cx="19092" cy="40383"/>
            </a:xfrm>
            <a:custGeom>
              <a:avLst/>
              <a:gdLst/>
              <a:ahLst/>
              <a:cxnLst/>
              <a:rect l="l" t="t" r="r" b="b"/>
              <a:pathLst>
                <a:path w="19092" h="40383" stroke="0">
                  <a:moveTo>
                    <a:pt x="4891" y="1962"/>
                  </a:moveTo>
                  <a:cubicBezTo>
                    <a:pt x="4891" y="1962"/>
                    <a:pt x="12152" y="-2458"/>
                    <a:pt x="16033" y="1970"/>
                  </a:cubicBezTo>
                  <a:cubicBezTo>
                    <a:pt x="19970" y="6463"/>
                    <a:pt x="21358" y="9922"/>
                    <a:pt x="12423" y="30529"/>
                  </a:cubicBezTo>
                  <a:cubicBezTo>
                    <a:pt x="4678" y="48396"/>
                    <a:pt x="0" y="36507"/>
                    <a:pt x="0" y="36507"/>
                  </a:cubicBezTo>
                  <a:lnTo>
                    <a:pt x="4891" y="1962"/>
                  </a:lnTo>
                  <a:close/>
                </a:path>
                <a:path w="19092" h="40383" fill="none">
                  <a:moveTo>
                    <a:pt x="4891" y="1962"/>
                  </a:moveTo>
                  <a:cubicBezTo>
                    <a:pt x="4891" y="1962"/>
                    <a:pt x="12152" y="-2458"/>
                    <a:pt x="16033" y="1970"/>
                  </a:cubicBezTo>
                  <a:cubicBezTo>
                    <a:pt x="19970" y="6463"/>
                    <a:pt x="21358" y="9922"/>
                    <a:pt x="12423" y="30529"/>
                  </a:cubicBezTo>
                  <a:cubicBezTo>
                    <a:pt x="4678" y="48396"/>
                    <a:pt x="0" y="36507"/>
                    <a:pt x="0" y="36507"/>
                  </a:cubicBezTo>
                  <a:lnTo>
                    <a:pt x="4891" y="1962"/>
                  </a:lnTo>
                  <a:close/>
                </a:path>
              </a:pathLst>
            </a:custGeom>
            <a:solidFill>
              <a:srgbClr val="E5AE7A"/>
            </a:solidFill>
            <a:ln w="7600" cap="flat">
              <a:noFill/>
              <a:miter/>
            </a:ln>
          </p:spPr>
        </p:sp>
        <p:sp>
          <p:nvSpPr>
            <p:cNvPr id="564" name="任意多边形 563"/>
            <p:cNvSpPr/>
            <p:nvPr>
              <p:custDataLst>
                <p:tags r:id="rId58"/>
              </p:custDataLst>
            </p:nvPr>
          </p:nvSpPr>
          <p:spPr>
            <a:xfrm>
              <a:off x="2738915" y="5820017"/>
              <a:ext cx="75655" cy="205420"/>
            </a:xfrm>
            <a:custGeom>
              <a:avLst/>
              <a:gdLst/>
              <a:ahLst/>
              <a:cxnLst/>
              <a:rect l="l" t="t" r="r" b="b"/>
              <a:pathLst>
                <a:path w="75655" h="205420" stroke="0">
                  <a:moveTo>
                    <a:pt x="26359" y="0"/>
                  </a:moveTo>
                  <a:lnTo>
                    <a:pt x="0" y="34700"/>
                  </a:lnTo>
                  <a:lnTo>
                    <a:pt x="13999" y="45824"/>
                  </a:lnTo>
                  <a:lnTo>
                    <a:pt x="0" y="54381"/>
                  </a:lnTo>
                  <a:lnTo>
                    <a:pt x="75655" y="205420"/>
                  </a:lnTo>
                  <a:lnTo>
                    <a:pt x="26359" y="0"/>
                  </a:lnTo>
                  <a:close/>
                </a:path>
                <a:path w="75655" h="205420" fill="none">
                  <a:moveTo>
                    <a:pt x="26359" y="0"/>
                  </a:moveTo>
                  <a:lnTo>
                    <a:pt x="0" y="34700"/>
                  </a:lnTo>
                  <a:lnTo>
                    <a:pt x="13999" y="45824"/>
                  </a:lnTo>
                  <a:lnTo>
                    <a:pt x="0" y="54381"/>
                  </a:lnTo>
                  <a:lnTo>
                    <a:pt x="75655" y="205420"/>
                  </a:lnTo>
                  <a:lnTo>
                    <a:pt x="26359" y="0"/>
                  </a:lnTo>
                  <a:close/>
                </a:path>
              </a:pathLst>
            </a:custGeom>
            <a:solidFill>
              <a:srgbClr val="202020"/>
            </a:solidFill>
            <a:ln w="2500" cap="flat">
              <a:solidFill>
                <a:srgbClr val="404040"/>
              </a:solidFill>
              <a:miter/>
            </a:ln>
          </p:spPr>
        </p:sp>
        <p:sp>
          <p:nvSpPr>
            <p:cNvPr id="565" name="任意多边形 564"/>
            <p:cNvSpPr/>
            <p:nvPr>
              <p:custDataLst>
                <p:tags r:id="rId59"/>
              </p:custDataLst>
            </p:nvPr>
          </p:nvSpPr>
          <p:spPr>
            <a:xfrm>
              <a:off x="2814098" y="5819161"/>
              <a:ext cx="66388" cy="205814"/>
            </a:xfrm>
            <a:custGeom>
              <a:avLst/>
              <a:gdLst/>
              <a:ahLst/>
              <a:cxnLst/>
              <a:rect l="l" t="t" r="r" b="b"/>
              <a:pathLst>
                <a:path w="66388" h="205814" stroke="0">
                  <a:moveTo>
                    <a:pt x="41648" y="0"/>
                  </a:moveTo>
                  <a:lnTo>
                    <a:pt x="66388" y="33039"/>
                  </a:lnTo>
                  <a:lnTo>
                    <a:pt x="52389" y="43765"/>
                  </a:lnTo>
                  <a:lnTo>
                    <a:pt x="62451" y="53606"/>
                  </a:lnTo>
                  <a:lnTo>
                    <a:pt x="0" y="205814"/>
                  </a:lnTo>
                  <a:lnTo>
                    <a:pt x="41648" y="0"/>
                  </a:lnTo>
                  <a:close/>
                </a:path>
                <a:path w="66388" h="205814" fill="none">
                  <a:moveTo>
                    <a:pt x="41648" y="0"/>
                  </a:moveTo>
                  <a:lnTo>
                    <a:pt x="66388" y="33039"/>
                  </a:lnTo>
                  <a:lnTo>
                    <a:pt x="52389" y="43765"/>
                  </a:lnTo>
                  <a:lnTo>
                    <a:pt x="62451" y="53606"/>
                  </a:lnTo>
                  <a:lnTo>
                    <a:pt x="0" y="205814"/>
                  </a:lnTo>
                  <a:lnTo>
                    <a:pt x="41648" y="0"/>
                  </a:lnTo>
                  <a:close/>
                </a:path>
              </a:pathLst>
            </a:custGeom>
            <a:solidFill>
              <a:srgbClr val="202020"/>
            </a:solidFill>
            <a:ln w="2500" cap="flat">
              <a:solidFill>
                <a:srgbClr val="404040"/>
              </a:solidFill>
              <a:miter/>
            </a:ln>
          </p:spPr>
        </p:sp>
        <p:sp>
          <p:nvSpPr>
            <p:cNvPr id="566" name="任意多边形 565"/>
            <p:cNvSpPr/>
            <p:nvPr>
              <p:custDataLst>
                <p:tags r:id="rId60"/>
              </p:custDataLst>
            </p:nvPr>
          </p:nvSpPr>
          <p:spPr>
            <a:xfrm>
              <a:off x="2749889" y="5650569"/>
              <a:ext cx="127585" cy="96997"/>
            </a:xfrm>
            <a:custGeom>
              <a:avLst/>
              <a:gdLst/>
              <a:ahLst/>
              <a:cxnLst/>
              <a:rect l="l" t="t" r="r" b="b"/>
              <a:pathLst>
                <a:path w="127585" h="96997" stroke="0">
                  <a:moveTo>
                    <a:pt x="1560" y="95972"/>
                  </a:moveTo>
                  <a:cubicBezTo>
                    <a:pt x="9304" y="107524"/>
                    <a:pt x="-5506" y="17333"/>
                    <a:pt x="57535" y="32715"/>
                  </a:cubicBezTo>
                  <a:cubicBezTo>
                    <a:pt x="69436" y="38535"/>
                    <a:pt x="70265" y="32137"/>
                    <a:pt x="73196" y="31452"/>
                  </a:cubicBezTo>
                  <a:cubicBezTo>
                    <a:pt x="74847" y="31067"/>
                    <a:pt x="111304" y="17012"/>
                    <a:pt x="116882" y="74130"/>
                  </a:cubicBezTo>
                  <a:cubicBezTo>
                    <a:pt x="121082" y="120274"/>
                    <a:pt x="127585" y="73451"/>
                    <a:pt x="127585" y="71788"/>
                  </a:cubicBezTo>
                  <a:cubicBezTo>
                    <a:pt x="127264" y="0"/>
                    <a:pt x="-16440" y="-55166"/>
                    <a:pt x="1560" y="95972"/>
                  </a:cubicBezTo>
                  <a:close/>
                </a:path>
                <a:path w="127585" h="96997" fill="none">
                  <a:moveTo>
                    <a:pt x="1560" y="95972"/>
                  </a:moveTo>
                  <a:cubicBezTo>
                    <a:pt x="9304" y="107524"/>
                    <a:pt x="-5506" y="17333"/>
                    <a:pt x="57535" y="32715"/>
                  </a:cubicBezTo>
                  <a:cubicBezTo>
                    <a:pt x="69436" y="38535"/>
                    <a:pt x="70265" y="32137"/>
                    <a:pt x="73196" y="31452"/>
                  </a:cubicBezTo>
                  <a:cubicBezTo>
                    <a:pt x="74847" y="31067"/>
                    <a:pt x="111304" y="17012"/>
                    <a:pt x="116882" y="74130"/>
                  </a:cubicBezTo>
                  <a:cubicBezTo>
                    <a:pt x="121082" y="120274"/>
                    <a:pt x="127585" y="73451"/>
                    <a:pt x="127585" y="71788"/>
                  </a:cubicBezTo>
                  <a:cubicBezTo>
                    <a:pt x="127264" y="0"/>
                    <a:pt x="-16440" y="-55166"/>
                    <a:pt x="1560" y="95972"/>
                  </a:cubicBezTo>
                  <a:close/>
                </a:path>
              </a:pathLst>
            </a:custGeom>
            <a:solidFill>
              <a:srgbClr val="DD9754"/>
            </a:solidFill>
            <a:ln w="7600" cap="flat">
              <a:noFill/>
              <a:miter/>
            </a:ln>
          </p:spPr>
        </p:sp>
        <p:sp>
          <p:nvSpPr>
            <p:cNvPr id="567" name="任意多边形 566"/>
            <p:cNvSpPr/>
            <p:nvPr>
              <p:custDataLst>
                <p:tags r:id="rId61"/>
              </p:custDataLst>
            </p:nvPr>
          </p:nvSpPr>
          <p:spPr>
            <a:xfrm>
              <a:off x="2740765" y="5636416"/>
              <a:ext cx="140082" cy="111969"/>
            </a:xfrm>
            <a:custGeom>
              <a:avLst/>
              <a:gdLst/>
              <a:ahLst/>
              <a:cxnLst/>
              <a:rect l="l" t="t" r="r" b="b"/>
              <a:pathLst>
                <a:path w="140082" h="111969" stroke="0">
                  <a:moveTo>
                    <a:pt x="9196" y="108876"/>
                  </a:moveTo>
                  <a:cubicBezTo>
                    <a:pt x="18432" y="130880"/>
                    <a:pt x="-931" y="27691"/>
                    <a:pt x="66376" y="44357"/>
                  </a:cubicBezTo>
                  <a:cubicBezTo>
                    <a:pt x="78277" y="50177"/>
                    <a:pt x="79107" y="43778"/>
                    <a:pt x="82038" y="43094"/>
                  </a:cubicBezTo>
                  <a:cubicBezTo>
                    <a:pt x="83689" y="42709"/>
                    <a:pt x="123053" y="29937"/>
                    <a:pt x="127580" y="85924"/>
                  </a:cubicBezTo>
                  <a:cubicBezTo>
                    <a:pt x="129855" y="138419"/>
                    <a:pt x="138630" y="85093"/>
                    <a:pt x="138630" y="83430"/>
                  </a:cubicBezTo>
                  <a:cubicBezTo>
                    <a:pt x="138630" y="81837"/>
                    <a:pt x="145036" y="49396"/>
                    <a:pt x="130938" y="29373"/>
                  </a:cubicBezTo>
                  <a:cubicBezTo>
                    <a:pt x="130325" y="28503"/>
                    <a:pt x="127581" y="25809"/>
                    <a:pt x="124245" y="25565"/>
                  </a:cubicBezTo>
                  <a:cubicBezTo>
                    <a:pt x="105291" y="24181"/>
                    <a:pt x="119071" y="11682"/>
                    <a:pt x="93194" y="1699"/>
                  </a:cubicBezTo>
                  <a:cubicBezTo>
                    <a:pt x="82869" y="-2262"/>
                    <a:pt x="52363" y="1489"/>
                    <a:pt x="48242" y="4949"/>
                  </a:cubicBezTo>
                  <a:cubicBezTo>
                    <a:pt x="46800" y="6160"/>
                    <a:pt x="-24928" y="23199"/>
                    <a:pt x="9196" y="108876"/>
                  </a:cubicBezTo>
                  <a:close/>
                </a:path>
                <a:path w="140082" h="111969" fill="none">
                  <a:moveTo>
                    <a:pt x="9196" y="108876"/>
                  </a:moveTo>
                  <a:cubicBezTo>
                    <a:pt x="18432" y="130880"/>
                    <a:pt x="-931" y="27691"/>
                    <a:pt x="66376" y="44357"/>
                  </a:cubicBezTo>
                  <a:cubicBezTo>
                    <a:pt x="78277" y="50177"/>
                    <a:pt x="79107" y="43778"/>
                    <a:pt x="82038" y="43094"/>
                  </a:cubicBezTo>
                  <a:cubicBezTo>
                    <a:pt x="83689" y="42709"/>
                    <a:pt x="123053" y="29937"/>
                    <a:pt x="127580" y="85924"/>
                  </a:cubicBezTo>
                  <a:cubicBezTo>
                    <a:pt x="129855" y="138419"/>
                    <a:pt x="138630" y="85093"/>
                    <a:pt x="138630" y="83430"/>
                  </a:cubicBezTo>
                  <a:cubicBezTo>
                    <a:pt x="138630" y="81837"/>
                    <a:pt x="145036" y="49396"/>
                    <a:pt x="130938" y="29373"/>
                  </a:cubicBezTo>
                  <a:cubicBezTo>
                    <a:pt x="130325" y="28503"/>
                    <a:pt x="127581" y="25809"/>
                    <a:pt x="124245" y="25565"/>
                  </a:cubicBezTo>
                  <a:cubicBezTo>
                    <a:pt x="105291" y="24181"/>
                    <a:pt x="119071" y="11682"/>
                    <a:pt x="93194" y="1699"/>
                  </a:cubicBezTo>
                  <a:cubicBezTo>
                    <a:pt x="82869" y="-2262"/>
                    <a:pt x="52363" y="1489"/>
                    <a:pt x="48242" y="4949"/>
                  </a:cubicBezTo>
                  <a:cubicBezTo>
                    <a:pt x="46800" y="6160"/>
                    <a:pt x="-24928" y="23199"/>
                    <a:pt x="9196" y="108876"/>
                  </a:cubicBezTo>
                  <a:close/>
                </a:path>
              </a:pathLst>
            </a:custGeom>
            <a:solidFill>
              <a:srgbClr val="808080"/>
            </a:solidFill>
            <a:ln w="2500" cap="flat">
              <a:solidFill>
                <a:srgbClr val="808080"/>
              </a:solidFill>
              <a:miter/>
            </a:ln>
          </p:spPr>
        </p:sp>
        <p:sp>
          <p:nvSpPr>
            <p:cNvPr id="568" name="任意多边形 567"/>
            <p:cNvSpPr/>
            <p:nvPr>
              <p:custDataLst>
                <p:tags r:id="rId62"/>
              </p:custDataLst>
            </p:nvPr>
          </p:nvSpPr>
          <p:spPr>
            <a:xfrm>
              <a:off x="2750901" y="5672461"/>
              <a:ext cx="52109" cy="57536"/>
            </a:xfrm>
            <a:custGeom>
              <a:avLst/>
              <a:gdLst/>
              <a:ahLst/>
              <a:cxnLst/>
              <a:rect l="l" t="t" r="r" b="b"/>
              <a:pathLst>
                <a:path w="52109" h="57536" stroke="0">
                  <a:moveTo>
                    <a:pt x="52109" y="3284"/>
                  </a:moveTo>
                  <a:cubicBezTo>
                    <a:pt x="-8880" y="-2705"/>
                    <a:pt x="5880" y="66321"/>
                    <a:pt x="0" y="56595"/>
                  </a:cubicBezTo>
                  <a:cubicBezTo>
                    <a:pt x="-3105" y="-3989"/>
                    <a:pt x="49839" y="-4042"/>
                    <a:pt x="52109" y="3284"/>
                  </a:cubicBezTo>
                  <a:close/>
                </a:path>
                <a:path w="52109" h="57536" fill="none">
                  <a:moveTo>
                    <a:pt x="52109" y="3284"/>
                  </a:moveTo>
                  <a:cubicBezTo>
                    <a:pt x="-8880" y="-2705"/>
                    <a:pt x="5880" y="66321"/>
                    <a:pt x="0" y="56595"/>
                  </a:cubicBezTo>
                  <a:cubicBezTo>
                    <a:pt x="-3105" y="-3989"/>
                    <a:pt x="49839" y="-4042"/>
                    <a:pt x="52109" y="3284"/>
                  </a:cubicBezTo>
                  <a:close/>
                </a:path>
              </a:pathLst>
            </a:custGeom>
            <a:solidFill>
              <a:srgbClr val="ACABAA"/>
            </a:solidFill>
            <a:ln w="7600" cap="flat">
              <a:noFill/>
              <a:miter/>
            </a:ln>
          </p:spPr>
        </p:sp>
      </p:grpSp>
      <p:sp>
        <p:nvSpPr>
          <p:cNvPr id="569" name="ConnectLine"/>
          <p:cNvSpPr/>
          <p:nvPr>
            <p:custDataLst>
              <p:tags r:id="rId63"/>
            </p:custDataLst>
          </p:nvPr>
        </p:nvSpPr>
        <p:spPr>
          <a:xfrm>
            <a:off x="2933157" y="5860432"/>
            <a:ext cx="502765" cy="7600"/>
          </a:xfrm>
          <a:custGeom>
            <a:avLst/>
            <a:gdLst/>
            <a:ahLst/>
            <a:cxnLst/>
            <a:rect l="l" t="t" r="r" b="b"/>
            <a:pathLst>
              <a:path w="502765" h="7600" fill="none">
                <a:moveTo>
                  <a:pt x="0" y="0"/>
                </a:moveTo>
                <a:lnTo>
                  <a:pt x="502765" y="0"/>
                </a:lnTo>
              </a:path>
            </a:pathLst>
          </a:custGeom>
          <a:noFill/>
          <a:ln w="30400" cap="flat">
            <a:solidFill>
              <a:srgbClr val="000000"/>
            </a:solidFill>
            <a:miter/>
          </a:ln>
        </p:spPr>
      </p:sp>
      <p:sp>
        <p:nvSpPr>
          <p:cNvPr id="570" name="ConnectLine"/>
          <p:cNvSpPr/>
          <p:nvPr>
            <p:custDataLst>
              <p:tags r:id="rId64"/>
            </p:custDataLst>
          </p:nvPr>
        </p:nvSpPr>
        <p:spPr>
          <a:xfrm>
            <a:off x="4477519" y="5860431"/>
            <a:ext cx="380569" cy="7600"/>
          </a:xfrm>
          <a:custGeom>
            <a:avLst/>
            <a:gdLst/>
            <a:ahLst/>
            <a:cxnLst/>
            <a:rect l="l" t="t" r="r" b="b"/>
            <a:pathLst>
              <a:path w="380569" h="7600" fill="none">
                <a:moveTo>
                  <a:pt x="0" y="0"/>
                </a:moveTo>
                <a:lnTo>
                  <a:pt x="380569" y="0"/>
                </a:lnTo>
              </a:path>
            </a:pathLst>
          </a:custGeom>
          <a:noFill/>
          <a:ln w="30400" cap="flat">
            <a:solidFill>
              <a:srgbClr val="000000"/>
            </a:solidFill>
            <a:miter/>
          </a:ln>
        </p:spPr>
      </p:sp>
      <p:sp>
        <p:nvSpPr>
          <p:cNvPr id="571" name="Rectangle"/>
          <p:cNvSpPr/>
          <p:nvPr>
            <p:custDataLst>
              <p:tags r:id="rId65"/>
            </p:custDataLst>
          </p:nvPr>
        </p:nvSpPr>
        <p:spPr>
          <a:xfrm>
            <a:off x="4722795" y="6058433"/>
            <a:ext cx="1011715" cy="340518"/>
          </a:xfrm>
          <a:custGeom>
            <a:avLst/>
            <a:gdLst/>
            <a:ahLst/>
            <a:cxnLst/>
            <a:rect l="l" t="t" r="r" b="b"/>
            <a:pathLst>
              <a:path w="1011715" h="340518" stroke="0">
                <a:moveTo>
                  <a:pt x="0" y="0"/>
                </a:moveTo>
                <a:lnTo>
                  <a:pt x="1011715" y="0"/>
                </a:lnTo>
                <a:lnTo>
                  <a:pt x="1011715" y="340518"/>
                </a:lnTo>
                <a:lnTo>
                  <a:pt x="0" y="340518"/>
                </a:lnTo>
                <a:lnTo>
                  <a:pt x="0" y="0"/>
                </a:lnTo>
                <a:close/>
              </a:path>
              <a:path w="1011715" h="340518" fill="none">
                <a:moveTo>
                  <a:pt x="0" y="0"/>
                </a:moveTo>
                <a:lnTo>
                  <a:pt x="1011715" y="0"/>
                </a:lnTo>
                <a:lnTo>
                  <a:pt x="1011715" y="340518"/>
                </a:lnTo>
                <a:lnTo>
                  <a:pt x="0" y="340518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ctr"/>
          <a:p>
            <a:pPr algn="ctr"/>
            <a:r>
              <a:rPr lang="zh-CN" altLang="en-US" sz="1065" b="1" dirty="0">
                <a:solidFill>
                  <a:srgbClr val="45454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VPN安全网关</a:t>
            </a:r>
            <a:endParaRPr lang="zh-CN" altLang="en-US" sz="1065" b="1" dirty="0">
              <a:solidFill>
                <a:srgbClr val="45454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77" name="图片 576"/>
          <p:cNvPicPr>
            <a:picLocks noChangeAspect="1"/>
          </p:cNvPicPr>
          <p:nvPr>
            <p:custDataLst>
              <p:tags r:id="rId66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10800000">
            <a:off x="6054826" y="5558322"/>
            <a:ext cx="1011715" cy="604220"/>
          </a:xfrm>
          <a:prstGeom prst="rect">
            <a:avLst/>
          </a:prstGeom>
          <a:ln w="7600" cap="flat">
            <a:noFill/>
            <a:miter/>
          </a:ln>
        </p:spPr>
      </p:pic>
      <p:sp>
        <p:nvSpPr>
          <p:cNvPr id="578" name="ConnectLine"/>
          <p:cNvSpPr/>
          <p:nvPr>
            <p:custDataLst>
              <p:tags r:id="rId67"/>
            </p:custDataLst>
          </p:nvPr>
        </p:nvSpPr>
        <p:spPr>
          <a:xfrm>
            <a:off x="5599217" y="5860432"/>
            <a:ext cx="451202" cy="7600"/>
          </a:xfrm>
          <a:custGeom>
            <a:avLst/>
            <a:gdLst/>
            <a:ahLst/>
            <a:cxnLst/>
            <a:rect l="l" t="t" r="r" b="b"/>
            <a:pathLst>
              <a:path w="451202" h="7600" fill="none">
                <a:moveTo>
                  <a:pt x="0" y="0"/>
                </a:moveTo>
                <a:lnTo>
                  <a:pt x="451202" y="0"/>
                </a:lnTo>
              </a:path>
            </a:pathLst>
          </a:custGeom>
          <a:noFill/>
          <a:ln w="30400" cap="flat">
            <a:solidFill>
              <a:srgbClr val="000000"/>
            </a:solidFill>
            <a:miter/>
          </a:ln>
        </p:spPr>
      </p:sp>
      <p:sp>
        <p:nvSpPr>
          <p:cNvPr id="579" name="Rectangle"/>
          <p:cNvSpPr/>
          <p:nvPr>
            <p:custDataLst>
              <p:tags r:id="rId68"/>
            </p:custDataLst>
          </p:nvPr>
        </p:nvSpPr>
        <p:spPr>
          <a:xfrm>
            <a:off x="6158969" y="6173308"/>
            <a:ext cx="600915" cy="205313"/>
          </a:xfrm>
          <a:custGeom>
            <a:avLst/>
            <a:gdLst/>
            <a:ahLst/>
            <a:cxnLst/>
            <a:rect l="l" t="t" r="r" b="b"/>
            <a:pathLst>
              <a:path w="600915" h="205313" stroke="0">
                <a:moveTo>
                  <a:pt x="0" y="0"/>
                </a:moveTo>
                <a:lnTo>
                  <a:pt x="600915" y="0"/>
                </a:lnTo>
                <a:lnTo>
                  <a:pt x="600915" y="205313"/>
                </a:lnTo>
                <a:lnTo>
                  <a:pt x="0" y="205313"/>
                </a:lnTo>
                <a:lnTo>
                  <a:pt x="0" y="0"/>
                </a:lnTo>
                <a:close/>
              </a:path>
              <a:path w="600915" h="205313" fill="none">
                <a:moveTo>
                  <a:pt x="0" y="0"/>
                </a:moveTo>
                <a:lnTo>
                  <a:pt x="600915" y="0"/>
                </a:lnTo>
                <a:lnTo>
                  <a:pt x="600915" y="205313"/>
                </a:lnTo>
                <a:lnTo>
                  <a:pt x="0" y="205313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ctr"/>
          <a:p>
            <a:pPr algn="ctr"/>
            <a:r>
              <a:rPr lang="zh-CN" altLang="en-US" sz="1065" b="1" dirty="0">
                <a:solidFill>
                  <a:srgbClr val="45454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校园网</a:t>
            </a:r>
            <a:endParaRPr lang="zh-CN" altLang="en-US" sz="1065" b="1" dirty="0">
              <a:solidFill>
                <a:srgbClr val="45454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0" name="Rectangle"/>
          <p:cNvSpPr/>
          <p:nvPr>
            <p:custDataLst>
              <p:tags r:id="rId69"/>
            </p:custDataLst>
          </p:nvPr>
        </p:nvSpPr>
        <p:spPr>
          <a:xfrm>
            <a:off x="2382244" y="6193639"/>
            <a:ext cx="784819" cy="205313"/>
          </a:xfrm>
          <a:custGeom>
            <a:avLst/>
            <a:gdLst/>
            <a:ahLst/>
            <a:cxnLst/>
            <a:rect l="l" t="t" r="r" b="b"/>
            <a:pathLst>
              <a:path w="784819" h="205313" stroke="0">
                <a:moveTo>
                  <a:pt x="0" y="0"/>
                </a:moveTo>
                <a:lnTo>
                  <a:pt x="784819" y="0"/>
                </a:lnTo>
                <a:lnTo>
                  <a:pt x="784819" y="205313"/>
                </a:lnTo>
                <a:lnTo>
                  <a:pt x="0" y="205313"/>
                </a:lnTo>
                <a:lnTo>
                  <a:pt x="0" y="0"/>
                </a:lnTo>
                <a:close/>
              </a:path>
              <a:path w="784819" h="205313" fill="none">
                <a:moveTo>
                  <a:pt x="0" y="0"/>
                </a:moveTo>
                <a:lnTo>
                  <a:pt x="784819" y="0"/>
                </a:lnTo>
                <a:lnTo>
                  <a:pt x="784819" y="205313"/>
                </a:lnTo>
                <a:lnTo>
                  <a:pt x="0" y="205313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ctr"/>
          <a:p>
            <a:pPr algn="ctr"/>
            <a:r>
              <a:rPr lang="zh-CN" altLang="en-US" sz="1065" b="1" dirty="0">
                <a:solidFill>
                  <a:srgbClr val="45454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校园网用户</a:t>
            </a:r>
            <a:endParaRPr lang="zh-CN" altLang="en-US" sz="1065" b="1" dirty="0">
              <a:solidFill>
                <a:srgbClr val="45454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PP_MARK_KEY" val="c7b6dc5c-b69f-4427-8246-f5cb48a184b4"/>
  <p:tag name="COMMONDATA" val="eyJoZGlkIjoiYWY5MzYyZDE4ZDVlNWIyYWQ3NTE3YTg2ZmI2YjI1YzA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WPS 演示</Application>
  <PresentationFormat>0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27752</dc:creator>
  <cp:lastModifiedBy>qq814825</cp:lastModifiedBy>
  <cp:revision>2</cp:revision>
  <dcterms:created xsi:type="dcterms:W3CDTF">2023-11-01T14:27:00Z</dcterms:created>
  <dcterms:modified xsi:type="dcterms:W3CDTF">2023-11-01T06:28:28Z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A376E610A68849898054F66B5D7A2D5F_12</vt:lpwstr>
  </property>
  <property fmtid="{D5CDD505-2E9C-101B-9397-08002B2CF9AE}" pid="3" name="KSOProductBuildVer">
    <vt:lpwstr>2052-11.1.0.14309</vt:lpwstr>
  </property>
</Properties>
</file>