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173"/>
          <p:cNvGrpSpPr/>
          <p:nvPr/>
        </p:nvGrpSpPr>
        <p:grpSpPr>
          <a:xfrm>
            <a:off x="2746024" y="853508"/>
            <a:ext cx="4886800" cy="5339236"/>
            <a:chOff x="2746024" y="853508"/>
            <a:chExt cx="4886800" cy="5339236"/>
          </a:xfrm>
        </p:grpSpPr>
        <p:grpSp>
          <p:nvGrpSpPr>
            <p:cNvPr id="102" name="因特尔网云图"/>
            <p:cNvGrpSpPr/>
            <p:nvPr/>
          </p:nvGrpSpPr>
          <p:grpSpPr>
            <a:xfrm>
              <a:off x="4753233" y="1747336"/>
              <a:ext cx="860066" cy="418281"/>
              <a:chOff x="4753233" y="1747336"/>
              <a:chExt cx="860066" cy="418281"/>
            </a:xfrm>
          </p:grpSpPr>
          <p:sp>
            <p:nvSpPr>
              <p:cNvPr id="103" name="任意多边形 102"/>
              <p:cNvSpPr/>
              <p:nvPr/>
            </p:nvSpPr>
            <p:spPr>
              <a:xfrm>
                <a:off x="4753207" y="1747336"/>
                <a:ext cx="740517" cy="417307"/>
              </a:xfrm>
              <a:custGeom>
                <a:avLst/>
                <a:gdLst/>
                <a:ahLst/>
                <a:cxnLst/>
                <a:rect l="l" t="t" r="r" b="b"/>
                <a:pathLst>
                  <a:path w="740517" h="417307" stroke="0">
                    <a:moveTo>
                      <a:pt x="129453" y="118559"/>
                    </a:moveTo>
                    <a:cubicBezTo>
                      <a:pt x="129453" y="118559"/>
                      <a:pt x="155882" y="21922"/>
                      <a:pt x="275090" y="2930"/>
                    </a:cubicBezTo>
                    <a:cubicBezTo>
                      <a:pt x="394299" y="-16063"/>
                      <a:pt x="474146" y="62141"/>
                      <a:pt x="482580" y="97891"/>
                    </a:cubicBezTo>
                    <a:cubicBezTo>
                      <a:pt x="482580" y="97891"/>
                      <a:pt x="543309" y="92305"/>
                      <a:pt x="580422" y="120794"/>
                    </a:cubicBezTo>
                    <a:cubicBezTo>
                      <a:pt x="580422" y="120794"/>
                      <a:pt x="654927" y="76385"/>
                      <a:pt x="715375" y="136435"/>
                    </a:cubicBezTo>
                    <a:cubicBezTo>
                      <a:pt x="715375" y="136435"/>
                      <a:pt x="746302" y="168834"/>
                      <a:pt x="739554" y="212404"/>
                    </a:cubicBezTo>
                    <a:cubicBezTo>
                      <a:pt x="739554" y="212404"/>
                      <a:pt x="727183" y="293401"/>
                      <a:pt x="639464" y="306807"/>
                    </a:cubicBezTo>
                    <a:cubicBezTo>
                      <a:pt x="639464" y="306807"/>
                      <a:pt x="551182" y="412941"/>
                      <a:pt x="420165" y="334179"/>
                    </a:cubicBezTo>
                    <a:cubicBezTo>
                      <a:pt x="420165" y="334179"/>
                      <a:pt x="380804" y="420763"/>
                      <a:pt x="268342" y="417200"/>
                    </a:cubicBezTo>
                    <a:cubicBezTo>
                      <a:pt x="268342" y="417200"/>
                      <a:pt x="185684" y="419086"/>
                      <a:pt x="148010" y="335854"/>
                    </a:cubicBezTo>
                    <a:cubicBezTo>
                      <a:pt x="148010" y="335854"/>
                      <a:pt x="13057" y="356522"/>
                      <a:pt x="0" y="228045"/>
                    </a:cubicBezTo>
                    <a:cubicBezTo>
                      <a:pt x="0" y="228045"/>
                      <a:pt x="-6624" y="121911"/>
                      <a:pt x="129453" y="118559"/>
                    </a:cubicBezTo>
                    <a:close/>
                  </a:path>
                  <a:path w="740517" h="417307" fill="none">
                    <a:moveTo>
                      <a:pt x="129453" y="118559"/>
                    </a:moveTo>
                    <a:cubicBezTo>
                      <a:pt x="129453" y="118559"/>
                      <a:pt x="155882" y="21922"/>
                      <a:pt x="275090" y="2930"/>
                    </a:cubicBezTo>
                    <a:cubicBezTo>
                      <a:pt x="394299" y="-16063"/>
                      <a:pt x="474146" y="62141"/>
                      <a:pt x="482580" y="97891"/>
                    </a:cubicBezTo>
                    <a:cubicBezTo>
                      <a:pt x="482580" y="97891"/>
                      <a:pt x="543309" y="92305"/>
                      <a:pt x="580422" y="120794"/>
                    </a:cubicBezTo>
                    <a:cubicBezTo>
                      <a:pt x="580422" y="120794"/>
                      <a:pt x="654927" y="76385"/>
                      <a:pt x="715375" y="136435"/>
                    </a:cubicBezTo>
                    <a:cubicBezTo>
                      <a:pt x="715375" y="136435"/>
                      <a:pt x="746302" y="168834"/>
                      <a:pt x="739554" y="212404"/>
                    </a:cubicBezTo>
                    <a:cubicBezTo>
                      <a:pt x="739554" y="212404"/>
                      <a:pt x="727183" y="293401"/>
                      <a:pt x="639464" y="306807"/>
                    </a:cubicBezTo>
                    <a:cubicBezTo>
                      <a:pt x="639464" y="306807"/>
                      <a:pt x="551182" y="412941"/>
                      <a:pt x="420165" y="334179"/>
                    </a:cubicBezTo>
                    <a:cubicBezTo>
                      <a:pt x="420165" y="334179"/>
                      <a:pt x="380804" y="420763"/>
                      <a:pt x="268342" y="417200"/>
                    </a:cubicBezTo>
                    <a:cubicBezTo>
                      <a:pt x="268342" y="417200"/>
                      <a:pt x="185684" y="419086"/>
                      <a:pt x="148010" y="335854"/>
                    </a:cubicBezTo>
                    <a:cubicBezTo>
                      <a:pt x="148010" y="335854"/>
                      <a:pt x="13057" y="356522"/>
                      <a:pt x="0" y="228045"/>
                    </a:cubicBezTo>
                    <a:cubicBezTo>
                      <a:pt x="0" y="228045"/>
                      <a:pt x="-6624" y="121911"/>
                      <a:pt x="129453" y="1185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40000">
                    <a:srgbClr val="E2F2F9"/>
                  </a:gs>
                  <a:gs pos="72000">
                    <a:srgbClr val="A4D9F0"/>
                  </a:gs>
                  <a:gs pos="100000">
                    <a:srgbClr val="A7DAF0"/>
                  </a:gs>
                </a:gsLst>
                <a:lin ang="5400000" scaled="0"/>
              </a:gradFill>
              <a:ln w="7600" cap="flat">
                <a:noFill/>
                <a:miter/>
              </a:ln>
            </p:spPr>
          </p:sp>
          <p:sp>
            <p:nvSpPr>
              <p:cNvPr id="104" name="任意多边形 103"/>
              <p:cNvSpPr/>
              <p:nvPr/>
            </p:nvSpPr>
            <p:spPr>
              <a:xfrm>
                <a:off x="4771151" y="1757445"/>
                <a:ext cx="704632" cy="397087"/>
              </a:xfrm>
              <a:custGeom>
                <a:avLst/>
                <a:gdLst/>
                <a:ahLst/>
                <a:cxnLst/>
                <a:rect l="l" t="t" r="r" b="b"/>
                <a:pathLst>
                  <a:path w="704632" h="397087" stroke="0">
                    <a:moveTo>
                      <a:pt x="123180" y="112815"/>
                    </a:moveTo>
                    <a:cubicBezTo>
                      <a:pt x="123180" y="112815"/>
                      <a:pt x="148328" y="20860"/>
                      <a:pt x="261760" y="2788"/>
                    </a:cubicBezTo>
                    <a:cubicBezTo>
                      <a:pt x="375191" y="-15284"/>
                      <a:pt x="451170" y="59130"/>
                      <a:pt x="459195" y="93148"/>
                    </a:cubicBezTo>
                    <a:cubicBezTo>
                      <a:pt x="459195" y="93148"/>
                      <a:pt x="516981" y="87833"/>
                      <a:pt x="552295" y="114941"/>
                    </a:cubicBezTo>
                    <a:cubicBezTo>
                      <a:pt x="552295" y="114941"/>
                      <a:pt x="623190" y="72684"/>
                      <a:pt x="680709" y="129824"/>
                    </a:cubicBezTo>
                    <a:cubicBezTo>
                      <a:pt x="680709" y="129824"/>
                      <a:pt x="710137" y="160653"/>
                      <a:pt x="703716" y="202112"/>
                    </a:cubicBezTo>
                    <a:cubicBezTo>
                      <a:pt x="703716" y="202112"/>
                      <a:pt x="691944" y="279184"/>
                      <a:pt x="608476" y="291941"/>
                    </a:cubicBezTo>
                    <a:cubicBezTo>
                      <a:pt x="608476" y="291941"/>
                      <a:pt x="524472" y="392932"/>
                      <a:pt x="399804" y="317986"/>
                    </a:cubicBezTo>
                    <a:cubicBezTo>
                      <a:pt x="399804" y="317986"/>
                      <a:pt x="362351" y="400375"/>
                      <a:pt x="255339" y="396985"/>
                    </a:cubicBezTo>
                    <a:cubicBezTo>
                      <a:pt x="255339" y="396985"/>
                      <a:pt x="176686" y="398779"/>
                      <a:pt x="140837" y="319581"/>
                    </a:cubicBezTo>
                    <a:cubicBezTo>
                      <a:pt x="140837" y="319581"/>
                      <a:pt x="12424" y="339247"/>
                      <a:pt x="0" y="216995"/>
                    </a:cubicBezTo>
                    <a:cubicBezTo>
                      <a:pt x="0" y="216995"/>
                      <a:pt x="-6303" y="116004"/>
                      <a:pt x="123180" y="112815"/>
                    </a:cubicBezTo>
                    <a:close/>
                  </a:path>
                  <a:path w="704632" h="397087" fill="none">
                    <a:moveTo>
                      <a:pt x="123180" y="112815"/>
                    </a:moveTo>
                    <a:cubicBezTo>
                      <a:pt x="123180" y="112815"/>
                      <a:pt x="148328" y="20860"/>
                      <a:pt x="261760" y="2788"/>
                    </a:cubicBezTo>
                    <a:cubicBezTo>
                      <a:pt x="375191" y="-15284"/>
                      <a:pt x="451170" y="59130"/>
                      <a:pt x="459195" y="93148"/>
                    </a:cubicBezTo>
                    <a:cubicBezTo>
                      <a:pt x="459195" y="93148"/>
                      <a:pt x="516981" y="87833"/>
                      <a:pt x="552295" y="114941"/>
                    </a:cubicBezTo>
                    <a:cubicBezTo>
                      <a:pt x="552295" y="114941"/>
                      <a:pt x="623190" y="72684"/>
                      <a:pt x="680709" y="129824"/>
                    </a:cubicBezTo>
                    <a:cubicBezTo>
                      <a:pt x="680709" y="129824"/>
                      <a:pt x="710137" y="160653"/>
                      <a:pt x="703716" y="202112"/>
                    </a:cubicBezTo>
                    <a:cubicBezTo>
                      <a:pt x="703716" y="202112"/>
                      <a:pt x="691944" y="279184"/>
                      <a:pt x="608476" y="291941"/>
                    </a:cubicBezTo>
                    <a:cubicBezTo>
                      <a:pt x="608476" y="291941"/>
                      <a:pt x="524472" y="392932"/>
                      <a:pt x="399804" y="317986"/>
                    </a:cubicBezTo>
                    <a:cubicBezTo>
                      <a:pt x="399804" y="317986"/>
                      <a:pt x="362351" y="400375"/>
                      <a:pt x="255339" y="396985"/>
                    </a:cubicBezTo>
                    <a:cubicBezTo>
                      <a:pt x="255339" y="396985"/>
                      <a:pt x="176686" y="398779"/>
                      <a:pt x="140837" y="319581"/>
                    </a:cubicBezTo>
                    <a:cubicBezTo>
                      <a:pt x="140837" y="319581"/>
                      <a:pt x="12424" y="339247"/>
                      <a:pt x="0" y="216995"/>
                    </a:cubicBezTo>
                    <a:cubicBezTo>
                      <a:pt x="0" y="216995"/>
                      <a:pt x="-6303" y="116004"/>
                      <a:pt x="123180" y="112815"/>
                    </a:cubicBezTo>
                    <a:close/>
                  </a:path>
                </a:pathLst>
              </a:custGeom>
              <a:solidFill>
                <a:srgbClr val="A0D8EF"/>
              </a:solidFill>
              <a:ln w="7600" cap="flat">
                <a:noFill/>
                <a:miter/>
              </a:ln>
            </p:spPr>
          </p:sp>
          <p:sp>
            <p:nvSpPr>
              <p:cNvPr id="105" name="任意多边形 104"/>
              <p:cNvSpPr/>
              <p:nvPr/>
            </p:nvSpPr>
            <p:spPr>
              <a:xfrm>
                <a:off x="5122978" y="1886914"/>
                <a:ext cx="490313" cy="278702"/>
              </a:xfrm>
              <a:custGeom>
                <a:avLst/>
                <a:gdLst/>
                <a:ahLst/>
                <a:cxnLst/>
                <a:rect l="l" t="t" r="r" b="b"/>
                <a:pathLst>
                  <a:path w="490313" h="278702" stroke="0">
                    <a:moveTo>
                      <a:pt x="82886" y="80854"/>
                    </a:moveTo>
                    <a:cubicBezTo>
                      <a:pt x="82886" y="80854"/>
                      <a:pt x="115828" y="-17110"/>
                      <a:pt x="231686" y="2627"/>
                    </a:cubicBezTo>
                    <a:cubicBezTo>
                      <a:pt x="231686" y="2627"/>
                      <a:pt x="295015" y="13426"/>
                      <a:pt x="317929" y="66307"/>
                    </a:cubicBezTo>
                    <a:cubicBezTo>
                      <a:pt x="317929" y="66307"/>
                      <a:pt x="352371" y="58859"/>
                      <a:pt x="383156" y="80459"/>
                    </a:cubicBezTo>
                    <a:cubicBezTo>
                      <a:pt x="383156" y="80459"/>
                      <a:pt x="441964" y="46570"/>
                      <a:pt x="481701" y="101732"/>
                    </a:cubicBezTo>
                    <a:cubicBezTo>
                      <a:pt x="481701" y="101732"/>
                      <a:pt x="511318" y="144512"/>
                      <a:pt x="460708" y="178400"/>
                    </a:cubicBezTo>
                    <a:cubicBezTo>
                      <a:pt x="460708" y="178400"/>
                      <a:pt x="441214" y="187337"/>
                      <a:pt x="424720" y="188874"/>
                    </a:cubicBezTo>
                    <a:cubicBezTo>
                      <a:pt x="424720" y="188874"/>
                      <a:pt x="384235" y="289749"/>
                      <a:pt x="267275" y="235377"/>
                    </a:cubicBezTo>
                    <a:cubicBezTo>
                      <a:pt x="267275" y="235377"/>
                      <a:pt x="228288" y="298686"/>
                      <a:pt x="152190" y="272245"/>
                    </a:cubicBezTo>
                    <a:cubicBezTo>
                      <a:pt x="152190" y="272245"/>
                      <a:pt x="122950" y="259584"/>
                      <a:pt x="103832" y="235005"/>
                    </a:cubicBezTo>
                    <a:cubicBezTo>
                      <a:pt x="103832" y="235005"/>
                      <a:pt x="-1507" y="231653"/>
                      <a:pt x="0" y="145629"/>
                    </a:cubicBezTo>
                    <a:cubicBezTo>
                      <a:pt x="0" y="145629"/>
                      <a:pt x="5335" y="78271"/>
                      <a:pt x="82886" y="80854"/>
                    </a:cubicBezTo>
                    <a:close/>
                  </a:path>
                  <a:path w="490313" h="278702" fill="none">
                    <a:moveTo>
                      <a:pt x="82886" y="80854"/>
                    </a:moveTo>
                    <a:cubicBezTo>
                      <a:pt x="82886" y="80854"/>
                      <a:pt x="115828" y="-17110"/>
                      <a:pt x="231686" y="2627"/>
                    </a:cubicBezTo>
                    <a:cubicBezTo>
                      <a:pt x="231686" y="2627"/>
                      <a:pt x="295015" y="13426"/>
                      <a:pt x="317929" y="66307"/>
                    </a:cubicBezTo>
                    <a:cubicBezTo>
                      <a:pt x="317929" y="66307"/>
                      <a:pt x="352371" y="58859"/>
                      <a:pt x="383156" y="80459"/>
                    </a:cubicBezTo>
                    <a:cubicBezTo>
                      <a:pt x="383156" y="80459"/>
                      <a:pt x="441964" y="46570"/>
                      <a:pt x="481701" y="101732"/>
                    </a:cubicBezTo>
                    <a:cubicBezTo>
                      <a:pt x="481701" y="101732"/>
                      <a:pt x="511318" y="144512"/>
                      <a:pt x="460708" y="178400"/>
                    </a:cubicBezTo>
                    <a:cubicBezTo>
                      <a:pt x="460708" y="178400"/>
                      <a:pt x="441214" y="187337"/>
                      <a:pt x="424720" y="188874"/>
                    </a:cubicBezTo>
                    <a:cubicBezTo>
                      <a:pt x="424720" y="188874"/>
                      <a:pt x="384235" y="289749"/>
                      <a:pt x="267275" y="235377"/>
                    </a:cubicBezTo>
                    <a:cubicBezTo>
                      <a:pt x="267275" y="235377"/>
                      <a:pt x="228288" y="298686"/>
                      <a:pt x="152190" y="272245"/>
                    </a:cubicBezTo>
                    <a:cubicBezTo>
                      <a:pt x="152190" y="272245"/>
                      <a:pt x="122950" y="259584"/>
                      <a:pt x="103832" y="235005"/>
                    </a:cubicBezTo>
                    <a:cubicBezTo>
                      <a:pt x="103832" y="235005"/>
                      <a:pt x="-1507" y="231653"/>
                      <a:pt x="0" y="145629"/>
                    </a:cubicBezTo>
                    <a:cubicBezTo>
                      <a:pt x="0" y="145629"/>
                      <a:pt x="5335" y="78271"/>
                      <a:pt x="82886" y="80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DFE"/>
                  </a:gs>
                  <a:gs pos="53000">
                    <a:srgbClr val="DCEFF8"/>
                  </a:gs>
                  <a:gs pos="100000">
                    <a:srgbClr val="A1D8EF"/>
                  </a:gs>
                </a:gsLst>
                <a:lin ang="5400000" scaled="0"/>
              </a:gradFill>
              <a:ln w="7600" cap="flat">
                <a:noFill/>
                <a:miter/>
              </a:ln>
            </p:spPr>
          </p:sp>
          <p:sp>
            <p:nvSpPr>
              <p:cNvPr id="106" name="任意多边形 105"/>
              <p:cNvSpPr/>
              <p:nvPr/>
            </p:nvSpPr>
            <p:spPr>
              <a:xfrm>
                <a:off x="5147469" y="1900836"/>
                <a:ext cx="441331" cy="250859"/>
              </a:xfrm>
              <a:custGeom>
                <a:avLst/>
                <a:gdLst/>
                <a:ahLst/>
                <a:cxnLst/>
                <a:rect l="l" t="t" r="r" b="b"/>
                <a:pathLst>
                  <a:path w="441331" h="250859" stroke="0">
                    <a:moveTo>
                      <a:pt x="74606" y="72777"/>
                    </a:moveTo>
                    <a:cubicBezTo>
                      <a:pt x="74606" y="72777"/>
                      <a:pt x="104257" y="-15401"/>
                      <a:pt x="208541" y="2364"/>
                    </a:cubicBezTo>
                    <a:cubicBezTo>
                      <a:pt x="208541" y="2364"/>
                      <a:pt x="265543" y="12085"/>
                      <a:pt x="286168" y="59683"/>
                    </a:cubicBezTo>
                    <a:cubicBezTo>
                      <a:pt x="286168" y="59683"/>
                      <a:pt x="317169" y="52979"/>
                      <a:pt x="344879" y="72420"/>
                    </a:cubicBezTo>
                    <a:cubicBezTo>
                      <a:pt x="344879" y="72420"/>
                      <a:pt x="397812" y="41918"/>
                      <a:pt x="433579" y="91568"/>
                    </a:cubicBezTo>
                    <a:cubicBezTo>
                      <a:pt x="433579" y="91568"/>
                      <a:pt x="460237" y="130074"/>
                      <a:pt x="414683" y="160577"/>
                    </a:cubicBezTo>
                    <a:cubicBezTo>
                      <a:pt x="414683" y="160577"/>
                      <a:pt x="397137" y="168622"/>
                      <a:pt x="382291" y="170005"/>
                    </a:cubicBezTo>
                    <a:cubicBezTo>
                      <a:pt x="382291" y="170005"/>
                      <a:pt x="345850" y="260802"/>
                      <a:pt x="240574" y="211862"/>
                    </a:cubicBezTo>
                    <a:cubicBezTo>
                      <a:pt x="240574" y="211862"/>
                      <a:pt x="205483" y="268846"/>
                      <a:pt x="136986" y="245047"/>
                    </a:cubicBezTo>
                    <a:cubicBezTo>
                      <a:pt x="136986" y="245047"/>
                      <a:pt x="110668" y="233650"/>
                      <a:pt x="93459" y="211527"/>
                    </a:cubicBezTo>
                    <a:cubicBezTo>
                      <a:pt x="93459" y="211527"/>
                      <a:pt x="-1356" y="208510"/>
                      <a:pt x="0" y="131080"/>
                    </a:cubicBezTo>
                    <a:cubicBezTo>
                      <a:pt x="0" y="131080"/>
                      <a:pt x="4802" y="70451"/>
                      <a:pt x="74606" y="72777"/>
                    </a:cubicBezTo>
                    <a:close/>
                  </a:path>
                  <a:path w="441331" h="250859" fill="none">
                    <a:moveTo>
                      <a:pt x="74606" y="72777"/>
                    </a:moveTo>
                    <a:cubicBezTo>
                      <a:pt x="74606" y="72777"/>
                      <a:pt x="104257" y="-15401"/>
                      <a:pt x="208541" y="2364"/>
                    </a:cubicBezTo>
                    <a:cubicBezTo>
                      <a:pt x="208541" y="2364"/>
                      <a:pt x="265543" y="12085"/>
                      <a:pt x="286168" y="59683"/>
                    </a:cubicBezTo>
                    <a:cubicBezTo>
                      <a:pt x="286168" y="59683"/>
                      <a:pt x="317169" y="52979"/>
                      <a:pt x="344879" y="72420"/>
                    </a:cubicBezTo>
                    <a:cubicBezTo>
                      <a:pt x="344879" y="72420"/>
                      <a:pt x="397812" y="41918"/>
                      <a:pt x="433579" y="91568"/>
                    </a:cubicBezTo>
                    <a:cubicBezTo>
                      <a:pt x="433579" y="91568"/>
                      <a:pt x="460237" y="130074"/>
                      <a:pt x="414683" y="160577"/>
                    </a:cubicBezTo>
                    <a:cubicBezTo>
                      <a:pt x="414683" y="160577"/>
                      <a:pt x="397137" y="168622"/>
                      <a:pt x="382291" y="170005"/>
                    </a:cubicBezTo>
                    <a:cubicBezTo>
                      <a:pt x="382291" y="170005"/>
                      <a:pt x="345850" y="260802"/>
                      <a:pt x="240574" y="211862"/>
                    </a:cubicBezTo>
                    <a:cubicBezTo>
                      <a:pt x="240574" y="211862"/>
                      <a:pt x="205483" y="268846"/>
                      <a:pt x="136986" y="245047"/>
                    </a:cubicBezTo>
                    <a:cubicBezTo>
                      <a:pt x="136986" y="245047"/>
                      <a:pt x="110668" y="233650"/>
                      <a:pt x="93459" y="211527"/>
                    </a:cubicBezTo>
                    <a:cubicBezTo>
                      <a:pt x="93459" y="211527"/>
                      <a:pt x="-1356" y="208510"/>
                      <a:pt x="0" y="131080"/>
                    </a:cubicBezTo>
                    <a:cubicBezTo>
                      <a:pt x="0" y="131080"/>
                      <a:pt x="4802" y="70451"/>
                      <a:pt x="74606" y="72777"/>
                    </a:cubicBezTo>
                    <a:close/>
                  </a:path>
                </a:pathLst>
              </a:custGeom>
              <a:solidFill>
                <a:srgbClr val="A0D8EF"/>
              </a:solidFill>
              <a:ln w="7600" cap="flat">
                <a:noFill/>
                <a:miter/>
              </a:ln>
            </p:spPr>
          </p:sp>
        </p:grpSp>
        <p:grpSp>
          <p:nvGrpSpPr>
            <p:cNvPr id="171" name="矩形容器"/>
            <p:cNvGrpSpPr/>
            <p:nvPr/>
          </p:nvGrpSpPr>
          <p:grpSpPr>
            <a:xfrm>
              <a:off x="2746024" y="2853410"/>
              <a:ext cx="4886800" cy="3339334"/>
              <a:chOff x="2746024" y="2853410"/>
              <a:chExt cx="4886800" cy="3339334"/>
            </a:xfrm>
          </p:grpSpPr>
          <p:sp>
            <p:nvSpPr>
              <p:cNvPr id="172" name="任意多边形 171"/>
              <p:cNvSpPr/>
              <p:nvPr/>
            </p:nvSpPr>
            <p:spPr>
              <a:xfrm>
                <a:off x="2746024" y="2853410"/>
                <a:ext cx="4886800" cy="3339334"/>
              </a:xfrm>
              <a:custGeom>
                <a:avLst/>
                <a:gdLst/>
                <a:ahLst/>
                <a:cxnLst/>
                <a:rect l="l" t="t" r="r" b="b"/>
                <a:pathLst>
                  <a:path w="4886800" h="3339334" stroke="0">
                    <a:moveTo>
                      <a:pt x="83600" y="0"/>
                    </a:moveTo>
                    <a:lnTo>
                      <a:pt x="4803200" y="0"/>
                    </a:lnTo>
                    <a:cubicBezTo>
                      <a:pt x="4849347" y="0"/>
                      <a:pt x="4886800" y="37453"/>
                      <a:pt x="4886800" y="83600"/>
                    </a:cubicBezTo>
                    <a:lnTo>
                      <a:pt x="4886800" y="3255734"/>
                    </a:lnTo>
                    <a:cubicBezTo>
                      <a:pt x="4886800" y="3301881"/>
                      <a:pt x="4849347" y="3339334"/>
                      <a:pt x="4803200" y="3339334"/>
                    </a:cubicBezTo>
                    <a:lnTo>
                      <a:pt x="83600" y="3339334"/>
                    </a:lnTo>
                    <a:cubicBezTo>
                      <a:pt x="37453" y="3339334"/>
                      <a:pt x="0" y="3301881"/>
                      <a:pt x="0" y="3255734"/>
                    </a:cubicBezTo>
                    <a:lnTo>
                      <a:pt x="0" y="83600"/>
                    </a:lnTo>
                    <a:cubicBezTo>
                      <a:pt x="0" y="37453"/>
                      <a:pt x="37453" y="0"/>
                      <a:pt x="83600" y="0"/>
                    </a:cubicBezTo>
                    <a:close/>
                  </a:path>
                  <a:path w="4886800" h="3339334" fill="none">
                    <a:moveTo>
                      <a:pt x="83600" y="0"/>
                    </a:moveTo>
                    <a:lnTo>
                      <a:pt x="4803200" y="0"/>
                    </a:lnTo>
                    <a:cubicBezTo>
                      <a:pt x="4849347" y="0"/>
                      <a:pt x="4886800" y="37453"/>
                      <a:pt x="4886800" y="83600"/>
                    </a:cubicBezTo>
                    <a:lnTo>
                      <a:pt x="4886800" y="3255734"/>
                    </a:lnTo>
                    <a:cubicBezTo>
                      <a:pt x="4886800" y="3301881"/>
                      <a:pt x="4849347" y="3339334"/>
                      <a:pt x="4803200" y="3339334"/>
                    </a:cubicBezTo>
                    <a:lnTo>
                      <a:pt x="83600" y="3339334"/>
                    </a:lnTo>
                    <a:cubicBezTo>
                      <a:pt x="37453" y="3339334"/>
                      <a:pt x="0" y="3301881"/>
                      <a:pt x="0" y="3255734"/>
                    </a:cubicBezTo>
                    <a:lnTo>
                      <a:pt x="0" y="83600"/>
                    </a:lnTo>
                    <a:cubicBezTo>
                      <a:pt x="0" y="37453"/>
                      <a:pt x="37453" y="0"/>
                      <a:pt x="83600" y="0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467DFE"/>
                </a:solidFill>
                <a:custDash>
                  <a:ds d="1100000" sp="500000"/>
                  <a:ds d="250000" sp="500000"/>
                  <a:ds d="250000" sp="500000"/>
                </a:custDash>
                <a:round/>
              </a:ln>
            </p:spPr>
          </p:sp>
        </p:grpSp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81703" y="3427734"/>
              <a:ext cx="603206" cy="871963"/>
            </a:xfrm>
            <a:prstGeom prst="rect">
              <a:avLst/>
            </a:prstGeom>
            <a:ln w="7600" cap="flat">
              <a:noFill/>
              <a:miter/>
            </a:ln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46243" y="1093242"/>
              <a:ext cx="489833" cy="581239"/>
            </a:xfrm>
            <a:prstGeom prst="rect">
              <a:avLst/>
            </a:prstGeom>
            <a:ln w="7600" cap="flat">
              <a:noFill/>
              <a:miter/>
            </a:ln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923509" y="2898622"/>
              <a:ext cx="519593" cy="377387"/>
            </a:xfrm>
            <a:prstGeom prst="rect">
              <a:avLst/>
            </a:prstGeom>
            <a:ln w="7600" cap="flat">
              <a:noFill/>
              <a:miter/>
            </a:ln>
          </p:spPr>
        </p:pic>
        <p:sp>
          <p:nvSpPr>
            <p:cNvPr id="110" name="ConnectLine"/>
            <p:cNvSpPr/>
            <p:nvPr/>
          </p:nvSpPr>
          <p:spPr>
            <a:xfrm>
              <a:off x="3869330" y="3863716"/>
              <a:ext cx="1012373" cy="809248"/>
            </a:xfrm>
            <a:custGeom>
              <a:avLst/>
              <a:gdLst/>
              <a:ahLst/>
              <a:cxnLst/>
              <a:rect l="l" t="t" r="r" b="b"/>
              <a:pathLst>
                <a:path w="1012373" h="809248" fill="none">
                  <a:moveTo>
                    <a:pt x="1012373" y="0"/>
                  </a:moveTo>
                  <a:lnTo>
                    <a:pt x="0" y="0"/>
                  </a:lnTo>
                  <a:lnTo>
                    <a:pt x="0" y="809248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99620" y="2360861"/>
              <a:ext cx="567372" cy="424036"/>
            </a:xfrm>
            <a:prstGeom prst="rect">
              <a:avLst/>
            </a:prstGeom>
            <a:ln w="7600" cap="flat">
              <a:noFill/>
              <a:miter/>
            </a:ln>
          </p:spPr>
        </p:pic>
        <p:grpSp>
          <p:nvGrpSpPr>
            <p:cNvPr id="112" name="矩形容器"/>
            <p:cNvGrpSpPr/>
            <p:nvPr/>
          </p:nvGrpSpPr>
          <p:grpSpPr>
            <a:xfrm>
              <a:off x="4604517" y="4120740"/>
              <a:ext cx="1137028" cy="2020620"/>
              <a:chOff x="4604517" y="4120740"/>
              <a:chExt cx="1137028" cy="2020620"/>
            </a:xfrm>
          </p:grpSpPr>
          <p:sp>
            <p:nvSpPr>
              <p:cNvPr id="113" name="任意多边形 112"/>
              <p:cNvSpPr/>
              <p:nvPr/>
            </p:nvSpPr>
            <p:spPr>
              <a:xfrm>
                <a:off x="4604517" y="4120740"/>
                <a:ext cx="1137028" cy="2020620"/>
              </a:xfrm>
              <a:custGeom>
                <a:avLst/>
                <a:gdLst/>
                <a:ahLst/>
                <a:cxnLst/>
                <a:rect l="l" t="t" r="r" b="b"/>
                <a:pathLst>
                  <a:path w="1137028" h="2020620" stroke="0">
                    <a:moveTo>
                      <a:pt x="83600" y="0"/>
                    </a:moveTo>
                    <a:lnTo>
                      <a:pt x="1053428" y="0"/>
                    </a:lnTo>
                    <a:cubicBezTo>
                      <a:pt x="1099576" y="0"/>
                      <a:pt x="1137028" y="37453"/>
                      <a:pt x="1137028" y="83600"/>
                    </a:cubicBezTo>
                    <a:lnTo>
                      <a:pt x="1137028" y="1937020"/>
                    </a:lnTo>
                    <a:cubicBezTo>
                      <a:pt x="1137028" y="1983167"/>
                      <a:pt x="1099576" y="2020620"/>
                      <a:pt x="1053428" y="2020620"/>
                    </a:cubicBezTo>
                    <a:lnTo>
                      <a:pt x="83600" y="2020620"/>
                    </a:lnTo>
                    <a:cubicBezTo>
                      <a:pt x="37453" y="2020620"/>
                      <a:pt x="0" y="1983167"/>
                      <a:pt x="0" y="1937020"/>
                    </a:cubicBezTo>
                    <a:lnTo>
                      <a:pt x="0" y="83600"/>
                    </a:lnTo>
                    <a:cubicBezTo>
                      <a:pt x="0" y="37453"/>
                      <a:pt x="37453" y="0"/>
                      <a:pt x="83600" y="0"/>
                    </a:cubicBezTo>
                    <a:close/>
                  </a:path>
                  <a:path w="1137028" h="2020620" fill="none">
                    <a:moveTo>
                      <a:pt x="83600" y="0"/>
                    </a:moveTo>
                    <a:lnTo>
                      <a:pt x="1053428" y="0"/>
                    </a:lnTo>
                    <a:cubicBezTo>
                      <a:pt x="1099576" y="0"/>
                      <a:pt x="1137028" y="37453"/>
                      <a:pt x="1137028" y="83600"/>
                    </a:cubicBezTo>
                    <a:lnTo>
                      <a:pt x="1137028" y="1937020"/>
                    </a:lnTo>
                    <a:cubicBezTo>
                      <a:pt x="1137028" y="1983167"/>
                      <a:pt x="1099576" y="2020620"/>
                      <a:pt x="1053428" y="2020620"/>
                    </a:cubicBezTo>
                    <a:lnTo>
                      <a:pt x="83600" y="2020620"/>
                    </a:lnTo>
                    <a:cubicBezTo>
                      <a:pt x="37453" y="2020620"/>
                      <a:pt x="0" y="1983167"/>
                      <a:pt x="0" y="1937020"/>
                    </a:cubicBezTo>
                    <a:lnTo>
                      <a:pt x="0" y="83600"/>
                    </a:lnTo>
                    <a:cubicBezTo>
                      <a:pt x="0" y="37453"/>
                      <a:pt x="37453" y="0"/>
                      <a:pt x="83600" y="0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467DFE"/>
                </a:solidFill>
                <a:round/>
              </a:ln>
            </p:spPr>
          </p:sp>
        </p:grpSp>
        <p:grpSp>
          <p:nvGrpSpPr>
            <p:cNvPr id="114" name="组合 113"/>
            <p:cNvGrpSpPr/>
            <p:nvPr/>
          </p:nvGrpSpPr>
          <p:grpSpPr>
            <a:xfrm>
              <a:off x="4666677" y="4621596"/>
              <a:ext cx="1012707" cy="1361692"/>
              <a:chOff x="4666677" y="4621596"/>
              <a:chExt cx="1012707" cy="1361692"/>
            </a:xfrm>
          </p:grpSpPr>
          <p:pic>
            <p:nvPicPr>
              <p:cNvPr id="115" name="图片 1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953348" y="4621596"/>
                <a:ext cx="459868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16" name="图片 1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953348" y="5117300"/>
                <a:ext cx="459868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17" name="图片 1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666677" y="5613001"/>
                <a:ext cx="346394" cy="370285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21045" y="5624948"/>
                <a:ext cx="358339" cy="358340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sp>
            <p:nvSpPr>
              <p:cNvPr id="119" name="ConnectLine"/>
              <p:cNvSpPr/>
              <p:nvPr/>
            </p:nvSpPr>
            <p:spPr>
              <a:xfrm>
                <a:off x="5183282" y="4973964"/>
                <a:ext cx="7600" cy="143336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43336" fill="none">
                    <a:moveTo>
                      <a:pt x="0" y="0"/>
                    </a:moveTo>
                    <a:lnTo>
                      <a:pt x="0" y="143336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sp>
            <p:nvSpPr>
              <p:cNvPr id="120" name="ConnectLine"/>
              <p:cNvSpPr/>
              <p:nvPr/>
            </p:nvSpPr>
            <p:spPr>
              <a:xfrm>
                <a:off x="4839874" y="5469667"/>
                <a:ext cx="343408" cy="143336"/>
              </a:xfrm>
              <a:custGeom>
                <a:avLst/>
                <a:gdLst/>
                <a:ahLst/>
                <a:cxnLst/>
                <a:rect l="l" t="t" r="r" b="b"/>
                <a:pathLst>
                  <a:path w="343408" h="143336" fill="none">
                    <a:moveTo>
                      <a:pt x="343408" y="0"/>
                    </a:moveTo>
                    <a:lnTo>
                      <a:pt x="343408" y="87400"/>
                    </a:lnTo>
                    <a:lnTo>
                      <a:pt x="0" y="87400"/>
                    </a:lnTo>
                    <a:lnTo>
                      <a:pt x="0" y="143336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sp>
            <p:nvSpPr>
              <p:cNvPr id="121" name="ConnectLine"/>
              <p:cNvSpPr/>
              <p:nvPr/>
            </p:nvSpPr>
            <p:spPr>
              <a:xfrm>
                <a:off x="5183282" y="5469667"/>
                <a:ext cx="316933" cy="155281"/>
              </a:xfrm>
              <a:custGeom>
                <a:avLst/>
                <a:gdLst/>
                <a:ahLst/>
                <a:cxnLst/>
                <a:rect l="l" t="t" r="r" b="b"/>
                <a:pathLst>
                  <a:path w="316933" h="155281" fill="none">
                    <a:moveTo>
                      <a:pt x="0" y="0"/>
                    </a:moveTo>
                    <a:lnTo>
                      <a:pt x="0" y="87400"/>
                    </a:lnTo>
                    <a:lnTo>
                      <a:pt x="316933" y="87400"/>
                    </a:lnTo>
                    <a:lnTo>
                      <a:pt x="316933" y="155281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pic>
            <p:nvPicPr>
              <p:cNvPr id="122" name="图片 12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029295" y="5621960"/>
                <a:ext cx="307975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sp>
            <p:nvSpPr>
              <p:cNvPr id="123" name="ConnectLine"/>
              <p:cNvSpPr/>
              <p:nvPr/>
            </p:nvSpPr>
            <p:spPr>
              <a:xfrm>
                <a:off x="5183282" y="5469667"/>
                <a:ext cx="7600" cy="152294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2294" fill="none">
                    <a:moveTo>
                      <a:pt x="0" y="0"/>
                    </a:moveTo>
                    <a:lnTo>
                      <a:pt x="0" y="152294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</p:grpSp>
        <p:grpSp>
          <p:nvGrpSpPr>
            <p:cNvPr id="165" name="矩形容器"/>
            <p:cNvGrpSpPr/>
            <p:nvPr/>
          </p:nvGrpSpPr>
          <p:grpSpPr>
            <a:xfrm>
              <a:off x="5922646" y="4120740"/>
              <a:ext cx="1137028" cy="2020620"/>
              <a:chOff x="5922646" y="4120740"/>
              <a:chExt cx="1137028" cy="2020620"/>
            </a:xfrm>
          </p:grpSpPr>
          <p:sp>
            <p:nvSpPr>
              <p:cNvPr id="166" name="任意多边形 165"/>
              <p:cNvSpPr/>
              <p:nvPr/>
            </p:nvSpPr>
            <p:spPr>
              <a:xfrm>
                <a:off x="5922646" y="4120740"/>
                <a:ext cx="1137028" cy="2020620"/>
              </a:xfrm>
              <a:custGeom>
                <a:avLst/>
                <a:gdLst/>
                <a:ahLst/>
                <a:cxnLst/>
                <a:rect l="l" t="t" r="r" b="b"/>
                <a:pathLst>
                  <a:path w="1137028" h="2020620" stroke="0">
                    <a:moveTo>
                      <a:pt x="83600" y="0"/>
                    </a:moveTo>
                    <a:lnTo>
                      <a:pt x="1053428" y="0"/>
                    </a:lnTo>
                    <a:cubicBezTo>
                      <a:pt x="1099576" y="0"/>
                      <a:pt x="1137028" y="37453"/>
                      <a:pt x="1137028" y="83600"/>
                    </a:cubicBezTo>
                    <a:lnTo>
                      <a:pt x="1137028" y="1937020"/>
                    </a:lnTo>
                    <a:cubicBezTo>
                      <a:pt x="1137028" y="1983167"/>
                      <a:pt x="1099576" y="2020620"/>
                      <a:pt x="1053428" y="2020620"/>
                    </a:cubicBezTo>
                    <a:lnTo>
                      <a:pt x="83600" y="2020620"/>
                    </a:lnTo>
                    <a:cubicBezTo>
                      <a:pt x="37453" y="2020620"/>
                      <a:pt x="0" y="1983167"/>
                      <a:pt x="0" y="1937020"/>
                    </a:cubicBezTo>
                    <a:lnTo>
                      <a:pt x="0" y="83600"/>
                    </a:lnTo>
                    <a:cubicBezTo>
                      <a:pt x="0" y="37453"/>
                      <a:pt x="37453" y="0"/>
                      <a:pt x="83600" y="0"/>
                    </a:cubicBezTo>
                    <a:close/>
                  </a:path>
                  <a:path w="1137028" h="2020620" fill="none">
                    <a:moveTo>
                      <a:pt x="83600" y="0"/>
                    </a:moveTo>
                    <a:lnTo>
                      <a:pt x="1053428" y="0"/>
                    </a:lnTo>
                    <a:cubicBezTo>
                      <a:pt x="1099576" y="0"/>
                      <a:pt x="1137028" y="37453"/>
                      <a:pt x="1137028" y="83600"/>
                    </a:cubicBezTo>
                    <a:lnTo>
                      <a:pt x="1137028" y="1937020"/>
                    </a:lnTo>
                    <a:cubicBezTo>
                      <a:pt x="1137028" y="1983167"/>
                      <a:pt x="1099576" y="2020620"/>
                      <a:pt x="1053428" y="2020620"/>
                    </a:cubicBezTo>
                    <a:lnTo>
                      <a:pt x="83600" y="2020620"/>
                    </a:lnTo>
                    <a:cubicBezTo>
                      <a:pt x="37453" y="2020620"/>
                      <a:pt x="0" y="1983167"/>
                      <a:pt x="0" y="1937020"/>
                    </a:cubicBezTo>
                    <a:lnTo>
                      <a:pt x="0" y="83600"/>
                    </a:lnTo>
                    <a:cubicBezTo>
                      <a:pt x="0" y="37453"/>
                      <a:pt x="37453" y="0"/>
                      <a:pt x="83600" y="0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467DFE"/>
                </a:solidFill>
                <a:round/>
              </a:ln>
            </p:spPr>
          </p:sp>
        </p:grpSp>
        <p:grpSp>
          <p:nvGrpSpPr>
            <p:cNvPr id="124" name="组合 123"/>
            <p:cNvGrpSpPr/>
            <p:nvPr/>
          </p:nvGrpSpPr>
          <p:grpSpPr>
            <a:xfrm>
              <a:off x="5984806" y="4672964"/>
              <a:ext cx="1012707" cy="1361692"/>
              <a:chOff x="5984806" y="4672964"/>
              <a:chExt cx="1012707" cy="1361692"/>
            </a:xfrm>
          </p:grpSpPr>
          <p:pic>
            <p:nvPicPr>
              <p:cNvPr id="125" name="图片 1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271477" y="4672964"/>
                <a:ext cx="459868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271477" y="5168668"/>
                <a:ext cx="459868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27" name="图片 1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984806" y="5664370"/>
                <a:ext cx="346394" cy="370285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28" name="图片 1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639173" y="5676316"/>
                <a:ext cx="358339" cy="358340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sp>
            <p:nvSpPr>
              <p:cNvPr id="129" name="ConnectLine"/>
              <p:cNvSpPr/>
              <p:nvPr/>
            </p:nvSpPr>
            <p:spPr>
              <a:xfrm>
                <a:off x="6501411" y="5025332"/>
                <a:ext cx="7600" cy="143336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43336" fill="none">
                    <a:moveTo>
                      <a:pt x="0" y="0"/>
                    </a:moveTo>
                    <a:lnTo>
                      <a:pt x="0" y="143336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sp>
            <p:nvSpPr>
              <p:cNvPr id="130" name="ConnectLine"/>
              <p:cNvSpPr/>
              <p:nvPr/>
            </p:nvSpPr>
            <p:spPr>
              <a:xfrm>
                <a:off x="6158003" y="5521036"/>
                <a:ext cx="343408" cy="143336"/>
              </a:xfrm>
              <a:custGeom>
                <a:avLst/>
                <a:gdLst/>
                <a:ahLst/>
                <a:cxnLst/>
                <a:rect l="l" t="t" r="r" b="b"/>
                <a:pathLst>
                  <a:path w="343408" h="143336" fill="none">
                    <a:moveTo>
                      <a:pt x="343408" y="0"/>
                    </a:moveTo>
                    <a:lnTo>
                      <a:pt x="343408" y="87400"/>
                    </a:lnTo>
                    <a:lnTo>
                      <a:pt x="0" y="87400"/>
                    </a:lnTo>
                    <a:lnTo>
                      <a:pt x="0" y="143336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sp>
            <p:nvSpPr>
              <p:cNvPr id="131" name="ConnectLine"/>
              <p:cNvSpPr/>
              <p:nvPr/>
            </p:nvSpPr>
            <p:spPr>
              <a:xfrm>
                <a:off x="6501411" y="5521036"/>
                <a:ext cx="316933" cy="155281"/>
              </a:xfrm>
              <a:custGeom>
                <a:avLst/>
                <a:gdLst/>
                <a:ahLst/>
                <a:cxnLst/>
                <a:rect l="l" t="t" r="r" b="b"/>
                <a:pathLst>
                  <a:path w="316933" h="155281" fill="none">
                    <a:moveTo>
                      <a:pt x="0" y="0"/>
                    </a:moveTo>
                    <a:lnTo>
                      <a:pt x="0" y="87400"/>
                    </a:lnTo>
                    <a:lnTo>
                      <a:pt x="316933" y="87400"/>
                    </a:lnTo>
                    <a:lnTo>
                      <a:pt x="316933" y="155281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47424" y="5673328"/>
                <a:ext cx="307975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sp>
            <p:nvSpPr>
              <p:cNvPr id="133" name="ConnectLine"/>
              <p:cNvSpPr/>
              <p:nvPr/>
            </p:nvSpPr>
            <p:spPr>
              <a:xfrm>
                <a:off x="6501411" y="5521036"/>
                <a:ext cx="7600" cy="152294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2294" fill="none">
                    <a:moveTo>
                      <a:pt x="0" y="0"/>
                    </a:moveTo>
                    <a:lnTo>
                      <a:pt x="0" y="152294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</p:grpSp>
        <p:sp>
          <p:nvSpPr>
            <p:cNvPr id="134" name="ConnectLine"/>
            <p:cNvSpPr/>
            <p:nvPr/>
          </p:nvSpPr>
          <p:spPr>
            <a:xfrm>
              <a:off x="5183283" y="4299698"/>
              <a:ext cx="7600" cy="321895"/>
            </a:xfrm>
            <a:custGeom>
              <a:avLst/>
              <a:gdLst/>
              <a:ahLst/>
              <a:cxnLst/>
              <a:rect l="l" t="t" r="r" b="b"/>
              <a:pathLst>
                <a:path w="7600" h="321895" fill="none">
                  <a:moveTo>
                    <a:pt x="0" y="0"/>
                  </a:moveTo>
                  <a:lnTo>
                    <a:pt x="0" y="321895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35" name="ConnectLine"/>
            <p:cNvSpPr/>
            <p:nvPr/>
          </p:nvSpPr>
          <p:spPr>
            <a:xfrm>
              <a:off x="5484909" y="3863716"/>
              <a:ext cx="1016500" cy="809248"/>
            </a:xfrm>
            <a:custGeom>
              <a:avLst/>
              <a:gdLst/>
              <a:ahLst/>
              <a:cxnLst/>
              <a:rect l="l" t="t" r="r" b="b"/>
              <a:pathLst>
                <a:path w="1016500" h="809248" fill="none">
                  <a:moveTo>
                    <a:pt x="0" y="0"/>
                  </a:moveTo>
                  <a:lnTo>
                    <a:pt x="1016500" y="0"/>
                  </a:lnTo>
                  <a:lnTo>
                    <a:pt x="1016500" y="809248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36" name="ConnectLine"/>
            <p:cNvSpPr/>
            <p:nvPr/>
          </p:nvSpPr>
          <p:spPr>
            <a:xfrm>
              <a:off x="5183306" y="3276009"/>
              <a:ext cx="7600" cy="151729"/>
            </a:xfrm>
            <a:custGeom>
              <a:avLst/>
              <a:gdLst/>
              <a:ahLst/>
              <a:cxnLst/>
              <a:rect l="l" t="t" r="r" b="b"/>
              <a:pathLst>
                <a:path w="7600" h="151729" fill="none">
                  <a:moveTo>
                    <a:pt x="0" y="0"/>
                  </a:moveTo>
                  <a:lnTo>
                    <a:pt x="0" y="151729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37" name="ConnectLine"/>
            <p:cNvSpPr/>
            <p:nvPr/>
          </p:nvSpPr>
          <p:spPr>
            <a:xfrm>
              <a:off x="5183306" y="2784897"/>
              <a:ext cx="7600" cy="113725"/>
            </a:xfrm>
            <a:custGeom>
              <a:avLst/>
              <a:gdLst/>
              <a:ahLst/>
              <a:cxnLst/>
              <a:rect l="l" t="t" r="r" b="b"/>
              <a:pathLst>
                <a:path w="7600" h="113725" fill="none">
                  <a:moveTo>
                    <a:pt x="0" y="0"/>
                  </a:moveTo>
                  <a:lnTo>
                    <a:pt x="0" y="113725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38" name="ConnectLine"/>
            <p:cNvSpPr/>
            <p:nvPr/>
          </p:nvSpPr>
          <p:spPr>
            <a:xfrm>
              <a:off x="5183306" y="2165543"/>
              <a:ext cx="7600" cy="195315"/>
            </a:xfrm>
            <a:custGeom>
              <a:avLst/>
              <a:gdLst/>
              <a:ahLst/>
              <a:cxnLst/>
              <a:rect l="l" t="t" r="r" b="b"/>
              <a:pathLst>
                <a:path w="7600" h="195315" fill="none">
                  <a:moveTo>
                    <a:pt x="0" y="0"/>
                  </a:moveTo>
                  <a:lnTo>
                    <a:pt x="0" y="195315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39" name="ConnectLine"/>
            <p:cNvSpPr/>
            <p:nvPr/>
          </p:nvSpPr>
          <p:spPr>
            <a:xfrm>
              <a:off x="5613313" y="1674479"/>
              <a:ext cx="877846" cy="282032"/>
            </a:xfrm>
            <a:custGeom>
              <a:avLst/>
              <a:gdLst/>
              <a:ahLst/>
              <a:cxnLst/>
              <a:rect l="l" t="t" r="r" b="b"/>
              <a:pathLst>
                <a:path w="877846" h="282032" fill="none">
                  <a:moveTo>
                    <a:pt x="0" y="282032"/>
                  </a:moveTo>
                  <a:lnTo>
                    <a:pt x="877846" y="282032"/>
                  </a:lnTo>
                  <a:lnTo>
                    <a:pt x="877846" y="0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14158" y="1093242"/>
              <a:ext cx="489833" cy="581239"/>
            </a:xfrm>
            <a:prstGeom prst="rect">
              <a:avLst/>
            </a:prstGeom>
            <a:ln w="7600" cap="flat">
              <a:noFill/>
              <a:miter/>
            </a:ln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939552" y="1093242"/>
              <a:ext cx="489833" cy="581239"/>
            </a:xfrm>
            <a:prstGeom prst="rect">
              <a:avLst/>
            </a:prstGeom>
            <a:ln w="7600" cap="flat">
              <a:noFill/>
              <a:miter/>
            </a:ln>
          </p:spPr>
        </p:pic>
        <p:sp>
          <p:nvSpPr>
            <p:cNvPr id="142" name="ConnectLine"/>
            <p:cNvSpPr/>
            <p:nvPr/>
          </p:nvSpPr>
          <p:spPr>
            <a:xfrm>
              <a:off x="5183306" y="1674479"/>
              <a:ext cx="7600" cy="73000"/>
            </a:xfrm>
            <a:custGeom>
              <a:avLst/>
              <a:gdLst/>
              <a:ahLst/>
              <a:cxnLst/>
              <a:rect l="l" t="t" r="r" b="b"/>
              <a:pathLst>
                <a:path w="7600" h="73000" fill="none">
                  <a:moveTo>
                    <a:pt x="0" y="73000"/>
                  </a:moveTo>
                  <a:lnTo>
                    <a:pt x="0" y="53879"/>
                  </a:lnTo>
                  <a:lnTo>
                    <a:pt x="1164" y="23479"/>
                  </a:lnTo>
                  <a:lnTo>
                    <a:pt x="1164" y="0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43" name="ConnectLine"/>
            <p:cNvSpPr/>
            <p:nvPr/>
          </p:nvSpPr>
          <p:spPr>
            <a:xfrm>
              <a:off x="3859074" y="1674481"/>
              <a:ext cx="894216" cy="282032"/>
            </a:xfrm>
            <a:custGeom>
              <a:avLst/>
              <a:gdLst/>
              <a:ahLst/>
              <a:cxnLst/>
              <a:rect l="l" t="t" r="r" b="b"/>
              <a:pathLst>
                <a:path w="894216" h="282032" fill="none">
                  <a:moveTo>
                    <a:pt x="0" y="0"/>
                  </a:moveTo>
                  <a:lnTo>
                    <a:pt x="0" y="282032"/>
                  </a:lnTo>
                  <a:lnTo>
                    <a:pt x="894216" y="282032"/>
                  </a:lnTo>
                </a:path>
              </a:pathLst>
            </a:custGeom>
            <a:noFill/>
            <a:ln w="7600" cap="flat">
              <a:solidFill>
                <a:srgbClr val="000000"/>
              </a:solidFill>
              <a:miter/>
            </a:ln>
          </p:spPr>
        </p:sp>
        <p:grpSp>
          <p:nvGrpSpPr>
            <p:cNvPr id="163" name="矩形容器"/>
            <p:cNvGrpSpPr/>
            <p:nvPr/>
          </p:nvGrpSpPr>
          <p:grpSpPr>
            <a:xfrm>
              <a:off x="3290561" y="4120740"/>
              <a:ext cx="1137028" cy="2020620"/>
              <a:chOff x="3290561" y="4120740"/>
              <a:chExt cx="1137028" cy="2020620"/>
            </a:xfrm>
          </p:grpSpPr>
          <p:sp>
            <p:nvSpPr>
              <p:cNvPr id="164" name="任意多边形 163"/>
              <p:cNvSpPr/>
              <p:nvPr/>
            </p:nvSpPr>
            <p:spPr>
              <a:xfrm>
                <a:off x="3290561" y="4120740"/>
                <a:ext cx="1137028" cy="2020620"/>
              </a:xfrm>
              <a:custGeom>
                <a:avLst/>
                <a:gdLst/>
                <a:ahLst/>
                <a:cxnLst/>
                <a:rect l="l" t="t" r="r" b="b"/>
                <a:pathLst>
                  <a:path w="1137028" h="2020620" stroke="0">
                    <a:moveTo>
                      <a:pt x="83600" y="0"/>
                    </a:moveTo>
                    <a:lnTo>
                      <a:pt x="1053428" y="0"/>
                    </a:lnTo>
                    <a:cubicBezTo>
                      <a:pt x="1099576" y="0"/>
                      <a:pt x="1137028" y="37453"/>
                      <a:pt x="1137028" y="83600"/>
                    </a:cubicBezTo>
                    <a:lnTo>
                      <a:pt x="1137028" y="1937020"/>
                    </a:lnTo>
                    <a:cubicBezTo>
                      <a:pt x="1137028" y="1983167"/>
                      <a:pt x="1099576" y="2020620"/>
                      <a:pt x="1053428" y="2020620"/>
                    </a:cubicBezTo>
                    <a:lnTo>
                      <a:pt x="83600" y="2020620"/>
                    </a:lnTo>
                    <a:cubicBezTo>
                      <a:pt x="37453" y="2020620"/>
                      <a:pt x="0" y="1983167"/>
                      <a:pt x="0" y="1937020"/>
                    </a:cubicBezTo>
                    <a:lnTo>
                      <a:pt x="0" y="83600"/>
                    </a:lnTo>
                    <a:cubicBezTo>
                      <a:pt x="0" y="37453"/>
                      <a:pt x="37453" y="0"/>
                      <a:pt x="83600" y="0"/>
                    </a:cubicBezTo>
                    <a:close/>
                  </a:path>
                  <a:path w="1137028" h="2020620" fill="none">
                    <a:moveTo>
                      <a:pt x="83600" y="0"/>
                    </a:moveTo>
                    <a:lnTo>
                      <a:pt x="1053428" y="0"/>
                    </a:lnTo>
                    <a:cubicBezTo>
                      <a:pt x="1099576" y="0"/>
                      <a:pt x="1137028" y="37453"/>
                      <a:pt x="1137028" y="83600"/>
                    </a:cubicBezTo>
                    <a:lnTo>
                      <a:pt x="1137028" y="1937020"/>
                    </a:lnTo>
                    <a:cubicBezTo>
                      <a:pt x="1137028" y="1983167"/>
                      <a:pt x="1099576" y="2020620"/>
                      <a:pt x="1053428" y="2020620"/>
                    </a:cubicBezTo>
                    <a:lnTo>
                      <a:pt x="83600" y="2020620"/>
                    </a:lnTo>
                    <a:cubicBezTo>
                      <a:pt x="37453" y="2020620"/>
                      <a:pt x="0" y="1983167"/>
                      <a:pt x="0" y="1937020"/>
                    </a:cubicBezTo>
                    <a:lnTo>
                      <a:pt x="0" y="83600"/>
                    </a:lnTo>
                    <a:cubicBezTo>
                      <a:pt x="0" y="37453"/>
                      <a:pt x="37453" y="0"/>
                      <a:pt x="83600" y="0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467DFE"/>
                </a:solidFill>
                <a:round/>
              </a:ln>
            </p:spPr>
          </p:sp>
        </p:grpSp>
        <p:grpSp>
          <p:nvGrpSpPr>
            <p:cNvPr id="144" name="组合 143"/>
            <p:cNvGrpSpPr/>
            <p:nvPr/>
          </p:nvGrpSpPr>
          <p:grpSpPr>
            <a:xfrm>
              <a:off x="3352721" y="4672964"/>
              <a:ext cx="1012707" cy="1361692"/>
              <a:chOff x="3352721" y="4672964"/>
              <a:chExt cx="1012707" cy="1361692"/>
            </a:xfrm>
          </p:grpSpPr>
          <p:pic>
            <p:nvPicPr>
              <p:cNvPr id="145" name="图片 1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639392" y="4672964"/>
                <a:ext cx="459868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46" name="图片 14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639392" y="5168668"/>
                <a:ext cx="459868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47" name="图片 14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352721" y="5664370"/>
                <a:ext cx="346394" cy="370285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pic>
            <p:nvPicPr>
              <p:cNvPr id="148" name="图片 14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007088" y="5676316"/>
                <a:ext cx="358339" cy="358340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sp>
            <p:nvSpPr>
              <p:cNvPr id="149" name="ConnectLine"/>
              <p:cNvSpPr/>
              <p:nvPr/>
            </p:nvSpPr>
            <p:spPr>
              <a:xfrm>
                <a:off x="3869326" y="5025332"/>
                <a:ext cx="7600" cy="143336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43336" fill="none">
                    <a:moveTo>
                      <a:pt x="0" y="0"/>
                    </a:moveTo>
                    <a:lnTo>
                      <a:pt x="0" y="143336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sp>
            <p:nvSpPr>
              <p:cNvPr id="150" name="ConnectLine"/>
              <p:cNvSpPr/>
              <p:nvPr/>
            </p:nvSpPr>
            <p:spPr>
              <a:xfrm>
                <a:off x="3525918" y="5521036"/>
                <a:ext cx="343408" cy="143336"/>
              </a:xfrm>
              <a:custGeom>
                <a:avLst/>
                <a:gdLst/>
                <a:ahLst/>
                <a:cxnLst/>
                <a:rect l="l" t="t" r="r" b="b"/>
                <a:pathLst>
                  <a:path w="343408" h="143336" fill="none">
                    <a:moveTo>
                      <a:pt x="343408" y="0"/>
                    </a:moveTo>
                    <a:lnTo>
                      <a:pt x="343408" y="87400"/>
                    </a:lnTo>
                    <a:lnTo>
                      <a:pt x="0" y="87400"/>
                    </a:lnTo>
                    <a:lnTo>
                      <a:pt x="0" y="143336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sp>
            <p:nvSpPr>
              <p:cNvPr id="151" name="ConnectLine"/>
              <p:cNvSpPr/>
              <p:nvPr/>
            </p:nvSpPr>
            <p:spPr>
              <a:xfrm>
                <a:off x="3869326" y="5521036"/>
                <a:ext cx="316933" cy="155281"/>
              </a:xfrm>
              <a:custGeom>
                <a:avLst/>
                <a:gdLst/>
                <a:ahLst/>
                <a:cxnLst/>
                <a:rect l="l" t="t" r="r" b="b"/>
                <a:pathLst>
                  <a:path w="316933" h="155281" fill="none">
                    <a:moveTo>
                      <a:pt x="0" y="0"/>
                    </a:moveTo>
                    <a:lnTo>
                      <a:pt x="0" y="87400"/>
                    </a:lnTo>
                    <a:lnTo>
                      <a:pt x="316933" y="87400"/>
                    </a:lnTo>
                    <a:lnTo>
                      <a:pt x="316933" y="155281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  <p:pic>
            <p:nvPicPr>
              <p:cNvPr id="152" name="图片 15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715339" y="5673328"/>
                <a:ext cx="307975" cy="352368"/>
              </a:xfrm>
              <a:prstGeom prst="rect">
                <a:avLst/>
              </a:prstGeom>
              <a:ln w="7600" cap="flat">
                <a:noFill/>
                <a:miter/>
              </a:ln>
            </p:spPr>
          </p:pic>
          <p:sp>
            <p:nvSpPr>
              <p:cNvPr id="153" name="ConnectLine"/>
              <p:cNvSpPr/>
              <p:nvPr/>
            </p:nvSpPr>
            <p:spPr>
              <a:xfrm>
                <a:off x="3869326" y="5521036"/>
                <a:ext cx="7600" cy="152294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2294" fill="none">
                    <a:moveTo>
                      <a:pt x="0" y="0"/>
                    </a:moveTo>
                    <a:lnTo>
                      <a:pt x="0" y="152294"/>
                    </a:lnTo>
                  </a:path>
                </a:pathLst>
              </a:custGeom>
              <a:noFill/>
              <a:ln w="7600" cap="flat">
                <a:solidFill>
                  <a:srgbClr val="000000"/>
                </a:solidFill>
                <a:miter/>
              </a:ln>
            </p:spPr>
          </p:sp>
        </p:grpSp>
        <p:sp>
          <p:nvSpPr>
            <p:cNvPr id="154" name="Rectangle"/>
            <p:cNvSpPr/>
            <p:nvPr/>
          </p:nvSpPr>
          <p:spPr>
            <a:xfrm>
              <a:off x="3448101" y="853508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ISP服务器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5" name="Rectangle"/>
            <p:cNvSpPr/>
            <p:nvPr/>
          </p:nvSpPr>
          <p:spPr>
            <a:xfrm>
              <a:off x="4773495" y="853508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ISP服务器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6" name="Rectangle"/>
            <p:cNvSpPr/>
            <p:nvPr/>
          </p:nvSpPr>
          <p:spPr>
            <a:xfrm>
              <a:off x="6080186" y="853508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ISP服务器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7" name="Rectangle"/>
            <p:cNvSpPr/>
            <p:nvPr/>
          </p:nvSpPr>
          <p:spPr>
            <a:xfrm>
              <a:off x="4753287" y="1836644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Internet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8" name="Rectangle"/>
            <p:cNvSpPr/>
            <p:nvPr/>
          </p:nvSpPr>
          <p:spPr>
            <a:xfrm>
              <a:off x="5371326" y="2450830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路由器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9" name="Rectangle"/>
            <p:cNvSpPr/>
            <p:nvPr/>
          </p:nvSpPr>
          <p:spPr>
            <a:xfrm>
              <a:off x="5371326" y="2898622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防火墙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0" name="Rectangle"/>
            <p:cNvSpPr/>
            <p:nvPr/>
          </p:nvSpPr>
          <p:spPr>
            <a:xfrm>
              <a:off x="3448101" y="5953002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数据库和计算机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1" name="Rectangle"/>
            <p:cNvSpPr/>
            <p:nvPr/>
          </p:nvSpPr>
          <p:spPr>
            <a:xfrm>
              <a:off x="4772332" y="5901633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数据库和计算机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2" name="Rectangle"/>
            <p:cNvSpPr/>
            <p:nvPr/>
          </p:nvSpPr>
          <p:spPr>
            <a:xfrm>
              <a:off x="6080186" y="5953002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45454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数据库和计算机</a:t>
              </a:r>
              <a:endParaRPr lang="zh-CN" altLang="en-US" sz="760" dirty="0">
                <a:solidFill>
                  <a:srgbClr val="45454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7" name="Rectangle"/>
            <p:cNvSpPr/>
            <p:nvPr/>
          </p:nvSpPr>
          <p:spPr>
            <a:xfrm>
              <a:off x="3098417" y="4120750"/>
              <a:ext cx="821948" cy="280832"/>
            </a:xfrm>
            <a:custGeom>
              <a:avLst/>
              <a:gdLst/>
              <a:ahLst/>
              <a:cxnLst/>
              <a:rect l="l" t="t" r="r" b="b"/>
              <a:pathLst>
                <a:path w="821948" h="280832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80832"/>
                  </a:lnTo>
                  <a:lnTo>
                    <a:pt x="0" y="280832"/>
                  </a:lnTo>
                  <a:lnTo>
                    <a:pt x="0" y="0"/>
                  </a:lnTo>
                  <a:close/>
                </a:path>
                <a:path w="821948" h="280832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80832"/>
                  </a:lnTo>
                  <a:lnTo>
                    <a:pt x="0" y="2808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065" b="1" dirty="0">
                  <a:solidFill>
                    <a:srgbClr val="19191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教学楼</a:t>
              </a:r>
              <a:endParaRPr lang="zh-CN" altLang="en-US" sz="1065" b="1" dirty="0">
                <a:solidFill>
                  <a:srgbClr val="19191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8" name="Rectangle"/>
            <p:cNvSpPr/>
            <p:nvPr/>
          </p:nvSpPr>
          <p:spPr>
            <a:xfrm>
              <a:off x="4427589" y="4120750"/>
              <a:ext cx="821948" cy="280832"/>
            </a:xfrm>
            <a:custGeom>
              <a:avLst/>
              <a:gdLst/>
              <a:ahLst/>
              <a:cxnLst/>
              <a:rect l="l" t="t" r="r" b="b"/>
              <a:pathLst>
                <a:path w="821948" h="280832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80832"/>
                  </a:lnTo>
                  <a:lnTo>
                    <a:pt x="0" y="280832"/>
                  </a:lnTo>
                  <a:lnTo>
                    <a:pt x="0" y="0"/>
                  </a:lnTo>
                  <a:close/>
                </a:path>
                <a:path w="821948" h="280832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80832"/>
                  </a:lnTo>
                  <a:lnTo>
                    <a:pt x="0" y="2808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065" b="1" dirty="0">
                  <a:solidFill>
                    <a:srgbClr val="19191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食堂</a:t>
              </a:r>
              <a:endParaRPr lang="zh-CN" altLang="en-US" sz="1065" b="1" dirty="0">
                <a:solidFill>
                  <a:srgbClr val="19191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9" name="Rectangle"/>
            <p:cNvSpPr/>
            <p:nvPr/>
          </p:nvSpPr>
          <p:spPr>
            <a:xfrm>
              <a:off x="5817689" y="4120750"/>
              <a:ext cx="821948" cy="280832"/>
            </a:xfrm>
            <a:custGeom>
              <a:avLst/>
              <a:gdLst/>
              <a:ahLst/>
              <a:cxnLst/>
              <a:rect l="l" t="t" r="r" b="b"/>
              <a:pathLst>
                <a:path w="821948" h="280832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80832"/>
                  </a:lnTo>
                  <a:lnTo>
                    <a:pt x="0" y="280832"/>
                  </a:lnTo>
                  <a:lnTo>
                    <a:pt x="0" y="0"/>
                  </a:lnTo>
                  <a:close/>
                </a:path>
                <a:path w="821948" h="280832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80832"/>
                  </a:lnTo>
                  <a:lnTo>
                    <a:pt x="0" y="2808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065" b="1" dirty="0">
                  <a:solidFill>
                    <a:srgbClr val="19191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宿舍</a:t>
              </a:r>
              <a:endParaRPr lang="zh-CN" altLang="en-US" sz="1065" b="1" dirty="0">
                <a:solidFill>
                  <a:srgbClr val="19191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0" name="Rectangle"/>
            <p:cNvSpPr/>
            <p:nvPr/>
          </p:nvSpPr>
          <p:spPr>
            <a:xfrm>
              <a:off x="5371326" y="3427734"/>
              <a:ext cx="821948" cy="239734"/>
            </a:xfrm>
            <a:custGeom>
              <a:avLst/>
              <a:gdLst/>
              <a:ahLst/>
              <a:cxnLst/>
              <a:rect l="l" t="t" r="r" b="b"/>
              <a:pathLst>
                <a:path w="821948" h="239734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  <a:path w="821948" h="239734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39734"/>
                  </a:lnTo>
                  <a:lnTo>
                    <a:pt x="0" y="2397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760" dirty="0">
                  <a:solidFill>
                    <a:srgbClr val="19191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中央设备</a:t>
              </a:r>
              <a:endParaRPr lang="zh-CN" altLang="en-US" sz="760" dirty="0">
                <a:solidFill>
                  <a:srgbClr val="19191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3" name="Rectangle"/>
            <p:cNvSpPr/>
            <p:nvPr/>
          </p:nvSpPr>
          <p:spPr>
            <a:xfrm>
              <a:off x="2746024" y="2829437"/>
              <a:ext cx="821948" cy="287681"/>
            </a:xfrm>
            <a:custGeom>
              <a:avLst/>
              <a:gdLst/>
              <a:ahLst/>
              <a:cxnLst/>
              <a:rect l="l" t="t" r="r" b="b"/>
              <a:pathLst>
                <a:path w="821948" h="287681" stroke="0">
                  <a:moveTo>
                    <a:pt x="0" y="0"/>
                  </a:moveTo>
                  <a:lnTo>
                    <a:pt x="821948" y="0"/>
                  </a:lnTo>
                  <a:lnTo>
                    <a:pt x="821948" y="287681"/>
                  </a:lnTo>
                  <a:lnTo>
                    <a:pt x="0" y="287681"/>
                  </a:lnTo>
                  <a:lnTo>
                    <a:pt x="0" y="0"/>
                  </a:lnTo>
                  <a:close/>
                </a:path>
                <a:path w="821948" h="287681" fill="none">
                  <a:moveTo>
                    <a:pt x="0" y="0"/>
                  </a:moveTo>
                  <a:lnTo>
                    <a:pt x="821948" y="0"/>
                  </a:lnTo>
                  <a:lnTo>
                    <a:pt x="821948" y="287681"/>
                  </a:lnTo>
                  <a:lnTo>
                    <a:pt x="0" y="2876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noFill/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1065" b="1" dirty="0">
                  <a:solidFill>
                    <a:srgbClr val="19191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校园内网</a:t>
              </a:r>
              <a:endParaRPr lang="zh-CN" altLang="en-US" sz="1065" b="1" dirty="0">
                <a:solidFill>
                  <a:srgbClr val="19191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50" name="Image 2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74" y="7055866"/>
            <a:ext cx="2014000" cy="2014000"/>
          </a:xfrm>
          <a:prstGeom prst="rect">
            <a:avLst/>
          </a:prstGeom>
        </p:spPr>
      </p:pic>
      <p:pic>
        <p:nvPicPr>
          <p:cNvPr id="251" name="Image 2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84" y="7685786"/>
            <a:ext cx="2014000" cy="2014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Y5MzYyZDE4ZDVlNWIyYWQ3NTE3YTg2ZmI2YjI1Yz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0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27752</dc:creator>
  <cp:lastModifiedBy>qq814825</cp:lastModifiedBy>
  <cp:revision>2</cp:revision>
  <dcterms:created xsi:type="dcterms:W3CDTF">2023-11-01T14:22:00Z</dcterms:created>
  <dcterms:modified xsi:type="dcterms:W3CDTF">2023-11-01T06:25:36Z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48E8597141F6498B99D052BB3924421D_12</vt:lpwstr>
  </property>
  <property fmtid="{D5CDD505-2E9C-101B-9397-08002B2CF9AE}" pid="3" name="KSOProductBuildVer">
    <vt:lpwstr>2052-11.1.0.14309</vt:lpwstr>
  </property>
</Properties>
</file>