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1" r:id="rId9"/>
    <p:sldId id="262" r:id="rId10"/>
    <p:sldId id="263" r:id="rId11"/>
    <p:sldId id="26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760318-94FD-4994-9281-05A5F5DE52BA}" v="1672" dt="2024-01-17T22:31:04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1CFA9-5896-42B0-8157-E7FFB402A44E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E099E-A12B-47AC-AD10-B3A03938539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0B01DC5-7E46-49CB-8FEE-372676EB67A4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8118-1BE7-437C-8246-1FFB4D764D1A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0E4FB5D-CFEE-4FBE-9831-A33EDD8F16F2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A616-118C-4479-91C5-6AEF56ECE38D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1878-4B32-4152-AE3C-6E43B7682788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3CD3A7A-E6CA-4317-86A5-58A7E4210756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50F3A45-1582-4A50-9CB4-052080A3643D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955C-D235-4844-9EA5-BF7DDBA9D091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FE1E-9C2B-4996-92A0-E1E92FBD6510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2776-B02E-43D1-A74C-F4962BC2D4CE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2C7D6CA-B54B-4471-B6FD-230A78D2B461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dirty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100145-89AB-41EC-B1CD-363C6852FDD7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D:\projects\team_pygame\assets\music\fon_dead.mp3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609600"/>
            <a:ext cx="9144000" cy="1295399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800" dirty="0">
                <a:latin typeface="Bahnschrift"/>
              </a:rPr>
              <a:t>Soul Knight</a:t>
            </a:r>
            <a:endParaRPr lang="ru-RU" sz="4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Bahnschrift"/>
              <a:ea typeface="+mj-ea"/>
              <a:cs typeface="Times New Roman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3733800" y="2667000"/>
            <a:ext cx="5410200" cy="1066800"/>
          </a:xfrm>
          <a:prstGeom prst="rect">
            <a:avLst/>
          </a:prstGeom>
        </p:spPr>
        <p:txBody>
          <a:bodyPr lIns="91440" tIns="45720" rIns="91440" bIns="45720" anchor="t">
            <a:normAutofit fontScale="85000" lnSpcReduction="20000"/>
          </a:bodyPr>
          <a:lstStyle/>
          <a:p>
            <a:pPr marL="342900" lvl="0" indent="-342900" algn="r">
              <a:spcBef>
                <a:spcPct val="20000"/>
              </a:spcBef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/>
                <a:cs typeface="Times New Roman"/>
              </a:rPr>
              <a:t>Выполнил</a:t>
            </a:r>
            <a:r>
              <a:rPr lang="ru-RU" dirty="0">
                <a:latin typeface="Bahnschrift"/>
                <a:cs typeface="Times New Roman"/>
              </a:rPr>
              <a:t>и: Ларионов Валерий Дмитриевич,</a:t>
            </a:r>
            <a:br>
              <a:rPr lang="ru-RU" dirty="0">
                <a:latin typeface="Bahnschrift" pitchFamily="34" charset="0"/>
                <a:cs typeface="Times New Roman" pitchFamily="18" charset="0"/>
              </a:rPr>
            </a:br>
            <a:r>
              <a:rPr lang="ru-RU" dirty="0">
                <a:latin typeface="Bahnschrift"/>
                <a:cs typeface="Times New Roman"/>
              </a:rPr>
              <a:t>Сахаров Илья Вячеславович, </a:t>
            </a:r>
            <a:br>
              <a:rPr lang="ru-RU" dirty="0">
                <a:latin typeface="Bahnschrift" pitchFamily="34" charset="0"/>
                <a:cs typeface="Times New Roman" pitchFamily="18" charset="0"/>
              </a:rPr>
            </a:b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/>
                <a:cs typeface="Times New Roman"/>
              </a:rPr>
              <a:t>Мотовилов Григорий Николаевич</a:t>
            </a:r>
            <a:endParaRPr lang="ru-RU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/>
              <a:cs typeface="Times New Roman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lang="ru-RU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itchFamily="34" charset="0"/>
                <a:cs typeface="Times New Roman" pitchFamily="18" charset="0"/>
              </a:rPr>
            </a:b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/>
                <a:cs typeface="Times New Roman"/>
              </a:rPr>
              <a:t>Руководитель: Адрианова Алла Михайловна</a:t>
            </a:r>
            <a:endParaRPr lang="ru-RU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/>
              <a:cs typeface="Times New Roman"/>
            </a:endParaRPr>
          </a:p>
        </p:txBody>
      </p:sp>
      <p:pic>
        <p:nvPicPr>
          <p:cNvPr id="1026" name="Picture 2" descr="D:\projects\team_pygame\data\hero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3657600" cy="3657600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8800" y="0"/>
            <a:ext cx="5363648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ru-RU" sz="4800" dirty="0">
                <a:latin typeface="Bahnschrift"/>
                <a:cs typeface="Times New Roman"/>
              </a:rPr>
              <a:t>Результаты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824265"/>
            <a:ext cx="9144000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>
                <a:latin typeface="Bahnschrift"/>
                <a:cs typeface="Times New Roman"/>
              </a:rPr>
              <a:t> Во время создания проекта мы смогли улучшить наш навык работы в сообща.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Bahnschrift"/>
                <a:cs typeface="Times New Roman"/>
              </a:rPr>
              <a:t> Мы смогли создать сложную и, на наш взгляд, интересную игру.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4787D-58BC-5DEC-0C70-DEDDB2E8B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EBB064-0081-51ED-570E-8D0DD1D7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56B2E8C-FC9D-4993-690E-CCF10C55C839}"/>
              </a:ext>
            </a:extLst>
          </p:cNvPr>
          <p:cNvSpPr/>
          <p:nvPr/>
        </p:nvSpPr>
        <p:spPr>
          <a:xfrm>
            <a:off x="0" y="1116908"/>
            <a:ext cx="8839200" cy="147732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dirty="0">
                <a:latin typeface="Bahnschrift"/>
                <a:cs typeface="Times New Roman"/>
              </a:rPr>
              <a:t> За данный нам период времени мы смогли реализовать многое, но добавить всё, что хотели мы не смогли.</a:t>
            </a:r>
            <a:endParaRPr lang="ru-RU" dirty="0">
              <a:latin typeface="Calibri"/>
              <a:cs typeface="Calibri"/>
            </a:endParaRPr>
          </a:p>
          <a:p>
            <a:r>
              <a:rPr lang="ru-RU" dirty="0">
                <a:latin typeface="Bahnschrift"/>
                <a:cs typeface="Times New Roman"/>
              </a:rPr>
              <a:t> В будущем, в наш проект можно будет добавить метательное оружие, боссов, более запутанные карты, более сбалансированная генерация, специальное снаряжение (броня, аксессуары), и т.д.. Поэтому проекту есть еще куда расти.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349DF5D-9BA6-9346-2B5F-BA7CB4686B73}"/>
              </a:ext>
            </a:extLst>
          </p:cNvPr>
          <p:cNvSpPr/>
          <p:nvPr/>
        </p:nvSpPr>
        <p:spPr>
          <a:xfrm>
            <a:off x="0" y="4151"/>
            <a:ext cx="9144000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ru-RU" sz="4800" dirty="0">
                <a:latin typeface="Bahnschrift"/>
                <a:cs typeface="Times New Roman"/>
              </a:rPr>
              <a:t>Развитие</a:t>
            </a:r>
          </a:p>
        </p:txBody>
      </p:sp>
    </p:spTree>
    <p:extLst>
      <p:ext uri="{BB962C8B-B14F-4D97-AF65-F5344CB8AC3E}">
        <p14:creationId xmlns:p14="http://schemas.microsoft.com/office/powerpoint/2010/main" val="2909956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45842B5-A807-44A5-47C1-CE18AD053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25" y="3376591"/>
            <a:ext cx="2743199" cy="18838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364869" y="327630"/>
            <a:ext cx="441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" pitchFamily="34" charset="0"/>
                <a:ea typeface="+mj-ea"/>
                <a:cs typeface="Times New Roman" pitchFamily="18" charset="0"/>
              </a:rPr>
              <a:t>Введение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02428" y="2775815"/>
            <a:ext cx="4114800" cy="147732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ru-RU" dirty="0">
                <a:latin typeface="Bahnschrift"/>
                <a:cs typeface="Segoe UI"/>
              </a:rPr>
              <a:t> Наш проект – это игра, в которой игрок сражается с врагами, прокачивая свою атаку с каждым новым уровнем. Будьте осторожны, в игре присутствуют ловушки.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Рисунок 2" descr="Изображение выглядит как текст, рукописный текст, знак&#10;&#10;Автоматически созданное описание">
            <a:extLst>
              <a:ext uri="{FF2B5EF4-FFF2-40B4-BE49-F238E27FC236}">
                <a16:creationId xmlns:a16="http://schemas.microsoft.com/office/drawing/2014/main" id="{8BE5EB26-0EAE-1C2C-DAE3-884855F87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500" y="1760995"/>
            <a:ext cx="3391974" cy="35139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304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800" dirty="0">
                <a:latin typeface="Bahnschrift"/>
                <a:ea typeface="+mj-ea"/>
                <a:cs typeface="Times New Roman"/>
              </a:rPr>
              <a:t>Базовые механики</a:t>
            </a:r>
            <a:endParaRPr lang="ru-RU" dirty="0">
              <a:ea typeface="+mj-ea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6069" y="1277610"/>
            <a:ext cx="4191000" cy="20313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ru-RU" dirty="0">
                <a:latin typeface="Bahnschrift"/>
                <a:cs typeface="Times New Roman"/>
              </a:rPr>
              <a:t> Движение игрока реализовано на стрелочки и на клавиши (</a:t>
            </a:r>
            <a:r>
              <a:rPr lang="en-US" dirty="0">
                <a:latin typeface="Bahnschrift"/>
                <a:cs typeface="Times New Roman"/>
              </a:rPr>
              <a:t>WASD). </a:t>
            </a:r>
            <a:r>
              <a:rPr lang="ru-RU" dirty="0">
                <a:latin typeface="Bahnschrift"/>
                <a:cs typeface="Times New Roman"/>
              </a:rPr>
              <a:t>Атака настроена на ЛКМ. Герой не может атаковать объекты, которые находятся сзади него. Атакой, герой может наносить урон врагам или ломать коробки.</a:t>
            </a:r>
            <a:endParaRPr lang="ru-RU" dirty="0"/>
          </a:p>
        </p:txBody>
      </p:sp>
      <p:pic>
        <p:nvPicPr>
          <p:cNvPr id="2052" name="Picture 4" descr="https://avatars.mds.yandex.net/i?id=5c90709d6f8b050b843a965fc112c73f3d010a64-10934180-images-thumbs&amp;n=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533" y="3429000"/>
            <a:ext cx="3155632" cy="2209634"/>
          </a:xfrm>
          <a:prstGeom prst="rect">
            <a:avLst/>
          </a:prstGeom>
          <a:noFill/>
        </p:spPr>
      </p:pic>
      <p:pic>
        <p:nvPicPr>
          <p:cNvPr id="2053" name="Picture 5" descr="D:\projects\team_pygame\assets\data\enemy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8964" y="2157024"/>
            <a:ext cx="2466974" cy="3482536"/>
          </a:xfrm>
          <a:prstGeom prst="rect">
            <a:avLst/>
          </a:prstGeom>
          <a:noFill/>
        </p:spPr>
      </p:pic>
      <p:pic>
        <p:nvPicPr>
          <p:cNvPr id="2054" name="Picture 6" descr="D:\projects\team_pygame\assets\data\bo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4668" y="3898060"/>
            <a:ext cx="1676400" cy="1676400"/>
          </a:xfrm>
          <a:prstGeom prst="rect">
            <a:avLst/>
          </a:prstGeom>
          <a:noFill/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305986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800" dirty="0">
                <a:latin typeface="Bahnschrift"/>
                <a:ea typeface="+mj-ea"/>
                <a:cs typeface="Times New Roman"/>
              </a:rPr>
              <a:t>Атаки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"/>
              <a:ea typeface="+mj-ea"/>
              <a:cs typeface="Times New Roman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1066800"/>
            <a:ext cx="4572000" cy="147732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ru-RU" dirty="0">
                <a:latin typeface="Bahnschrift"/>
                <a:cs typeface="Times New Roman"/>
              </a:rPr>
              <a:t> У героя есть два оружия для атаки: копьё и меч. Копьё помогает для одиночных, сильных целей, а меч для множества слабых. Менять оружие можно на цифры 1 и 2</a:t>
            </a:r>
            <a:endParaRPr lang="ru-RU" dirty="0"/>
          </a:p>
        </p:txBody>
      </p:sp>
      <p:sp>
        <p:nvSpPr>
          <p:cNvPr id="8" name="Номер слайда 9"/>
          <p:cNvSpPr txBox="1">
            <a:spLocks/>
          </p:cNvSpPr>
          <p:nvPr/>
        </p:nvSpPr>
        <p:spPr>
          <a:xfrm>
            <a:off x="152400" y="640080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649386" y="2819103"/>
            <a:ext cx="4343400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ru-RU" dirty="0">
                <a:latin typeface="Bahnschrift"/>
                <a:cs typeface="Times New Roman"/>
              </a:rPr>
              <a:t> Враг атакует героя, когда находится на расстоянии в одну клетку от героя, в любом из 4 направлений.</a:t>
            </a:r>
          </a:p>
        </p:txBody>
      </p:sp>
      <p:pic>
        <p:nvPicPr>
          <p:cNvPr id="22530" name="Picture 2" descr="D:\projects\team_pygame\assets\data\bo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0222" y="2747054"/>
            <a:ext cx="1371600" cy="1371600"/>
          </a:xfrm>
          <a:prstGeom prst="rect">
            <a:avLst/>
          </a:prstGeom>
          <a:noFill/>
        </p:spPr>
      </p:pic>
      <p:pic>
        <p:nvPicPr>
          <p:cNvPr id="22531" name="Picture 3" descr="D:\projects\team_pygame\assets\data\enemy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5649" y="2750909"/>
            <a:ext cx="984398" cy="1389638"/>
          </a:xfrm>
          <a:prstGeom prst="rect">
            <a:avLst/>
          </a:prstGeom>
          <a:noFill/>
        </p:spPr>
      </p:pic>
      <p:pic>
        <p:nvPicPr>
          <p:cNvPr id="22532" name="Picture 4" descr="D:\projects\team_pygame\assets\data\heroe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81151" y="2396593"/>
            <a:ext cx="1828800" cy="1828800"/>
          </a:xfrm>
          <a:prstGeom prst="rect">
            <a:avLst/>
          </a:prstGeom>
          <a:noFill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97931" y="1181840"/>
            <a:ext cx="4251004" cy="1055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Прямоугольник 13"/>
          <p:cNvSpPr/>
          <p:nvPr/>
        </p:nvSpPr>
        <p:spPr>
          <a:xfrm>
            <a:off x="228600" y="4227766"/>
            <a:ext cx="4572000" cy="2308324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algn="just"/>
            <a:r>
              <a:rPr lang="ru-RU" dirty="0">
                <a:latin typeface="Bahnschrift"/>
                <a:cs typeface="Times New Roman"/>
              </a:rPr>
              <a:t> Над игроком находится информация о его здоровье. Если здоровье упадёт до 0, то персонаж умирает и игра начинается с самого начала.</a:t>
            </a:r>
          </a:p>
          <a:p>
            <a:pPr algn="just"/>
            <a:r>
              <a:rPr lang="ru-RU" dirty="0">
                <a:latin typeface="Bahnschrift"/>
                <a:cs typeface="Times New Roman"/>
              </a:rPr>
              <a:t> Информация о здоровье есть также и у противников, если противник умрет, то очки опыта противника переходят герою, а сам противник исчезает.</a:t>
            </a:r>
          </a:p>
        </p:txBody>
      </p:sp>
      <p:pic>
        <p:nvPicPr>
          <p:cNvPr id="22534" name="Picture 6" descr="D:\projects\team_pygame\assets\data\die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61654" y="4563105"/>
            <a:ext cx="2542052" cy="1313024"/>
          </a:xfrm>
          <a:prstGeom prst="rect">
            <a:avLst/>
          </a:prstGeom>
          <a:noFill/>
        </p:spPr>
      </p:pic>
      <p:pic>
        <p:nvPicPr>
          <p:cNvPr id="17" name="fon_dead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8" cstate="print"/>
          <a:stretch>
            <a:fillRect/>
          </a:stretch>
        </p:blipFill>
        <p:spPr>
          <a:xfrm>
            <a:off x="7793452" y="5878963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414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300945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/>
                <a:ea typeface="+mj-ea"/>
                <a:cs typeface="Times New Roman"/>
              </a:rPr>
              <a:t>Генерация карты</a:t>
            </a:r>
            <a:endParaRPr lang="ru-RU" sz="4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/>
              <a:ea typeface="+mj-ea"/>
              <a:cs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80303" y="1638447"/>
            <a:ext cx="3886200" cy="230832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ru-RU" dirty="0">
                <a:latin typeface="Bahnschrift"/>
                <a:cs typeface="Times New Roman"/>
              </a:rPr>
              <a:t> Одним из самых главных достижений проекта - это генерация карты. Этапы всегда будут создаваться рандомно. Карта генерируется при старте игры и во время перехода на следующий уровень.</a:t>
            </a:r>
          </a:p>
          <a:p>
            <a:pPr algn="just"/>
            <a:endParaRPr lang="ru-RU" dirty="0">
              <a:latin typeface="Bahnschrift" pitchFamily="34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767392" y="3761374"/>
            <a:ext cx="3810000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ru-RU" dirty="0">
                <a:latin typeface="Bahnschrift"/>
                <a:cs typeface="Times New Roman"/>
              </a:rPr>
              <a:t> Комнаты берутся рандомно из словаря, где ключ – номер и автор комнаты, значение – вложенный список.</a:t>
            </a:r>
            <a:endParaRPr lang="ru-RU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761122"/>
            <a:ext cx="4467226" cy="218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7392" y="1447800"/>
            <a:ext cx="3657600" cy="231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-2668"/>
            <a:ext cx="9146371" cy="770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/>
                <a:ea typeface="+mj-ea"/>
                <a:cs typeface="Times New Roman"/>
              </a:rPr>
              <a:t>Легенда карты</a:t>
            </a:r>
            <a:endParaRPr lang="ru-RU" sz="4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/>
              <a:ea typeface="+mj-ea"/>
              <a:cs typeface="Times New Roman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1524000"/>
            <a:ext cx="38862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endParaRPr lang="ru-RU" dirty="0">
              <a:latin typeface="Bahnschrift" pitchFamily="34" charset="0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5334000" cy="2314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Номер слайда 11"/>
          <p:cNvSpPr txBox="1">
            <a:spLocks/>
          </p:cNvSpPr>
          <p:nvPr/>
        </p:nvSpPr>
        <p:spPr>
          <a:xfrm>
            <a:off x="152400" y="640080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943600" y="1066800"/>
            <a:ext cx="2971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dirty="0">
                <a:latin typeface="Bahnschrift" pitchFamily="34" charset="0"/>
                <a:cs typeface="Times New Roman" pitchFamily="18" charset="0"/>
              </a:rPr>
              <a:t>Сразу появившиеся:</a:t>
            </a:r>
            <a:br>
              <a:rPr lang="ru-RU" dirty="0">
                <a:latin typeface="Bahnschrift" pitchFamily="34" charset="0"/>
                <a:cs typeface="Times New Roman" pitchFamily="18" charset="0"/>
              </a:rPr>
            </a:br>
            <a:br>
              <a:rPr lang="ru-RU" dirty="0">
                <a:latin typeface="Bahnschrift" pitchFamily="34" charset="0"/>
                <a:cs typeface="Times New Roman" pitchFamily="18" charset="0"/>
              </a:rPr>
            </a:br>
            <a:r>
              <a:rPr lang="en-US" dirty="0">
                <a:latin typeface="Bahnschrift" pitchFamily="34" charset="0"/>
                <a:cs typeface="Times New Roman" pitchFamily="18" charset="0"/>
              </a:rPr>
              <a:t>“</a:t>
            </a:r>
            <a:r>
              <a:rPr lang="ru-RU" dirty="0">
                <a:latin typeface="Bahnschrift" pitchFamily="34" charset="0"/>
                <a:cs typeface="Times New Roman" pitchFamily="18" charset="0"/>
              </a:rPr>
              <a:t>С</a:t>
            </a:r>
            <a:r>
              <a:rPr lang="en-US" dirty="0">
                <a:latin typeface="Bahnschrift" pitchFamily="34" charset="0"/>
                <a:cs typeface="Times New Roman" pitchFamily="18" charset="0"/>
              </a:rPr>
              <a:t>”</a:t>
            </a:r>
            <a:r>
              <a:rPr lang="ru-RU" dirty="0">
                <a:latin typeface="Bahnschrift" pitchFamily="34" charset="0"/>
                <a:cs typeface="Times New Roman" pitchFamily="18" charset="0"/>
              </a:rPr>
              <a:t> – стена</a:t>
            </a:r>
            <a:br>
              <a:rPr lang="ru-RU" dirty="0">
                <a:latin typeface="Bahnschrift" pitchFamily="34" charset="0"/>
                <a:cs typeface="Times New Roman" pitchFamily="18" charset="0"/>
              </a:rPr>
            </a:br>
            <a:r>
              <a:rPr lang="en-US" dirty="0">
                <a:latin typeface="Bahnschrift" pitchFamily="34" charset="0"/>
                <a:cs typeface="Times New Roman" pitchFamily="18" charset="0"/>
              </a:rPr>
              <a:t>“</a:t>
            </a:r>
            <a:r>
              <a:rPr lang="ru-RU" dirty="0">
                <a:latin typeface="Bahnschrift" pitchFamily="34" charset="0"/>
                <a:cs typeface="Times New Roman" pitchFamily="18" charset="0"/>
              </a:rPr>
              <a:t>В</a:t>
            </a:r>
            <a:r>
              <a:rPr lang="en-US" dirty="0">
                <a:latin typeface="Bahnschrift" pitchFamily="34" charset="0"/>
                <a:cs typeface="Times New Roman" pitchFamily="18" charset="0"/>
              </a:rPr>
              <a:t>”</a:t>
            </a:r>
            <a:r>
              <a:rPr lang="ru-RU" dirty="0">
                <a:latin typeface="Bahnschrift" pitchFamily="34" charset="0"/>
                <a:cs typeface="Times New Roman" pitchFamily="18" charset="0"/>
              </a:rPr>
              <a:t> – клетка рядом с дверью (картинка пола)</a:t>
            </a:r>
            <a:br>
              <a:rPr lang="ru-RU" dirty="0">
                <a:latin typeface="Bahnschrift" pitchFamily="34" charset="0"/>
                <a:cs typeface="Times New Roman" pitchFamily="18" charset="0"/>
              </a:rPr>
            </a:br>
            <a:r>
              <a:rPr lang="en-US" dirty="0">
                <a:latin typeface="Bahnschrift" pitchFamily="34" charset="0"/>
                <a:cs typeface="Times New Roman" pitchFamily="18" charset="0"/>
              </a:rPr>
              <a:t>“</a:t>
            </a:r>
            <a:r>
              <a:rPr lang="ru-RU" dirty="0">
                <a:latin typeface="Bahnschrift" pitchFamily="34" charset="0"/>
                <a:cs typeface="Times New Roman" pitchFamily="18" charset="0"/>
              </a:rPr>
              <a:t>Л</a:t>
            </a:r>
            <a:r>
              <a:rPr lang="en-US" dirty="0">
                <a:latin typeface="Bahnschrift" pitchFamily="34" charset="0"/>
                <a:cs typeface="Times New Roman" pitchFamily="18" charset="0"/>
              </a:rPr>
              <a:t>”</a:t>
            </a:r>
            <a:r>
              <a:rPr lang="ru-RU" dirty="0">
                <a:latin typeface="Bahnschrift" pitchFamily="34" charset="0"/>
                <a:cs typeface="Times New Roman" pitchFamily="18" charset="0"/>
              </a:rPr>
              <a:t> – ловушка</a:t>
            </a:r>
            <a:br>
              <a:rPr lang="ru-RU" dirty="0">
                <a:latin typeface="Bahnschrift" pitchFamily="34" charset="0"/>
                <a:cs typeface="Times New Roman" pitchFamily="18" charset="0"/>
              </a:rPr>
            </a:br>
            <a:r>
              <a:rPr lang="en-US" dirty="0">
                <a:latin typeface="Bahnschrift" pitchFamily="34" charset="0"/>
                <a:cs typeface="Times New Roman" pitchFamily="18" charset="0"/>
              </a:rPr>
              <a:t>“</a:t>
            </a:r>
            <a:r>
              <a:rPr lang="ru-RU" dirty="0">
                <a:latin typeface="Bahnschrift" pitchFamily="34" charset="0"/>
                <a:cs typeface="Times New Roman" pitchFamily="18" charset="0"/>
              </a:rPr>
              <a:t>К</a:t>
            </a:r>
            <a:r>
              <a:rPr lang="en-US" dirty="0">
                <a:latin typeface="Bahnschrift" pitchFamily="34" charset="0"/>
                <a:cs typeface="Times New Roman" pitchFamily="18" charset="0"/>
              </a:rPr>
              <a:t>”</a:t>
            </a:r>
            <a:r>
              <a:rPr lang="ru-RU" dirty="0">
                <a:latin typeface="Bahnschrift" pitchFamily="34" charset="0"/>
                <a:cs typeface="Times New Roman" pitchFamily="18" charset="0"/>
              </a:rPr>
              <a:t> – коробка</a:t>
            </a:r>
            <a:br>
              <a:rPr lang="ru-RU" dirty="0">
                <a:latin typeface="Bahnschrift" pitchFamily="34" charset="0"/>
                <a:cs typeface="Times New Roman" pitchFamily="18" charset="0"/>
              </a:rPr>
            </a:br>
            <a:r>
              <a:rPr lang="en-US" dirty="0">
                <a:latin typeface="Bahnschrift" pitchFamily="34" charset="0"/>
                <a:cs typeface="Times New Roman" pitchFamily="18" charset="0"/>
              </a:rPr>
              <a:t>“</a:t>
            </a:r>
            <a:r>
              <a:rPr lang="ru-RU" dirty="0">
                <a:latin typeface="Bahnschrift" pitchFamily="34" charset="0"/>
                <a:cs typeface="Times New Roman" pitchFamily="18" charset="0"/>
              </a:rPr>
              <a:t>.</a:t>
            </a:r>
            <a:r>
              <a:rPr lang="en-US" dirty="0">
                <a:latin typeface="Bahnschrift" pitchFamily="34" charset="0"/>
                <a:cs typeface="Times New Roman" pitchFamily="18" charset="0"/>
              </a:rPr>
              <a:t>”</a:t>
            </a:r>
            <a:r>
              <a:rPr lang="ru-RU" dirty="0">
                <a:latin typeface="Bahnschrift" pitchFamily="34" charset="0"/>
                <a:cs typeface="Times New Roman" pitchFamily="18" charset="0"/>
              </a:rPr>
              <a:t> – пол</a:t>
            </a:r>
            <a:br>
              <a:rPr lang="en-US" dirty="0">
                <a:latin typeface="Bahnschrift" pitchFamily="34" charset="0"/>
                <a:cs typeface="Times New Roman" pitchFamily="18" charset="0"/>
              </a:rPr>
            </a:br>
            <a:br>
              <a:rPr lang="ru-RU" dirty="0">
                <a:latin typeface="Bahnschrift" pitchFamily="34" charset="0"/>
                <a:cs typeface="Times New Roman" pitchFamily="18" charset="0"/>
              </a:rPr>
            </a:br>
            <a:endParaRPr lang="ru-RU" dirty="0">
              <a:latin typeface="Bahnschrift" pitchFamily="34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943600" y="3581400"/>
            <a:ext cx="3200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dirty="0">
                <a:latin typeface="Bahnschrift" pitchFamily="34" charset="0"/>
                <a:cs typeface="Times New Roman" pitchFamily="18" charset="0"/>
              </a:rPr>
              <a:t>Добавляются потом:</a:t>
            </a:r>
          </a:p>
          <a:p>
            <a:pPr lvl="0">
              <a:spcBef>
                <a:spcPct val="0"/>
              </a:spcBef>
              <a:defRPr/>
            </a:pPr>
            <a:br>
              <a:rPr lang="ru-RU" dirty="0">
                <a:latin typeface="Bahnschrift" pitchFamily="34" charset="0"/>
                <a:cs typeface="Times New Roman" pitchFamily="18" charset="0"/>
              </a:rPr>
            </a:br>
            <a:r>
              <a:rPr lang="en-US" dirty="0">
                <a:latin typeface="Bahnschrift" pitchFamily="34" charset="0"/>
                <a:cs typeface="Times New Roman" pitchFamily="18" charset="0"/>
              </a:rPr>
              <a:t>“</a:t>
            </a:r>
            <a:r>
              <a:rPr lang="ru-RU" dirty="0">
                <a:latin typeface="Bahnschrift" pitchFamily="34" charset="0"/>
                <a:cs typeface="Times New Roman" pitchFamily="18" charset="0"/>
              </a:rPr>
              <a:t>С</a:t>
            </a:r>
            <a:r>
              <a:rPr lang="en-US" dirty="0">
                <a:latin typeface="Bahnschrift" pitchFamily="34" charset="0"/>
                <a:cs typeface="Times New Roman" pitchFamily="18" charset="0"/>
              </a:rPr>
              <a:t>” </a:t>
            </a:r>
            <a:r>
              <a:rPr lang="ru-RU" dirty="0">
                <a:latin typeface="Bahnschrift" pitchFamily="34" charset="0"/>
                <a:cs typeface="Times New Roman" pitchFamily="18" charset="0"/>
              </a:rPr>
              <a:t>– стена (граничные стены)</a:t>
            </a:r>
            <a:br>
              <a:rPr lang="ru-RU" dirty="0">
                <a:latin typeface="Bahnschrift" pitchFamily="34" charset="0"/>
                <a:cs typeface="Times New Roman" pitchFamily="18" charset="0"/>
              </a:rPr>
            </a:br>
            <a:r>
              <a:rPr lang="en-US" dirty="0">
                <a:latin typeface="Bahnschrift" pitchFamily="34" charset="0"/>
                <a:cs typeface="Times New Roman" pitchFamily="18" charset="0"/>
              </a:rPr>
              <a:t>“@”</a:t>
            </a:r>
            <a:r>
              <a:rPr lang="ru-RU" dirty="0">
                <a:latin typeface="Bahnschrift" pitchFamily="34" charset="0"/>
                <a:cs typeface="Times New Roman" pitchFamily="18" charset="0"/>
              </a:rPr>
              <a:t> – герой</a:t>
            </a:r>
            <a:br>
              <a:rPr lang="ru-RU" dirty="0">
                <a:latin typeface="Bahnschrift" pitchFamily="34" charset="0"/>
                <a:cs typeface="Times New Roman" pitchFamily="18" charset="0"/>
              </a:rPr>
            </a:br>
            <a:r>
              <a:rPr lang="en-US" dirty="0">
                <a:latin typeface="Bahnschrift" pitchFamily="34" charset="0"/>
                <a:cs typeface="Times New Roman" pitchFamily="18" charset="0"/>
              </a:rPr>
              <a:t>“E”</a:t>
            </a:r>
            <a:r>
              <a:rPr lang="ru-RU" dirty="0">
                <a:latin typeface="Bahnschrift" pitchFamily="34" charset="0"/>
                <a:cs typeface="Times New Roman" pitchFamily="18" charset="0"/>
              </a:rPr>
              <a:t> – враг</a:t>
            </a:r>
            <a:br>
              <a:rPr lang="ru-RU" dirty="0">
                <a:latin typeface="Bahnschrift" pitchFamily="34" charset="0"/>
                <a:cs typeface="Times New Roman" pitchFamily="18" charset="0"/>
              </a:rPr>
            </a:br>
            <a:r>
              <a:rPr lang="en-US" dirty="0">
                <a:latin typeface="Bahnschrift" pitchFamily="34" charset="0"/>
                <a:cs typeface="Times New Roman" pitchFamily="18" charset="0"/>
              </a:rPr>
              <a:t>“</a:t>
            </a:r>
            <a:r>
              <a:rPr lang="ru-RU" dirty="0">
                <a:latin typeface="Bahnschrift" pitchFamily="34" charset="0"/>
                <a:cs typeface="Times New Roman" pitchFamily="18" charset="0"/>
              </a:rPr>
              <a:t>Д</a:t>
            </a:r>
            <a:r>
              <a:rPr lang="en-US" dirty="0">
                <a:latin typeface="Bahnschrift" pitchFamily="34" charset="0"/>
                <a:cs typeface="Times New Roman" pitchFamily="18" charset="0"/>
              </a:rPr>
              <a:t>”</a:t>
            </a:r>
            <a:r>
              <a:rPr lang="ru-RU" dirty="0">
                <a:latin typeface="Bahnschrift" pitchFamily="34" charset="0"/>
                <a:cs typeface="Times New Roman" pitchFamily="18" charset="0"/>
              </a:rPr>
              <a:t> – дверь</a:t>
            </a:r>
            <a:br>
              <a:rPr lang="ru-RU" dirty="0">
                <a:latin typeface="Bahnschrift" pitchFamily="34" charset="0"/>
                <a:cs typeface="Times New Roman" pitchFamily="18" charset="0"/>
              </a:rPr>
            </a:br>
            <a:r>
              <a:rPr lang="en-US" dirty="0">
                <a:latin typeface="Bahnschrift" pitchFamily="34" charset="0"/>
                <a:cs typeface="Times New Roman" pitchFamily="18" charset="0"/>
              </a:rPr>
              <a:t>“</a:t>
            </a:r>
            <a:r>
              <a:rPr lang="ru-RU" dirty="0">
                <a:latin typeface="Bahnschrift" pitchFamily="34" charset="0"/>
                <a:cs typeface="Times New Roman" pitchFamily="18" charset="0"/>
              </a:rPr>
              <a:t>П</a:t>
            </a:r>
            <a:r>
              <a:rPr lang="en-US" dirty="0">
                <a:latin typeface="Bahnschrift" pitchFamily="34" charset="0"/>
                <a:cs typeface="Times New Roman" pitchFamily="18" charset="0"/>
              </a:rPr>
              <a:t>”</a:t>
            </a:r>
            <a:r>
              <a:rPr lang="ru-RU" dirty="0">
                <a:latin typeface="Bahnschrift" pitchFamily="34" charset="0"/>
                <a:cs typeface="Times New Roman" pitchFamily="18" charset="0"/>
              </a:rPr>
              <a:t> – портал</a:t>
            </a:r>
            <a:br>
              <a:rPr lang="en-US" dirty="0">
                <a:latin typeface="Bahnschrift" pitchFamily="34" charset="0"/>
                <a:cs typeface="Times New Roman" pitchFamily="18" charset="0"/>
              </a:rPr>
            </a:br>
            <a:br>
              <a:rPr lang="ru-RU" dirty="0">
                <a:latin typeface="Bahnschrift" pitchFamily="34" charset="0"/>
                <a:cs typeface="Times New Roman" pitchFamily="18" charset="0"/>
              </a:rPr>
            </a:br>
            <a:endParaRPr lang="ru-RU" dirty="0">
              <a:latin typeface="Bahnschrift" pitchFamily="34" charset="0"/>
              <a:cs typeface="Times New Roman" pitchFamily="18" charset="0"/>
            </a:endParaRPr>
          </a:p>
        </p:txBody>
      </p:sp>
      <p:pic>
        <p:nvPicPr>
          <p:cNvPr id="23554" name="Picture 2" descr="D:\projects\team_pygame\assets\data\bo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7571" y="3581399"/>
            <a:ext cx="815369" cy="806474"/>
          </a:xfrm>
          <a:prstGeom prst="rect">
            <a:avLst/>
          </a:prstGeom>
          <a:noFill/>
        </p:spPr>
      </p:pic>
      <p:pic>
        <p:nvPicPr>
          <p:cNvPr id="23555" name="Picture 3" descr="D:\projects\team_pygame\assets\data\enemy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63297" y="5189309"/>
            <a:ext cx="762000" cy="1075688"/>
          </a:xfrm>
          <a:prstGeom prst="rect">
            <a:avLst/>
          </a:prstGeom>
          <a:noFill/>
        </p:spPr>
      </p:pic>
      <p:pic>
        <p:nvPicPr>
          <p:cNvPr id="23561" name="Picture 9" descr="D:\projects\team_pygame\assets\data\trap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8372" y="3585550"/>
            <a:ext cx="761362" cy="767086"/>
          </a:xfrm>
          <a:prstGeom prst="rect">
            <a:avLst/>
          </a:prstGeom>
          <a:noFill/>
        </p:spPr>
      </p:pic>
      <p:pic>
        <p:nvPicPr>
          <p:cNvPr id="23562" name="Picture 10" descr="D:\projects\team_pygame\assets\data\heroe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1705" y="4241700"/>
            <a:ext cx="1828800" cy="1828800"/>
          </a:xfrm>
          <a:prstGeom prst="rect">
            <a:avLst/>
          </a:prstGeom>
          <a:noFill/>
        </p:spPr>
      </p:pic>
      <p:pic>
        <p:nvPicPr>
          <p:cNvPr id="23563" name="Picture 11" descr="D:\projects\team_pygame\assets\data\portal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0939" y="4492540"/>
            <a:ext cx="914400" cy="838200"/>
          </a:xfrm>
          <a:prstGeom prst="rect">
            <a:avLst/>
          </a:prstGeom>
          <a:noFill/>
        </p:spPr>
      </p:pic>
      <p:pic>
        <p:nvPicPr>
          <p:cNvPr id="23564" name="Picture 12" descr="D:\projects\team_pygame\assets\data\doo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73547" y="4531379"/>
            <a:ext cx="800100" cy="800100"/>
          </a:xfrm>
          <a:prstGeom prst="rect">
            <a:avLst/>
          </a:prstGeom>
          <a:noFill/>
        </p:spPr>
      </p:pic>
      <p:pic>
        <p:nvPicPr>
          <p:cNvPr id="7" name="Picture 5" descr="D:\projects\team_pygame\assets\data\wall.png">
            <a:extLst>
              <a:ext uri="{FF2B5EF4-FFF2-40B4-BE49-F238E27FC236}">
                <a16:creationId xmlns:a16="http://schemas.microsoft.com/office/drawing/2014/main" id="{89FBDEE0-6888-C03C-9D4C-886E2D4E2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3581400"/>
            <a:ext cx="762000" cy="734786"/>
          </a:xfrm>
          <a:prstGeom prst="rect">
            <a:avLst/>
          </a:prstGeom>
          <a:noFill/>
        </p:spPr>
      </p:pic>
      <p:pic>
        <p:nvPicPr>
          <p:cNvPr id="9" name="Picture 4" descr="D:\projects\team_pygame\assets\data\pol.png">
            <a:extLst>
              <a:ext uri="{FF2B5EF4-FFF2-40B4-BE49-F238E27FC236}">
                <a16:creationId xmlns:a16="http://schemas.microsoft.com/office/drawing/2014/main" id="{E318A69C-C214-F5E0-B7DC-9AB808B51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92138" y="3565686"/>
            <a:ext cx="762000" cy="762000"/>
          </a:xfrm>
          <a:prstGeom prst="rect">
            <a:avLst/>
          </a:prstGeom>
          <a:noFill/>
        </p:spPr>
      </p:pic>
      <p:pic>
        <p:nvPicPr>
          <p:cNvPr id="22" name="Picture 4" descr="D:\projects\team_pygame\assets\data\pol.png">
            <a:extLst>
              <a:ext uri="{FF2B5EF4-FFF2-40B4-BE49-F238E27FC236}">
                <a16:creationId xmlns:a16="http://schemas.microsoft.com/office/drawing/2014/main" id="{137254FF-0C52-0F02-FF83-7AB59D87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4799" y="4481865"/>
            <a:ext cx="762000" cy="76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372" y="12453"/>
            <a:ext cx="9142517" cy="741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/>
                <a:ea typeface="+mj-ea"/>
                <a:cs typeface="Times New Roman"/>
              </a:rPr>
              <a:t>Генерация врагов</a:t>
            </a:r>
            <a:endParaRPr lang="ru-RU" sz="4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/>
              <a:ea typeface="+mj-ea"/>
              <a:cs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2507" y="1198742"/>
            <a:ext cx="4610746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ru-RU" dirty="0">
                <a:latin typeface="Bahnschrift"/>
                <a:cs typeface="Times New Roman"/>
              </a:rPr>
              <a:t> Вторым достижением проекта является генерация врагов. Враги появляются в комнате с игроком, в </a:t>
            </a:r>
            <a:r>
              <a:rPr lang="ru-RU">
                <a:latin typeface="Bahnschrift"/>
                <a:cs typeface="Times New Roman"/>
              </a:rPr>
              <a:t>случайном количестве и порядке. Их уровень не </a:t>
            </a:r>
            <a:r>
              <a:rPr lang="ru-RU" dirty="0">
                <a:latin typeface="Bahnschrift"/>
                <a:cs typeface="Times New Roman"/>
              </a:rPr>
              <a:t>будет превышать уровня героя + 3 </a:t>
            </a:r>
            <a:endParaRPr lang="ru-RU" dirty="0">
              <a:latin typeface="Bahnschrift" pitchFamily="34" charset="0"/>
              <a:cs typeface="Times New Roman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200400"/>
            <a:ext cx="4255854" cy="317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123046" y="3351615"/>
            <a:ext cx="4332133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ru-RU" dirty="0">
                <a:latin typeface="Bahnschrift"/>
                <a:cs typeface="Times New Roman"/>
              </a:rPr>
              <a:t> Заходя в комнату, герою оказывают «теплый прием» скелеты. Выйти из комнаты нельзя, пока не будут побеждены все скелеты.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172" name="Picture 4" descr="D:\projects\team_pygame\assets\data\enemy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9248" y="1710201"/>
            <a:ext cx="970494" cy="1370012"/>
          </a:xfrm>
          <a:prstGeom prst="rect">
            <a:avLst/>
          </a:prstGeom>
          <a:noFill/>
        </p:spPr>
      </p:pic>
      <p:pic>
        <p:nvPicPr>
          <p:cNvPr id="11" name="Picture 4" descr="D:\projects\team_pygame\assets\data\enemy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1" y="1503838"/>
            <a:ext cx="970494" cy="1370012"/>
          </a:xfrm>
          <a:prstGeom prst="rect">
            <a:avLst/>
          </a:prstGeom>
          <a:noFill/>
        </p:spPr>
      </p:pic>
      <p:pic>
        <p:nvPicPr>
          <p:cNvPr id="12" name="Picture 4" descr="D:\projects\team_pygame\assets\data\enemy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800600"/>
            <a:ext cx="970494" cy="1370012"/>
          </a:xfrm>
          <a:prstGeom prst="rect">
            <a:avLst/>
          </a:prstGeom>
          <a:noFill/>
        </p:spPr>
      </p:pic>
      <p:pic>
        <p:nvPicPr>
          <p:cNvPr id="13" name="Picture 4" descr="D:\projects\team_pygame\assets\data\enemy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953000"/>
            <a:ext cx="970494" cy="1370012"/>
          </a:xfrm>
          <a:prstGeom prst="rect">
            <a:avLst/>
          </a:prstGeom>
          <a:noFill/>
        </p:spPr>
      </p:pic>
      <p:pic>
        <p:nvPicPr>
          <p:cNvPr id="5" name="Picture 10" descr="D:\projects\team_pygame\assets\data\heroes.png">
            <a:extLst>
              <a:ext uri="{FF2B5EF4-FFF2-40B4-BE49-F238E27FC236}">
                <a16:creationId xmlns:a16="http://schemas.microsoft.com/office/drawing/2014/main" id="{1BA312CB-9F01-2A99-6A5C-7CE9C2DF9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1004" y="1164050"/>
            <a:ext cx="1828800" cy="1828800"/>
          </a:xfrm>
          <a:prstGeom prst="rect">
            <a:avLst/>
          </a:prstGeom>
          <a:noFill/>
        </p:spPr>
      </p:pic>
      <p:pic>
        <p:nvPicPr>
          <p:cNvPr id="6" name="Picture 4" descr="D:\projects\team_pygame\assets\data\enemy3.png">
            <a:extLst>
              <a:ext uri="{FF2B5EF4-FFF2-40B4-BE49-F238E27FC236}">
                <a16:creationId xmlns:a16="http://schemas.microsoft.com/office/drawing/2014/main" id="{ED4D0930-F60D-285D-19D6-8F4483844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1750" y="383075"/>
            <a:ext cx="970494" cy="1370012"/>
          </a:xfrm>
          <a:prstGeom prst="rect">
            <a:avLst/>
          </a:prstGeom>
          <a:noFill/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567B197E-BF8B-D858-A3CA-62138E2F399C}"/>
              </a:ext>
            </a:extLst>
          </p:cNvPr>
          <p:cNvSpPr/>
          <p:nvPr/>
        </p:nvSpPr>
        <p:spPr>
          <a:xfrm>
            <a:off x="5461493" y="1423189"/>
            <a:ext cx="69273" cy="9406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21FFB3E-8FB1-A2D8-6C6F-1AD4F207A4A6}"/>
              </a:ext>
            </a:extLst>
          </p:cNvPr>
          <p:cNvSpPr/>
          <p:nvPr/>
        </p:nvSpPr>
        <p:spPr>
          <a:xfrm>
            <a:off x="5536974" y="1423188"/>
            <a:ext cx="69273" cy="9406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54516062-D443-94F2-BB2E-AD3B31CD445E}"/>
              </a:ext>
            </a:extLst>
          </p:cNvPr>
          <p:cNvSpPr/>
          <p:nvPr/>
        </p:nvSpPr>
        <p:spPr>
          <a:xfrm>
            <a:off x="5499390" y="1458379"/>
            <a:ext cx="25160" cy="25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AA660D1-B8D0-2127-0E9A-9B690C603F2B}"/>
              </a:ext>
            </a:extLst>
          </p:cNvPr>
          <p:cNvSpPr/>
          <p:nvPr/>
        </p:nvSpPr>
        <p:spPr>
          <a:xfrm>
            <a:off x="5582059" y="1458378"/>
            <a:ext cx="25160" cy="25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0"/>
            <a:ext cx="9145778" cy="732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/>
                <a:ea typeface="+mj-ea"/>
                <a:cs typeface="Times New Roman"/>
              </a:rPr>
              <a:t>Структура классов</a:t>
            </a:r>
            <a:endParaRPr lang="ru-RU" sz="4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/>
              <a:ea typeface="+mj-ea"/>
              <a:cs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2345" y="1032702"/>
            <a:ext cx="8991600" cy="507831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>
                <a:latin typeface="Bahnschrift" pitchFamily="34" charset="0"/>
                <a:cs typeface="Times New Roman" pitchFamily="18" charset="0"/>
              </a:rPr>
              <a:t> Класс </a:t>
            </a:r>
            <a:r>
              <a:rPr lang="en-US" dirty="0">
                <a:latin typeface="Bahnschrift" pitchFamily="34" charset="0"/>
                <a:cs typeface="Times New Roman" pitchFamily="18" charset="0"/>
              </a:rPr>
              <a:t>Board</a:t>
            </a:r>
            <a:r>
              <a:rPr lang="ru-RU" dirty="0">
                <a:latin typeface="Bahnschrift" pitchFamily="34" charset="0"/>
                <a:cs typeface="Times New Roman" pitchFamily="18" charset="0"/>
              </a:rPr>
              <a:t>, в котором содержится вложенный список поля </a:t>
            </a:r>
            <a:r>
              <a:rPr lang="en-US" dirty="0">
                <a:latin typeface="Bahnschrift" pitchFamily="34" charset="0"/>
                <a:cs typeface="Times New Roman" pitchFamily="18" charset="0"/>
              </a:rPr>
              <a:t>field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Bahnschrift"/>
              <a:cs typeface="Times New Roman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Bahnschrift" pitchFamily="34" charset="0"/>
                <a:cs typeface="Times New Roman" pitchFamily="18" charset="0"/>
              </a:rPr>
              <a:t> </a:t>
            </a:r>
            <a:r>
              <a:rPr lang="ru-RU" dirty="0">
                <a:latin typeface="Bahnschrift" pitchFamily="34" charset="0"/>
                <a:cs typeface="Times New Roman" pitchFamily="18" charset="0"/>
              </a:rPr>
              <a:t>Класс </a:t>
            </a:r>
            <a:r>
              <a:rPr lang="en-US" dirty="0">
                <a:latin typeface="Bahnschrift" pitchFamily="34" charset="0"/>
                <a:cs typeface="Times New Roman" pitchFamily="18" charset="0"/>
              </a:rPr>
              <a:t>Door</a:t>
            </a:r>
            <a:r>
              <a:rPr lang="ru-RU" dirty="0">
                <a:latin typeface="Bahnschrift" pitchFamily="34" charset="0"/>
                <a:cs typeface="Times New Roman" pitchFamily="18" charset="0"/>
              </a:rPr>
              <a:t>, который нужен для спрайтов дверей</a:t>
            </a:r>
          </a:p>
          <a:p>
            <a:pPr>
              <a:buFont typeface="Arial" pitchFamily="34" charset="0"/>
              <a:buChar char="•"/>
            </a:pPr>
            <a:endParaRPr lang="ru-RU" dirty="0">
              <a:latin typeface="Bahnschrift"/>
              <a:cs typeface="Times New Roman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Bahnschrift" pitchFamily="34" charset="0"/>
                <a:cs typeface="Times New Roman" pitchFamily="18" charset="0"/>
              </a:rPr>
              <a:t> Класс </a:t>
            </a:r>
            <a:r>
              <a:rPr lang="en-US" dirty="0">
                <a:latin typeface="Bahnschrift" pitchFamily="34" charset="0"/>
                <a:cs typeface="Times New Roman" pitchFamily="18" charset="0"/>
              </a:rPr>
              <a:t>Pol</a:t>
            </a:r>
            <a:r>
              <a:rPr lang="ru-RU" dirty="0">
                <a:latin typeface="Bahnschrift" pitchFamily="34" charset="0"/>
                <a:cs typeface="Times New Roman" pitchFamily="18" charset="0"/>
              </a:rPr>
              <a:t>, чтобы создать спрайт пола</a:t>
            </a:r>
          </a:p>
          <a:p>
            <a:pPr>
              <a:buFont typeface="Arial" pitchFamily="34" charset="0"/>
              <a:buChar char="•"/>
            </a:pPr>
            <a:endParaRPr lang="ru-RU" dirty="0">
              <a:latin typeface="Bahnschrift" pitchFamily="34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Bahnschrift" pitchFamily="34" charset="0"/>
                <a:cs typeface="Times New Roman" pitchFamily="18" charset="0"/>
              </a:rPr>
              <a:t> Класс </a:t>
            </a:r>
            <a:r>
              <a:rPr lang="en-US" dirty="0">
                <a:latin typeface="Bahnschrift" pitchFamily="34" charset="0"/>
                <a:cs typeface="Times New Roman" pitchFamily="18" charset="0"/>
              </a:rPr>
              <a:t>Box </a:t>
            </a:r>
            <a:r>
              <a:rPr lang="ru-RU" dirty="0">
                <a:latin typeface="Bahnschrift" pitchFamily="34" charset="0"/>
                <a:cs typeface="Times New Roman" pitchFamily="18" charset="0"/>
              </a:rPr>
              <a:t>для спрайтов коробки</a:t>
            </a:r>
          </a:p>
          <a:p>
            <a:pPr>
              <a:buFont typeface="Arial" pitchFamily="34" charset="0"/>
              <a:buChar char="•"/>
            </a:pPr>
            <a:endParaRPr lang="ru-RU" dirty="0">
              <a:latin typeface="Bahnschrift"/>
              <a:cs typeface="Times New Roman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Bahnschrift" pitchFamily="34" charset="0"/>
                <a:cs typeface="Times New Roman" pitchFamily="18" charset="0"/>
              </a:rPr>
              <a:t> Класс </a:t>
            </a:r>
            <a:r>
              <a:rPr lang="en-US" dirty="0">
                <a:latin typeface="Bahnschrift" pitchFamily="34" charset="0"/>
                <a:cs typeface="Times New Roman" pitchFamily="18" charset="0"/>
              </a:rPr>
              <a:t>Enemy</a:t>
            </a:r>
            <a:r>
              <a:rPr lang="ru-RU" dirty="0">
                <a:latin typeface="Bahnschrift" pitchFamily="34" charset="0"/>
                <a:cs typeface="Times New Roman" pitchFamily="18" charset="0"/>
              </a:rPr>
              <a:t> для спрайтов врагов и логики движения, атаки врагов</a:t>
            </a:r>
          </a:p>
          <a:p>
            <a:pPr>
              <a:buFont typeface="Arial" pitchFamily="34" charset="0"/>
              <a:buChar char="•"/>
            </a:pPr>
            <a:endParaRPr lang="ru-RU" dirty="0">
              <a:latin typeface="Bahnschrift" pitchFamily="34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Bahnschrift" pitchFamily="34" charset="0"/>
                <a:cs typeface="Times New Roman" pitchFamily="18" charset="0"/>
              </a:rPr>
              <a:t> Класс </a:t>
            </a:r>
            <a:r>
              <a:rPr lang="en-US" dirty="0">
                <a:latin typeface="Bahnschrift" pitchFamily="34" charset="0"/>
                <a:cs typeface="Times New Roman" pitchFamily="18" charset="0"/>
              </a:rPr>
              <a:t>Heroes </a:t>
            </a:r>
            <a:r>
              <a:rPr lang="ru-RU" dirty="0">
                <a:latin typeface="Bahnschrift" pitchFamily="34" charset="0"/>
                <a:cs typeface="Times New Roman" pitchFamily="18" charset="0"/>
              </a:rPr>
              <a:t>для спрайта главного героя и логики движения, атаки, оружия героя</a:t>
            </a:r>
          </a:p>
          <a:p>
            <a:pPr>
              <a:buFont typeface="Arial" pitchFamily="34" charset="0"/>
              <a:buChar char="•"/>
            </a:pPr>
            <a:endParaRPr lang="ru-RU" dirty="0">
              <a:latin typeface="Bahnschrift"/>
              <a:cs typeface="Times New Roman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Bahnschrift" pitchFamily="34" charset="0"/>
                <a:cs typeface="Times New Roman" pitchFamily="18" charset="0"/>
              </a:rPr>
              <a:t> Класс </a:t>
            </a:r>
            <a:r>
              <a:rPr lang="en-US" dirty="0">
                <a:latin typeface="Bahnschrift" pitchFamily="34" charset="0"/>
                <a:cs typeface="Times New Roman" pitchFamily="18" charset="0"/>
              </a:rPr>
              <a:t>Game</a:t>
            </a:r>
            <a:r>
              <a:rPr lang="ru-RU" dirty="0">
                <a:latin typeface="Bahnschrift" pitchFamily="34" charset="0"/>
                <a:cs typeface="Times New Roman" pitchFamily="18" charset="0"/>
              </a:rPr>
              <a:t>, в котором происходит игра (загрузка изображений, вызов методов и прочее)</a:t>
            </a:r>
          </a:p>
          <a:p>
            <a:pPr>
              <a:buFont typeface="Arial" pitchFamily="34" charset="0"/>
              <a:buChar char="•"/>
            </a:pPr>
            <a:endParaRPr lang="ru-RU" dirty="0">
              <a:latin typeface="Bahnschrift"/>
              <a:cs typeface="Times New Roman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Bahnschrift"/>
                <a:cs typeface="Times New Roman"/>
              </a:rPr>
              <a:t> Класс </a:t>
            </a:r>
            <a:r>
              <a:rPr lang="en-US" err="1">
                <a:latin typeface="Bahnschrift"/>
              </a:rPr>
              <a:t>AnimatedSprite</a:t>
            </a:r>
            <a:r>
              <a:rPr lang="ru-RU" dirty="0">
                <a:latin typeface="Bahnschrift"/>
              </a:rPr>
              <a:t>, в котором прописана логика анимаций удара героем предметов</a:t>
            </a:r>
            <a:endParaRPr lang="ru-RU" dirty="0">
              <a:latin typeface="Bahnschrift" pitchFamily="34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ru-RU" dirty="0">
              <a:latin typeface="Bahnschrift" pitchFamily="34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Bahnschrift" pitchFamily="34" charset="0"/>
              </a:rPr>
              <a:pPr/>
              <a:t>8</a:t>
            </a:fld>
            <a:endParaRPr lang="en-US" dirty="0">
              <a:latin typeface="Bahnschrift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8800" y="0"/>
            <a:ext cx="5363648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ru-RU" sz="4800" dirty="0">
                <a:latin typeface="Bahnschrift"/>
                <a:cs typeface="Times New Roman"/>
              </a:rPr>
              <a:t>Технологии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4800" y="762000"/>
            <a:ext cx="830580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>
                <a:latin typeface="Bahnschrift"/>
                <a:cs typeface="Times New Roman"/>
              </a:rPr>
              <a:t> Данная игра была написана на библиотеке </a:t>
            </a:r>
            <a:r>
              <a:rPr lang="en-US" err="1">
                <a:latin typeface="Bahnschrift"/>
                <a:cs typeface="Times New Roman"/>
              </a:rPr>
              <a:t>Pygame</a:t>
            </a:r>
            <a:r>
              <a:rPr lang="en-US" dirty="0">
                <a:latin typeface="Bahnschrift"/>
                <a:cs typeface="Times New Roman"/>
              </a:rPr>
              <a:t> </a:t>
            </a:r>
            <a:r>
              <a:rPr lang="ru-RU" dirty="0">
                <a:latin typeface="Bahnschrift"/>
                <a:cs typeface="Times New Roman"/>
              </a:rPr>
              <a:t>версии </a:t>
            </a:r>
            <a:r>
              <a:rPr lang="en-US" dirty="0">
                <a:latin typeface="Bahnschrift"/>
                <a:cs typeface="Times New Roman"/>
              </a:rPr>
              <a:t>2.5.2.</a:t>
            </a:r>
            <a:endParaRPr lang="ru-RU">
              <a:latin typeface="Bahnschrift"/>
              <a:cs typeface="Times New Roman"/>
            </a:endParaRPr>
          </a:p>
        </p:txBody>
      </p:sp>
      <p:pic>
        <p:nvPicPr>
          <p:cNvPr id="6146" name="Picture 2" descr="https://user-images.githubusercontent.com/65417594/131365679-e3634a67-4054-4b66-a8f3-4f48533b424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454" y="1803728"/>
            <a:ext cx="8597746" cy="3402942"/>
          </a:xfrm>
          <a:prstGeom prst="rect">
            <a:avLst/>
          </a:prstGeom>
          <a:noFill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124</TotalTime>
  <Words>434</Words>
  <Application>Microsoft Office PowerPoint</Application>
  <PresentationFormat>Экран (4:3)</PresentationFormat>
  <Paragraphs>52</Paragraphs>
  <Slides>12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Обычная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valera</dc:creator>
  <cp:lastModifiedBy>valera</cp:lastModifiedBy>
  <cp:revision>509</cp:revision>
  <dcterms:created xsi:type="dcterms:W3CDTF">2006-08-16T00:00:00Z</dcterms:created>
  <dcterms:modified xsi:type="dcterms:W3CDTF">2024-01-17T22:31:06Z</dcterms:modified>
</cp:coreProperties>
</file>