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46A5-A7E1-4A1C-9DF1-871F9F017398}" v="4" dt="2024-04-24T20:14:48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>
        <p:scale>
          <a:sx n="100" d="100"/>
          <a:sy n="100" d="100"/>
        </p:scale>
        <p:origin x="-87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asvyazi.pythonanywher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E996B85-3265-8CD2-068E-45C22444B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err="1">
                <a:solidFill>
                  <a:srgbClr val="00B050"/>
                </a:solidFill>
                <a:latin typeface="Bookman Old Style"/>
                <a:ea typeface="+mj-lt"/>
                <a:cs typeface="+mj-lt"/>
              </a:rPr>
              <a:t>NaSvyazi</a:t>
            </a:r>
            <a:endParaRPr lang="ru-RU" sz="8000">
              <a:latin typeface="Bookman Old Style"/>
              <a:ea typeface="+mj-lt"/>
              <a:cs typeface="+mj-lt"/>
            </a:endParaRPr>
          </a:p>
          <a:p>
            <a:endParaRPr lang="ru-RU" dirty="0">
              <a:latin typeface="Play bold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F82937D-1F6C-7FF4-54C7-630178457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err="1">
                <a:solidFill>
                  <a:srgbClr val="FFFFFF"/>
                </a:solidFill>
                <a:latin typeface="Play bold"/>
                <a:ea typeface="+mn-lt"/>
                <a:cs typeface="+mn-lt"/>
              </a:rPr>
              <a:t>Социальная</a:t>
            </a:r>
            <a:r>
              <a:rPr lang="en-US" sz="3600" dirty="0">
                <a:solidFill>
                  <a:srgbClr val="FFFFFF"/>
                </a:solidFill>
                <a:latin typeface="Play bold"/>
                <a:ea typeface="+mn-lt"/>
                <a:cs typeface="+mn-lt"/>
              </a:rPr>
              <a:t> </a:t>
            </a:r>
            <a:r>
              <a:rPr lang="en-US" sz="3600" err="1">
                <a:solidFill>
                  <a:srgbClr val="FFFFFF"/>
                </a:solidFill>
                <a:latin typeface="Play bold"/>
                <a:ea typeface="+mn-lt"/>
                <a:cs typeface="+mn-lt"/>
              </a:rPr>
              <a:t>сеть</a:t>
            </a:r>
            <a:endParaRPr lang="ru-RU" sz="3600" err="1">
              <a:latin typeface="Play bold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F7A1B6-8EE4-060C-30C7-AF42A101F528}"/>
              </a:ext>
            </a:extLst>
          </p:cNvPr>
          <p:cNvSpPr txBox="1"/>
          <p:nvPr/>
        </p:nvSpPr>
        <p:spPr>
          <a:xfrm>
            <a:off x="9906000" y="752103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Главная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046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</a:rPr>
              <a:t>UM</a:t>
            </a:r>
            <a:r>
              <a:rPr lang="en-US" sz="4500" b="1" dirty="0" smtClean="0">
                <a:solidFill>
                  <a:schemeClr val="bg1"/>
                </a:solidFill>
              </a:rPr>
              <a:t>L</a:t>
            </a:r>
            <a:endParaRPr lang="ru-RU" sz="45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162" y="866776"/>
            <a:ext cx="10687226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</a:rPr>
              <a:t>Обновление чата</a:t>
            </a:r>
            <a:endParaRPr lang="ru-RU" sz="45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526" y="1400177"/>
            <a:ext cx="11818948" cy="415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</a:rPr>
              <a:t>Итоги. Чем мы гордимся?</a:t>
            </a:r>
            <a:endParaRPr lang="ru-RU" sz="4500" dirty="0">
              <a:solidFill>
                <a:schemeClr val="bg1"/>
              </a:solidFill>
            </a:endParaRPr>
          </a:p>
        </p:txBody>
      </p:sp>
      <p:pic>
        <p:nvPicPr>
          <p:cNvPr id="9218" name="Picture 2" descr="Уцырки уцырки уцырки  уцырки уцырки Уцырки уцырки уцырки  уцырки уцыр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9200" y="1190172"/>
            <a:ext cx="5513614" cy="5513614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1144588"/>
            <a:ext cx="55245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</a:rPr>
              <a:t>Спасибо за внимание!!!</a:t>
            </a:r>
            <a:endParaRPr lang="ru-RU" sz="4500" dirty="0">
              <a:solidFill>
                <a:schemeClr val="bg1"/>
              </a:solidFill>
            </a:endParaRPr>
          </a:p>
        </p:txBody>
      </p:sp>
      <p:pic>
        <p:nvPicPr>
          <p:cNvPr id="25602" name="Picture 2" descr="https://media.guestofaguest.com/t_card_large/wp-content/uploads/2013/01/Ryan_Gosling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100" y="931532"/>
            <a:ext cx="8420100" cy="536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12192000" cy="621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Главная</a:t>
            </a:r>
            <a:endParaRPr kumimoji="0" lang="ru-RU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-1" y="702733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Здесь </a:t>
            </a:r>
            <a:r>
              <a:rPr lang="ru-RU" sz="2800" dirty="0" smtClean="0">
                <a:solidFill>
                  <a:schemeClr val="bg1"/>
                </a:solidFill>
              </a:rPr>
              <a:t>находятся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новости пользователей 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00" y="1431168"/>
            <a:ext cx="11074400" cy="487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1359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69245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Профиль</a:t>
            </a:r>
            <a:endParaRPr kumimoji="0" lang="ru-RU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57659" y="2653367"/>
            <a:ext cx="4536484" cy="247885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739437"/>
            <a:ext cx="12192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Здесь находится домашняя страница пользователя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54" y="1358900"/>
            <a:ext cx="11576192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1575"/>
            <a:ext cx="1224941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500" dirty="0" smtClean="0">
                <a:solidFill>
                  <a:schemeClr val="bg1"/>
                </a:solidFill>
              </a:rPr>
              <a:t>Профиль</a:t>
            </a:r>
            <a:endParaRPr lang="ru-RU" sz="45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6675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Вот так выглядит неподтвержденный профиль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"/>
            <a:ext cx="12192000" cy="7634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Ваши Друзья</a:t>
            </a:r>
            <a:endParaRPr kumimoji="0" lang="ru-RU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0" y="725381"/>
            <a:ext cx="12192000" cy="570019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Здесь вы видите своих Друзей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1324096"/>
            <a:ext cx="11569700" cy="438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0" y="59018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У меня это Валера(остальных удалили</a:t>
            </a:r>
            <a:r>
              <a:rPr 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  <a:r>
              <a:rPr lang="ru-RU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ru-RU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12192000" cy="8096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Заявки в друзья</a:t>
            </a:r>
            <a:endParaRPr kumimoji="0" lang="ru-RU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0" y="819150"/>
            <a:ext cx="12192000" cy="9429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Здесь заявки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 друзья, которые вам, конечно же, отправили люди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75" y="1406844"/>
            <a:ext cx="11785600" cy="52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1"/>
            <a:ext cx="12192000" cy="74572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Появились вопросы</a:t>
            </a: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ru-RU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-5" y="745726"/>
            <a:ext cx="12091391" cy="5496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Если на презентации, то спросите прямо сейчас. Если после, то вот вам вкладка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0" y="1953555"/>
            <a:ext cx="11274426" cy="429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"/>
            <a:ext cx="12192000" cy="70133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Чат</a:t>
            </a:r>
            <a:endParaRPr kumimoji="0" lang="ru-RU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0" y="701337"/>
            <a:ext cx="10515600" cy="6658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013" y="787400"/>
            <a:ext cx="8922776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</a:rPr>
              <a:t>UM</a:t>
            </a:r>
            <a:r>
              <a:rPr lang="en-US" sz="4500" b="1" dirty="0" smtClean="0">
                <a:solidFill>
                  <a:schemeClr val="bg1"/>
                </a:solidFill>
              </a:rPr>
              <a:t>L</a:t>
            </a:r>
            <a:endParaRPr lang="ru-RU" sz="4500" dirty="0">
              <a:solidFill>
                <a:schemeClr val="bg1"/>
              </a:solidFill>
            </a:endParaRPr>
          </a:p>
        </p:txBody>
      </p:sp>
      <p:pic>
        <p:nvPicPr>
          <p:cNvPr id="3" name="Изображение2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14375" y="990600"/>
            <a:ext cx="10801350" cy="529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87</Words>
  <Application>Microsoft Office PowerPoint</Application>
  <PresentationFormat>Произвольный</PresentationFormat>
  <Paragraphs>23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NaSvyazi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valera</cp:lastModifiedBy>
  <cp:revision>102</cp:revision>
  <dcterms:created xsi:type="dcterms:W3CDTF">2024-04-22T12:39:27Z</dcterms:created>
  <dcterms:modified xsi:type="dcterms:W3CDTF">2024-04-25T12:48:44Z</dcterms:modified>
</cp:coreProperties>
</file>