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9"/>
  </p:notesMasterIdLst>
  <p:sldIdLst>
    <p:sldId id="259" r:id="rId3"/>
    <p:sldId id="273" r:id="rId4"/>
    <p:sldId id="260" r:id="rId5"/>
    <p:sldId id="289" r:id="rId6"/>
    <p:sldId id="306" r:id="rId7"/>
    <p:sldId id="288" r:id="rId8"/>
    <p:sldId id="262" r:id="rId9"/>
    <p:sldId id="327" r:id="rId10"/>
    <p:sldId id="329" r:id="rId11"/>
    <p:sldId id="271" r:id="rId12"/>
    <p:sldId id="272" r:id="rId13"/>
    <p:sldId id="292" r:id="rId14"/>
    <p:sldId id="256" r:id="rId15"/>
    <p:sldId id="257" r:id="rId16"/>
    <p:sldId id="258" r:id="rId17"/>
    <p:sldId id="276" r:id="rId18"/>
    <p:sldId id="322" r:id="rId19"/>
    <p:sldId id="323" r:id="rId20"/>
    <p:sldId id="325" r:id="rId21"/>
    <p:sldId id="344" r:id="rId22"/>
    <p:sldId id="341" r:id="rId23"/>
    <p:sldId id="342" r:id="rId24"/>
    <p:sldId id="343" r:id="rId25"/>
    <p:sldId id="307" r:id="rId26"/>
    <p:sldId id="304" r:id="rId27"/>
    <p:sldId id="296" r:id="rId28"/>
    <p:sldId id="305" r:id="rId29"/>
    <p:sldId id="318" r:id="rId30"/>
    <p:sldId id="320" r:id="rId31"/>
    <p:sldId id="331" r:id="rId32"/>
    <p:sldId id="311" r:id="rId33"/>
    <p:sldId id="312" r:id="rId34"/>
    <p:sldId id="314" r:id="rId35"/>
    <p:sldId id="295" r:id="rId36"/>
    <p:sldId id="309" r:id="rId37"/>
    <p:sldId id="294" r:id="rId38"/>
    <p:sldId id="270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3E1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8FEF7-22D9-4AB0-9CC0-AF01CA097F5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kumimoji="1" lang="ja-JP" altLang="en-US"/>
        </a:p>
      </dgm:t>
    </dgm:pt>
    <dgm:pt modelId="{CFE20F5A-D220-429D-A719-814156186E19}">
      <dgm:prSet phldrT="[文本]"/>
      <dgm:spPr/>
      <dgm:t>
        <a:bodyPr/>
        <a:lstStyle/>
        <a:p>
          <a:r>
            <a:rPr kumimoji="1" lang="en-US" altLang="ja-JP" dirty="0"/>
            <a:t>Solvers</a:t>
          </a:r>
          <a:endParaRPr kumimoji="1" lang="ja-JP" altLang="en-US" dirty="0"/>
        </a:p>
      </dgm:t>
    </dgm:pt>
    <dgm:pt modelId="{336652C1-897B-4228-94CF-E3ADAA2E3B48}" type="parTrans" cxnId="{849C175A-10D1-4E28-A54A-BA589CB7C43F}">
      <dgm:prSet/>
      <dgm:spPr/>
      <dgm:t>
        <a:bodyPr/>
        <a:lstStyle/>
        <a:p>
          <a:endParaRPr kumimoji="1" lang="ja-JP" altLang="en-US"/>
        </a:p>
      </dgm:t>
    </dgm:pt>
    <dgm:pt modelId="{695D762C-7161-487A-8F83-504CBA51D91A}" type="sibTrans" cxnId="{849C175A-10D1-4E28-A54A-BA589CB7C43F}">
      <dgm:prSet/>
      <dgm:spPr/>
      <dgm:t>
        <a:bodyPr/>
        <a:lstStyle/>
        <a:p>
          <a:endParaRPr kumimoji="1" lang="ja-JP" altLang="en-US"/>
        </a:p>
      </dgm:t>
    </dgm:pt>
    <dgm:pt modelId="{C60415AF-6B74-479B-BA5C-5A0FB564F4DF}">
      <dgm:prSet phldrT="[文本]"/>
      <dgm:spPr/>
      <dgm:t>
        <a:bodyPr/>
        <a:lstStyle/>
        <a:p>
          <a:r>
            <a:rPr kumimoji="1" lang="en-US" altLang="ja-JP" dirty="0"/>
            <a:t>Dense matrix</a:t>
          </a:r>
          <a:endParaRPr kumimoji="1" lang="ja-JP" altLang="en-US" dirty="0"/>
        </a:p>
      </dgm:t>
    </dgm:pt>
    <dgm:pt modelId="{35EE0058-6247-4DEF-9B26-7F03F2BF7D06}" type="parTrans" cxnId="{7ACCB219-8C66-4742-A697-F866170CE49E}">
      <dgm:prSet/>
      <dgm:spPr/>
      <dgm:t>
        <a:bodyPr/>
        <a:lstStyle/>
        <a:p>
          <a:endParaRPr kumimoji="1" lang="ja-JP" altLang="en-US"/>
        </a:p>
      </dgm:t>
    </dgm:pt>
    <dgm:pt modelId="{8CBB7632-AAA6-401F-B576-222D32E92914}" type="sibTrans" cxnId="{7ACCB219-8C66-4742-A697-F866170CE49E}">
      <dgm:prSet/>
      <dgm:spPr/>
      <dgm:t>
        <a:bodyPr/>
        <a:lstStyle/>
        <a:p>
          <a:endParaRPr kumimoji="1" lang="ja-JP" altLang="en-US"/>
        </a:p>
      </dgm:t>
    </dgm:pt>
    <dgm:pt modelId="{556F5842-ED55-4098-8DA7-712DF5E7C6A8}">
      <dgm:prSet phldrT="[文本]"/>
      <dgm:spPr/>
      <dgm:t>
        <a:bodyPr/>
        <a:lstStyle/>
        <a:p>
          <a:r>
            <a:rPr kumimoji="1" lang="en-US" altLang="ja-JP" dirty="0"/>
            <a:t>Sparse matrix</a:t>
          </a:r>
          <a:endParaRPr kumimoji="1" lang="ja-JP" altLang="en-US" dirty="0"/>
        </a:p>
      </dgm:t>
    </dgm:pt>
    <dgm:pt modelId="{C88CA783-D6B3-41CF-AA65-8A2E0FBEF72D}" type="parTrans" cxnId="{D8F0067C-8B15-4512-99DF-28CB8F309BE7}">
      <dgm:prSet/>
      <dgm:spPr/>
      <dgm:t>
        <a:bodyPr/>
        <a:lstStyle/>
        <a:p>
          <a:endParaRPr kumimoji="1" lang="ja-JP" altLang="en-US"/>
        </a:p>
      </dgm:t>
    </dgm:pt>
    <dgm:pt modelId="{CC2E27FC-F2F3-4F49-BB7B-B5391D45BC32}" type="sibTrans" cxnId="{D8F0067C-8B15-4512-99DF-28CB8F309BE7}">
      <dgm:prSet/>
      <dgm:spPr/>
      <dgm:t>
        <a:bodyPr/>
        <a:lstStyle/>
        <a:p>
          <a:endParaRPr kumimoji="1" lang="ja-JP" altLang="en-US"/>
        </a:p>
      </dgm:t>
    </dgm:pt>
    <dgm:pt modelId="{9D2A24B7-19FD-476A-B086-422E57CF8C48}">
      <dgm:prSet phldrT="[文本]"/>
      <dgm:spPr/>
      <dgm:t>
        <a:bodyPr/>
        <a:lstStyle/>
        <a:p>
          <a:r>
            <a:rPr kumimoji="1" lang="en-US" altLang="ja-JP" dirty="0"/>
            <a:t>Gaussian Elimination</a:t>
          </a:r>
          <a:endParaRPr kumimoji="1" lang="ja-JP" altLang="en-US" dirty="0"/>
        </a:p>
      </dgm:t>
    </dgm:pt>
    <dgm:pt modelId="{9A338B2F-6CFC-4744-BB16-6D2835046979}" type="parTrans" cxnId="{E0940BB6-08D3-4152-959C-7705A9030622}">
      <dgm:prSet/>
      <dgm:spPr/>
      <dgm:t>
        <a:bodyPr/>
        <a:lstStyle/>
        <a:p>
          <a:endParaRPr kumimoji="1" lang="ja-JP" altLang="en-US"/>
        </a:p>
      </dgm:t>
    </dgm:pt>
    <dgm:pt modelId="{8CE229C4-D5C1-48ED-8CED-40A6D2213E34}" type="sibTrans" cxnId="{E0940BB6-08D3-4152-959C-7705A9030622}">
      <dgm:prSet/>
      <dgm:spPr/>
      <dgm:t>
        <a:bodyPr/>
        <a:lstStyle/>
        <a:p>
          <a:endParaRPr kumimoji="1" lang="ja-JP" altLang="en-US"/>
        </a:p>
      </dgm:t>
    </dgm:pt>
    <dgm:pt modelId="{C178547D-EFDF-44EC-A02A-D9339B07FAD4}">
      <dgm:prSet phldrT="[文本]"/>
      <dgm:spPr/>
      <dgm:t>
        <a:bodyPr/>
        <a:lstStyle/>
        <a:p>
          <a:r>
            <a:rPr kumimoji="1" lang="en-US" altLang="ja-JP" dirty="0"/>
            <a:t>LU Factorization</a:t>
          </a:r>
          <a:endParaRPr kumimoji="1" lang="ja-JP" altLang="en-US" dirty="0"/>
        </a:p>
      </dgm:t>
    </dgm:pt>
    <dgm:pt modelId="{2F94793A-D2A5-4DBA-AEBA-833140B442EC}" type="parTrans" cxnId="{412C158C-4B74-46D2-BEFB-A1753BD9B312}">
      <dgm:prSet/>
      <dgm:spPr/>
      <dgm:t>
        <a:bodyPr/>
        <a:lstStyle/>
        <a:p>
          <a:endParaRPr kumimoji="1" lang="ja-JP" altLang="en-US"/>
        </a:p>
      </dgm:t>
    </dgm:pt>
    <dgm:pt modelId="{EBF1C55F-5482-4553-9B07-2A899B1690FC}" type="sibTrans" cxnId="{412C158C-4B74-46D2-BEFB-A1753BD9B312}">
      <dgm:prSet/>
      <dgm:spPr/>
      <dgm:t>
        <a:bodyPr/>
        <a:lstStyle/>
        <a:p>
          <a:endParaRPr kumimoji="1" lang="ja-JP" altLang="en-US"/>
        </a:p>
      </dgm:t>
    </dgm:pt>
    <dgm:pt modelId="{C07ABFFB-3C4C-42A6-BF04-7AB2B5327700}">
      <dgm:prSet phldrT="[文本]"/>
      <dgm:spPr/>
      <dgm:t>
        <a:bodyPr/>
        <a:lstStyle/>
        <a:p>
          <a:r>
            <a:rPr kumimoji="1" lang="en-US" altLang="ja-JP" dirty="0"/>
            <a:t>Iterative</a:t>
          </a:r>
          <a:endParaRPr kumimoji="1" lang="ja-JP" altLang="en-US" dirty="0"/>
        </a:p>
      </dgm:t>
    </dgm:pt>
    <dgm:pt modelId="{F759DB6F-64F5-4320-A96E-D5EA1527C264}" type="parTrans" cxnId="{D3E8C5CC-376F-4F2C-9D2C-67B1EEE74067}">
      <dgm:prSet/>
      <dgm:spPr/>
      <dgm:t>
        <a:bodyPr/>
        <a:lstStyle/>
        <a:p>
          <a:endParaRPr kumimoji="1" lang="ja-JP" altLang="en-US"/>
        </a:p>
      </dgm:t>
    </dgm:pt>
    <dgm:pt modelId="{17D63F87-9CB3-4B55-819E-CF7DBAE20F97}" type="sibTrans" cxnId="{D3E8C5CC-376F-4F2C-9D2C-67B1EEE74067}">
      <dgm:prSet/>
      <dgm:spPr/>
      <dgm:t>
        <a:bodyPr/>
        <a:lstStyle/>
        <a:p>
          <a:endParaRPr kumimoji="1" lang="ja-JP" altLang="en-US"/>
        </a:p>
      </dgm:t>
    </dgm:pt>
    <dgm:pt modelId="{F72BCA35-8A83-4626-B4EB-10E5AE22E617}">
      <dgm:prSet phldrT="[文本]"/>
      <dgm:spPr/>
      <dgm:t>
        <a:bodyPr/>
        <a:lstStyle/>
        <a:p>
          <a:r>
            <a:rPr kumimoji="1" lang="en-US" altLang="ja-JP" dirty="0"/>
            <a:t>Direct</a:t>
          </a:r>
          <a:endParaRPr kumimoji="1" lang="ja-JP" altLang="en-US" dirty="0"/>
        </a:p>
      </dgm:t>
    </dgm:pt>
    <dgm:pt modelId="{D840EB21-F2F1-41B6-80F0-30C3EE5E0C96}" type="parTrans" cxnId="{0D09B30C-F856-491E-B376-FDC7CD6155E8}">
      <dgm:prSet/>
      <dgm:spPr/>
      <dgm:t>
        <a:bodyPr/>
        <a:lstStyle/>
        <a:p>
          <a:endParaRPr kumimoji="1" lang="ja-JP" altLang="en-US"/>
        </a:p>
      </dgm:t>
    </dgm:pt>
    <dgm:pt modelId="{78E32BFC-1AA3-4E87-9CFC-8BD97B07030E}" type="sibTrans" cxnId="{0D09B30C-F856-491E-B376-FDC7CD6155E8}">
      <dgm:prSet/>
      <dgm:spPr/>
      <dgm:t>
        <a:bodyPr/>
        <a:lstStyle/>
        <a:p>
          <a:endParaRPr kumimoji="1" lang="ja-JP" altLang="en-US"/>
        </a:p>
      </dgm:t>
    </dgm:pt>
    <dgm:pt modelId="{CB634E5C-6590-403B-A179-0B621BFA0790}" type="pres">
      <dgm:prSet presAssocID="{4C48FEF7-22D9-4AB0-9CC0-AF01CA097F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05FDC3-41A6-48C5-8BAE-F255E850B609}" type="pres">
      <dgm:prSet presAssocID="{CFE20F5A-D220-429D-A719-814156186E19}" presName="hierRoot1" presStyleCnt="0">
        <dgm:presLayoutVars>
          <dgm:hierBranch val="init"/>
        </dgm:presLayoutVars>
      </dgm:prSet>
      <dgm:spPr/>
    </dgm:pt>
    <dgm:pt modelId="{B2D7A738-3252-4486-B9DF-E7864A734856}" type="pres">
      <dgm:prSet presAssocID="{CFE20F5A-D220-429D-A719-814156186E19}" presName="rootComposite1" presStyleCnt="0"/>
      <dgm:spPr/>
    </dgm:pt>
    <dgm:pt modelId="{0B81796F-E660-4700-BA01-E7957B4A19D9}" type="pres">
      <dgm:prSet presAssocID="{CFE20F5A-D220-429D-A719-814156186E19}" presName="rootText1" presStyleLbl="node0" presStyleIdx="0" presStyleCnt="1">
        <dgm:presLayoutVars>
          <dgm:chPref val="3"/>
        </dgm:presLayoutVars>
      </dgm:prSet>
      <dgm:spPr/>
    </dgm:pt>
    <dgm:pt modelId="{C799F5D1-A9C3-4693-8BD5-1C77DCBC556B}" type="pres">
      <dgm:prSet presAssocID="{CFE20F5A-D220-429D-A719-814156186E19}" presName="rootConnector1" presStyleLbl="node1" presStyleIdx="0" presStyleCnt="0"/>
      <dgm:spPr/>
    </dgm:pt>
    <dgm:pt modelId="{B442B785-BF52-4EDD-9DF5-F2440B5CB3AA}" type="pres">
      <dgm:prSet presAssocID="{CFE20F5A-D220-429D-A719-814156186E19}" presName="hierChild2" presStyleCnt="0"/>
      <dgm:spPr/>
    </dgm:pt>
    <dgm:pt modelId="{17515E42-1E72-419B-AB84-099CDC8236DA}" type="pres">
      <dgm:prSet presAssocID="{35EE0058-6247-4DEF-9B26-7F03F2BF7D06}" presName="Name37" presStyleLbl="parChTrans1D2" presStyleIdx="0" presStyleCnt="2"/>
      <dgm:spPr/>
    </dgm:pt>
    <dgm:pt modelId="{DE8CF795-3604-4B15-8198-9CC72E373F6F}" type="pres">
      <dgm:prSet presAssocID="{C60415AF-6B74-479B-BA5C-5A0FB564F4DF}" presName="hierRoot2" presStyleCnt="0">
        <dgm:presLayoutVars>
          <dgm:hierBranch val="init"/>
        </dgm:presLayoutVars>
      </dgm:prSet>
      <dgm:spPr/>
    </dgm:pt>
    <dgm:pt modelId="{C0C53ABF-0AD4-412E-9EB0-09750F68C824}" type="pres">
      <dgm:prSet presAssocID="{C60415AF-6B74-479B-BA5C-5A0FB564F4DF}" presName="rootComposite" presStyleCnt="0"/>
      <dgm:spPr/>
    </dgm:pt>
    <dgm:pt modelId="{A61BDD6E-35B8-49BD-AA63-BC4C832CB290}" type="pres">
      <dgm:prSet presAssocID="{C60415AF-6B74-479B-BA5C-5A0FB564F4DF}" presName="rootText" presStyleLbl="node2" presStyleIdx="0" presStyleCnt="2">
        <dgm:presLayoutVars>
          <dgm:chPref val="3"/>
        </dgm:presLayoutVars>
      </dgm:prSet>
      <dgm:spPr/>
    </dgm:pt>
    <dgm:pt modelId="{46590C60-3A62-448E-A279-F1F21DC3B5B5}" type="pres">
      <dgm:prSet presAssocID="{C60415AF-6B74-479B-BA5C-5A0FB564F4DF}" presName="rootConnector" presStyleLbl="node2" presStyleIdx="0" presStyleCnt="2"/>
      <dgm:spPr/>
    </dgm:pt>
    <dgm:pt modelId="{7EFAE0A9-7CA9-4B6A-B373-AA76600E1A5F}" type="pres">
      <dgm:prSet presAssocID="{C60415AF-6B74-479B-BA5C-5A0FB564F4DF}" presName="hierChild4" presStyleCnt="0"/>
      <dgm:spPr/>
    </dgm:pt>
    <dgm:pt modelId="{A9DCF989-DE74-4CC2-8799-CE063105F1B8}" type="pres">
      <dgm:prSet presAssocID="{9A338B2F-6CFC-4744-BB16-6D2835046979}" presName="Name37" presStyleLbl="parChTrans1D3" presStyleIdx="0" presStyleCnt="4"/>
      <dgm:spPr/>
    </dgm:pt>
    <dgm:pt modelId="{EA1EC241-A4C2-4073-86B7-9E527F70DB49}" type="pres">
      <dgm:prSet presAssocID="{9D2A24B7-19FD-476A-B086-422E57CF8C48}" presName="hierRoot2" presStyleCnt="0">
        <dgm:presLayoutVars>
          <dgm:hierBranch val="init"/>
        </dgm:presLayoutVars>
      </dgm:prSet>
      <dgm:spPr/>
    </dgm:pt>
    <dgm:pt modelId="{6ED23A8E-7F69-42FF-8650-7E7D57C3D2AA}" type="pres">
      <dgm:prSet presAssocID="{9D2A24B7-19FD-476A-B086-422E57CF8C48}" presName="rootComposite" presStyleCnt="0"/>
      <dgm:spPr/>
    </dgm:pt>
    <dgm:pt modelId="{DE1A19F3-0993-4490-A929-01B87CFC4631}" type="pres">
      <dgm:prSet presAssocID="{9D2A24B7-19FD-476A-B086-422E57CF8C48}" presName="rootText" presStyleLbl="node3" presStyleIdx="0" presStyleCnt="4">
        <dgm:presLayoutVars>
          <dgm:chPref val="3"/>
        </dgm:presLayoutVars>
      </dgm:prSet>
      <dgm:spPr/>
    </dgm:pt>
    <dgm:pt modelId="{BC8074A4-16AF-40E2-9000-A4735EEB0D39}" type="pres">
      <dgm:prSet presAssocID="{9D2A24B7-19FD-476A-B086-422E57CF8C48}" presName="rootConnector" presStyleLbl="node3" presStyleIdx="0" presStyleCnt="4"/>
      <dgm:spPr/>
    </dgm:pt>
    <dgm:pt modelId="{1C4CC8B7-C791-4643-BEE9-51E97C886757}" type="pres">
      <dgm:prSet presAssocID="{9D2A24B7-19FD-476A-B086-422E57CF8C48}" presName="hierChild4" presStyleCnt="0"/>
      <dgm:spPr/>
    </dgm:pt>
    <dgm:pt modelId="{C08AF88F-4EBA-495B-8277-BC3D7CDF8982}" type="pres">
      <dgm:prSet presAssocID="{9D2A24B7-19FD-476A-B086-422E57CF8C48}" presName="hierChild5" presStyleCnt="0"/>
      <dgm:spPr/>
    </dgm:pt>
    <dgm:pt modelId="{A5C6C3C4-4E2C-43BB-B067-CD039B4BAA2A}" type="pres">
      <dgm:prSet presAssocID="{2F94793A-D2A5-4DBA-AEBA-833140B442EC}" presName="Name37" presStyleLbl="parChTrans1D3" presStyleIdx="1" presStyleCnt="4"/>
      <dgm:spPr/>
    </dgm:pt>
    <dgm:pt modelId="{4D7F1F50-23C0-4490-8621-9B676E28E0E6}" type="pres">
      <dgm:prSet presAssocID="{C178547D-EFDF-44EC-A02A-D9339B07FAD4}" presName="hierRoot2" presStyleCnt="0">
        <dgm:presLayoutVars>
          <dgm:hierBranch val="init"/>
        </dgm:presLayoutVars>
      </dgm:prSet>
      <dgm:spPr/>
    </dgm:pt>
    <dgm:pt modelId="{AFBA75E0-2A06-4277-90C7-2D8905A047FB}" type="pres">
      <dgm:prSet presAssocID="{C178547D-EFDF-44EC-A02A-D9339B07FAD4}" presName="rootComposite" presStyleCnt="0"/>
      <dgm:spPr/>
    </dgm:pt>
    <dgm:pt modelId="{DF12A8F2-9F3D-4BFC-8A42-D3BCD06E26F2}" type="pres">
      <dgm:prSet presAssocID="{C178547D-EFDF-44EC-A02A-D9339B07FAD4}" presName="rootText" presStyleLbl="node3" presStyleIdx="1" presStyleCnt="4">
        <dgm:presLayoutVars>
          <dgm:chPref val="3"/>
        </dgm:presLayoutVars>
      </dgm:prSet>
      <dgm:spPr/>
    </dgm:pt>
    <dgm:pt modelId="{1D107D8B-0C55-4DD7-8B37-B8EF9A6597FE}" type="pres">
      <dgm:prSet presAssocID="{C178547D-EFDF-44EC-A02A-D9339B07FAD4}" presName="rootConnector" presStyleLbl="node3" presStyleIdx="1" presStyleCnt="4"/>
      <dgm:spPr/>
    </dgm:pt>
    <dgm:pt modelId="{D69CB96B-6466-4215-8445-0A636D082D56}" type="pres">
      <dgm:prSet presAssocID="{C178547D-EFDF-44EC-A02A-D9339B07FAD4}" presName="hierChild4" presStyleCnt="0"/>
      <dgm:spPr/>
    </dgm:pt>
    <dgm:pt modelId="{047A60B9-1674-46FE-B680-EDDEDE11A34E}" type="pres">
      <dgm:prSet presAssocID="{C178547D-EFDF-44EC-A02A-D9339B07FAD4}" presName="hierChild5" presStyleCnt="0"/>
      <dgm:spPr/>
    </dgm:pt>
    <dgm:pt modelId="{4C5D1B3A-94B0-4FAD-BE0A-AFA6736E0BFC}" type="pres">
      <dgm:prSet presAssocID="{C60415AF-6B74-479B-BA5C-5A0FB564F4DF}" presName="hierChild5" presStyleCnt="0"/>
      <dgm:spPr/>
    </dgm:pt>
    <dgm:pt modelId="{AE1C458C-845E-4E65-8CE6-C584E3A50F5D}" type="pres">
      <dgm:prSet presAssocID="{C88CA783-D6B3-41CF-AA65-8A2E0FBEF72D}" presName="Name37" presStyleLbl="parChTrans1D2" presStyleIdx="1" presStyleCnt="2"/>
      <dgm:spPr/>
    </dgm:pt>
    <dgm:pt modelId="{17104AC4-C57F-414A-8E39-2148D21D8490}" type="pres">
      <dgm:prSet presAssocID="{556F5842-ED55-4098-8DA7-712DF5E7C6A8}" presName="hierRoot2" presStyleCnt="0">
        <dgm:presLayoutVars>
          <dgm:hierBranch val="init"/>
        </dgm:presLayoutVars>
      </dgm:prSet>
      <dgm:spPr/>
    </dgm:pt>
    <dgm:pt modelId="{B502573A-F961-4E27-BF2C-8ED823F9BFAE}" type="pres">
      <dgm:prSet presAssocID="{556F5842-ED55-4098-8DA7-712DF5E7C6A8}" presName="rootComposite" presStyleCnt="0"/>
      <dgm:spPr/>
    </dgm:pt>
    <dgm:pt modelId="{05834F72-EA53-4E36-BCB9-D3EED0DB588E}" type="pres">
      <dgm:prSet presAssocID="{556F5842-ED55-4098-8DA7-712DF5E7C6A8}" presName="rootText" presStyleLbl="node2" presStyleIdx="1" presStyleCnt="2">
        <dgm:presLayoutVars>
          <dgm:chPref val="3"/>
        </dgm:presLayoutVars>
      </dgm:prSet>
      <dgm:spPr/>
    </dgm:pt>
    <dgm:pt modelId="{B641CE0C-AB36-4284-A70E-A03669393609}" type="pres">
      <dgm:prSet presAssocID="{556F5842-ED55-4098-8DA7-712DF5E7C6A8}" presName="rootConnector" presStyleLbl="node2" presStyleIdx="1" presStyleCnt="2"/>
      <dgm:spPr/>
    </dgm:pt>
    <dgm:pt modelId="{00DB084C-6861-4545-93C1-47EE5410217C}" type="pres">
      <dgm:prSet presAssocID="{556F5842-ED55-4098-8DA7-712DF5E7C6A8}" presName="hierChild4" presStyleCnt="0"/>
      <dgm:spPr/>
    </dgm:pt>
    <dgm:pt modelId="{E223947F-28D9-4A43-97C4-97FC0F446564}" type="pres">
      <dgm:prSet presAssocID="{F759DB6F-64F5-4320-A96E-D5EA1527C264}" presName="Name37" presStyleLbl="parChTrans1D3" presStyleIdx="2" presStyleCnt="4"/>
      <dgm:spPr/>
    </dgm:pt>
    <dgm:pt modelId="{A41E4540-547F-47CA-B870-57FD6D2CC6C2}" type="pres">
      <dgm:prSet presAssocID="{C07ABFFB-3C4C-42A6-BF04-7AB2B5327700}" presName="hierRoot2" presStyleCnt="0">
        <dgm:presLayoutVars>
          <dgm:hierBranch val="init"/>
        </dgm:presLayoutVars>
      </dgm:prSet>
      <dgm:spPr/>
    </dgm:pt>
    <dgm:pt modelId="{2B32564B-86AC-42DC-84E7-87E3384EC115}" type="pres">
      <dgm:prSet presAssocID="{C07ABFFB-3C4C-42A6-BF04-7AB2B5327700}" presName="rootComposite" presStyleCnt="0"/>
      <dgm:spPr/>
    </dgm:pt>
    <dgm:pt modelId="{9A08DC1B-1E25-422E-B0C3-C846BE2CBD3B}" type="pres">
      <dgm:prSet presAssocID="{C07ABFFB-3C4C-42A6-BF04-7AB2B5327700}" presName="rootText" presStyleLbl="node3" presStyleIdx="2" presStyleCnt="4">
        <dgm:presLayoutVars>
          <dgm:chPref val="3"/>
        </dgm:presLayoutVars>
      </dgm:prSet>
      <dgm:spPr/>
    </dgm:pt>
    <dgm:pt modelId="{D634FD2E-686A-4279-9A75-D679F0B87895}" type="pres">
      <dgm:prSet presAssocID="{C07ABFFB-3C4C-42A6-BF04-7AB2B5327700}" presName="rootConnector" presStyleLbl="node3" presStyleIdx="2" presStyleCnt="4"/>
      <dgm:spPr/>
    </dgm:pt>
    <dgm:pt modelId="{03E5707F-933E-496D-93FF-4EE3A5A95193}" type="pres">
      <dgm:prSet presAssocID="{C07ABFFB-3C4C-42A6-BF04-7AB2B5327700}" presName="hierChild4" presStyleCnt="0"/>
      <dgm:spPr/>
    </dgm:pt>
    <dgm:pt modelId="{01B8007A-7DE7-488E-A755-551E2A66896C}" type="pres">
      <dgm:prSet presAssocID="{C07ABFFB-3C4C-42A6-BF04-7AB2B5327700}" presName="hierChild5" presStyleCnt="0"/>
      <dgm:spPr/>
    </dgm:pt>
    <dgm:pt modelId="{E335B252-41C1-455C-BE50-74429237B934}" type="pres">
      <dgm:prSet presAssocID="{D840EB21-F2F1-41B6-80F0-30C3EE5E0C96}" presName="Name37" presStyleLbl="parChTrans1D3" presStyleIdx="3" presStyleCnt="4"/>
      <dgm:spPr/>
    </dgm:pt>
    <dgm:pt modelId="{0963C7B1-8124-42A1-86D9-9FCC41C3CB6A}" type="pres">
      <dgm:prSet presAssocID="{F72BCA35-8A83-4626-B4EB-10E5AE22E617}" presName="hierRoot2" presStyleCnt="0">
        <dgm:presLayoutVars>
          <dgm:hierBranch val="init"/>
        </dgm:presLayoutVars>
      </dgm:prSet>
      <dgm:spPr/>
    </dgm:pt>
    <dgm:pt modelId="{AF2F4721-B283-40A4-907F-FB85EF716401}" type="pres">
      <dgm:prSet presAssocID="{F72BCA35-8A83-4626-B4EB-10E5AE22E617}" presName="rootComposite" presStyleCnt="0"/>
      <dgm:spPr/>
    </dgm:pt>
    <dgm:pt modelId="{742027C5-A8EC-40BA-AD22-A9D8893F9109}" type="pres">
      <dgm:prSet presAssocID="{F72BCA35-8A83-4626-B4EB-10E5AE22E617}" presName="rootText" presStyleLbl="node3" presStyleIdx="3" presStyleCnt="4">
        <dgm:presLayoutVars>
          <dgm:chPref val="3"/>
        </dgm:presLayoutVars>
      </dgm:prSet>
      <dgm:spPr/>
    </dgm:pt>
    <dgm:pt modelId="{C3973012-4296-4191-8184-8187B4DB7749}" type="pres">
      <dgm:prSet presAssocID="{F72BCA35-8A83-4626-B4EB-10E5AE22E617}" presName="rootConnector" presStyleLbl="node3" presStyleIdx="3" presStyleCnt="4"/>
      <dgm:spPr/>
    </dgm:pt>
    <dgm:pt modelId="{12B4AEFF-3250-4F0A-B720-56C066F45DD7}" type="pres">
      <dgm:prSet presAssocID="{F72BCA35-8A83-4626-B4EB-10E5AE22E617}" presName="hierChild4" presStyleCnt="0"/>
      <dgm:spPr/>
    </dgm:pt>
    <dgm:pt modelId="{FCC3092D-B0FC-4201-BD6B-BCE903A39198}" type="pres">
      <dgm:prSet presAssocID="{F72BCA35-8A83-4626-B4EB-10E5AE22E617}" presName="hierChild5" presStyleCnt="0"/>
      <dgm:spPr/>
    </dgm:pt>
    <dgm:pt modelId="{2C7856AA-5CF6-4D6F-A02B-9C81EB97F8DA}" type="pres">
      <dgm:prSet presAssocID="{556F5842-ED55-4098-8DA7-712DF5E7C6A8}" presName="hierChild5" presStyleCnt="0"/>
      <dgm:spPr/>
    </dgm:pt>
    <dgm:pt modelId="{C754F6EC-8536-4367-9392-F857E31EED15}" type="pres">
      <dgm:prSet presAssocID="{CFE20F5A-D220-429D-A719-814156186E19}" presName="hierChild3" presStyleCnt="0"/>
      <dgm:spPr/>
    </dgm:pt>
  </dgm:ptLst>
  <dgm:cxnLst>
    <dgm:cxn modelId="{C908A006-71EF-46C7-9E5F-8C62EE661ABE}" type="presOf" srcId="{C178547D-EFDF-44EC-A02A-D9339B07FAD4}" destId="{1D107D8B-0C55-4DD7-8B37-B8EF9A6597FE}" srcOrd="1" destOrd="0" presId="urn:microsoft.com/office/officeart/2005/8/layout/orgChart1"/>
    <dgm:cxn modelId="{0D09B30C-F856-491E-B376-FDC7CD6155E8}" srcId="{556F5842-ED55-4098-8DA7-712DF5E7C6A8}" destId="{F72BCA35-8A83-4626-B4EB-10E5AE22E617}" srcOrd="1" destOrd="0" parTransId="{D840EB21-F2F1-41B6-80F0-30C3EE5E0C96}" sibTransId="{78E32BFC-1AA3-4E87-9CFC-8BD97B07030E}"/>
    <dgm:cxn modelId="{D4DBCC0F-1204-47BF-B165-C7940EDA22B1}" type="presOf" srcId="{C60415AF-6B74-479B-BA5C-5A0FB564F4DF}" destId="{A61BDD6E-35B8-49BD-AA63-BC4C832CB290}" srcOrd="0" destOrd="0" presId="urn:microsoft.com/office/officeart/2005/8/layout/orgChart1"/>
    <dgm:cxn modelId="{7ACCB219-8C66-4742-A697-F866170CE49E}" srcId="{CFE20F5A-D220-429D-A719-814156186E19}" destId="{C60415AF-6B74-479B-BA5C-5A0FB564F4DF}" srcOrd="0" destOrd="0" parTransId="{35EE0058-6247-4DEF-9B26-7F03F2BF7D06}" sibTransId="{8CBB7632-AAA6-401F-B576-222D32E92914}"/>
    <dgm:cxn modelId="{FB94491C-C94F-403F-8A70-D26FA985DD47}" type="presOf" srcId="{C88CA783-D6B3-41CF-AA65-8A2E0FBEF72D}" destId="{AE1C458C-845E-4E65-8CE6-C584E3A50F5D}" srcOrd="0" destOrd="0" presId="urn:microsoft.com/office/officeart/2005/8/layout/orgChart1"/>
    <dgm:cxn modelId="{7F24ED23-1187-42D0-B10D-CF50404804FD}" type="presOf" srcId="{9D2A24B7-19FD-476A-B086-422E57CF8C48}" destId="{BC8074A4-16AF-40E2-9000-A4735EEB0D39}" srcOrd="1" destOrd="0" presId="urn:microsoft.com/office/officeart/2005/8/layout/orgChart1"/>
    <dgm:cxn modelId="{F182D328-43DA-43B6-9F6F-715E19F2A94B}" type="presOf" srcId="{F72BCA35-8A83-4626-B4EB-10E5AE22E617}" destId="{742027C5-A8EC-40BA-AD22-A9D8893F9109}" srcOrd="0" destOrd="0" presId="urn:microsoft.com/office/officeart/2005/8/layout/orgChart1"/>
    <dgm:cxn modelId="{A8BD5739-E9DE-4883-867A-0899744883C3}" type="presOf" srcId="{4C48FEF7-22D9-4AB0-9CC0-AF01CA097F58}" destId="{CB634E5C-6590-403B-A179-0B621BFA0790}" srcOrd="0" destOrd="0" presId="urn:microsoft.com/office/officeart/2005/8/layout/orgChart1"/>
    <dgm:cxn modelId="{585C026C-8911-4B3C-B43F-913C35FF4AAC}" type="presOf" srcId="{F72BCA35-8A83-4626-B4EB-10E5AE22E617}" destId="{C3973012-4296-4191-8184-8187B4DB7749}" srcOrd="1" destOrd="0" presId="urn:microsoft.com/office/officeart/2005/8/layout/orgChart1"/>
    <dgm:cxn modelId="{B4E5236D-0FB8-4211-9F55-3022DE4AED1F}" type="presOf" srcId="{C60415AF-6B74-479B-BA5C-5A0FB564F4DF}" destId="{46590C60-3A62-448E-A279-F1F21DC3B5B5}" srcOrd="1" destOrd="0" presId="urn:microsoft.com/office/officeart/2005/8/layout/orgChart1"/>
    <dgm:cxn modelId="{4E76664F-7BD7-43DC-9D75-15D5FD1FD3C0}" type="presOf" srcId="{C07ABFFB-3C4C-42A6-BF04-7AB2B5327700}" destId="{D634FD2E-686A-4279-9A75-D679F0B87895}" srcOrd="1" destOrd="0" presId="urn:microsoft.com/office/officeart/2005/8/layout/orgChart1"/>
    <dgm:cxn modelId="{0D105774-0825-4EDA-B1E5-39B77D8B1CF2}" type="presOf" srcId="{CFE20F5A-D220-429D-A719-814156186E19}" destId="{C799F5D1-A9C3-4693-8BD5-1C77DCBC556B}" srcOrd="1" destOrd="0" presId="urn:microsoft.com/office/officeart/2005/8/layout/orgChart1"/>
    <dgm:cxn modelId="{D4092876-1793-4746-B471-9A8E5C1FA6A4}" type="presOf" srcId="{C178547D-EFDF-44EC-A02A-D9339B07FAD4}" destId="{DF12A8F2-9F3D-4BFC-8A42-D3BCD06E26F2}" srcOrd="0" destOrd="0" presId="urn:microsoft.com/office/officeart/2005/8/layout/orgChart1"/>
    <dgm:cxn modelId="{EBBD1A58-6DB5-4BBD-A36E-588155025AE0}" type="presOf" srcId="{D840EB21-F2F1-41B6-80F0-30C3EE5E0C96}" destId="{E335B252-41C1-455C-BE50-74429237B934}" srcOrd="0" destOrd="0" presId="urn:microsoft.com/office/officeart/2005/8/layout/orgChart1"/>
    <dgm:cxn modelId="{849C175A-10D1-4E28-A54A-BA589CB7C43F}" srcId="{4C48FEF7-22D9-4AB0-9CC0-AF01CA097F58}" destId="{CFE20F5A-D220-429D-A719-814156186E19}" srcOrd="0" destOrd="0" parTransId="{336652C1-897B-4228-94CF-E3ADAA2E3B48}" sibTransId="{695D762C-7161-487A-8F83-504CBA51D91A}"/>
    <dgm:cxn modelId="{D8F0067C-8B15-4512-99DF-28CB8F309BE7}" srcId="{CFE20F5A-D220-429D-A719-814156186E19}" destId="{556F5842-ED55-4098-8DA7-712DF5E7C6A8}" srcOrd="1" destOrd="0" parTransId="{C88CA783-D6B3-41CF-AA65-8A2E0FBEF72D}" sibTransId="{CC2E27FC-F2F3-4F49-BB7B-B5391D45BC32}"/>
    <dgm:cxn modelId="{C4B9C07E-A327-4A55-BC2E-C256ADEA2037}" type="presOf" srcId="{CFE20F5A-D220-429D-A719-814156186E19}" destId="{0B81796F-E660-4700-BA01-E7957B4A19D9}" srcOrd="0" destOrd="0" presId="urn:microsoft.com/office/officeart/2005/8/layout/orgChart1"/>
    <dgm:cxn modelId="{33562A87-CEA1-4D13-B21A-5E5155C016EA}" type="presOf" srcId="{9D2A24B7-19FD-476A-B086-422E57CF8C48}" destId="{DE1A19F3-0993-4490-A929-01B87CFC4631}" srcOrd="0" destOrd="0" presId="urn:microsoft.com/office/officeart/2005/8/layout/orgChart1"/>
    <dgm:cxn modelId="{412C158C-4B74-46D2-BEFB-A1753BD9B312}" srcId="{C60415AF-6B74-479B-BA5C-5A0FB564F4DF}" destId="{C178547D-EFDF-44EC-A02A-D9339B07FAD4}" srcOrd="1" destOrd="0" parTransId="{2F94793A-D2A5-4DBA-AEBA-833140B442EC}" sibTransId="{EBF1C55F-5482-4553-9B07-2A899B1690FC}"/>
    <dgm:cxn modelId="{E68635A0-433E-4D75-BDA1-471B5A7A1F96}" type="presOf" srcId="{556F5842-ED55-4098-8DA7-712DF5E7C6A8}" destId="{B641CE0C-AB36-4284-A70E-A03669393609}" srcOrd="1" destOrd="0" presId="urn:microsoft.com/office/officeart/2005/8/layout/orgChart1"/>
    <dgm:cxn modelId="{91D6A6A9-44FC-4EB5-9C8F-A1568FFE3E69}" type="presOf" srcId="{9A338B2F-6CFC-4744-BB16-6D2835046979}" destId="{A9DCF989-DE74-4CC2-8799-CE063105F1B8}" srcOrd="0" destOrd="0" presId="urn:microsoft.com/office/officeart/2005/8/layout/orgChart1"/>
    <dgm:cxn modelId="{E0940BB6-08D3-4152-959C-7705A9030622}" srcId="{C60415AF-6B74-479B-BA5C-5A0FB564F4DF}" destId="{9D2A24B7-19FD-476A-B086-422E57CF8C48}" srcOrd="0" destOrd="0" parTransId="{9A338B2F-6CFC-4744-BB16-6D2835046979}" sibTransId="{8CE229C4-D5C1-48ED-8CED-40A6D2213E34}"/>
    <dgm:cxn modelId="{8426B3B9-A035-42B9-9870-2CD2942B8F1A}" type="presOf" srcId="{35EE0058-6247-4DEF-9B26-7F03F2BF7D06}" destId="{17515E42-1E72-419B-AB84-099CDC8236DA}" srcOrd="0" destOrd="0" presId="urn:microsoft.com/office/officeart/2005/8/layout/orgChart1"/>
    <dgm:cxn modelId="{D3E8C5CC-376F-4F2C-9D2C-67B1EEE74067}" srcId="{556F5842-ED55-4098-8DA7-712DF5E7C6A8}" destId="{C07ABFFB-3C4C-42A6-BF04-7AB2B5327700}" srcOrd="0" destOrd="0" parTransId="{F759DB6F-64F5-4320-A96E-D5EA1527C264}" sibTransId="{17D63F87-9CB3-4B55-819E-CF7DBAE20F97}"/>
    <dgm:cxn modelId="{55F01CE7-F953-495E-8FF5-0F60BA1AEB1B}" type="presOf" srcId="{C07ABFFB-3C4C-42A6-BF04-7AB2B5327700}" destId="{9A08DC1B-1E25-422E-B0C3-C846BE2CBD3B}" srcOrd="0" destOrd="0" presId="urn:microsoft.com/office/officeart/2005/8/layout/orgChart1"/>
    <dgm:cxn modelId="{E73AFEEE-D538-4E56-9BC3-42D2400A1690}" type="presOf" srcId="{F759DB6F-64F5-4320-A96E-D5EA1527C264}" destId="{E223947F-28D9-4A43-97C4-97FC0F446564}" srcOrd="0" destOrd="0" presId="urn:microsoft.com/office/officeart/2005/8/layout/orgChart1"/>
    <dgm:cxn modelId="{AAF940F0-BF79-4AB7-8A77-127C9672CC2B}" type="presOf" srcId="{556F5842-ED55-4098-8DA7-712DF5E7C6A8}" destId="{05834F72-EA53-4E36-BCB9-D3EED0DB588E}" srcOrd="0" destOrd="0" presId="urn:microsoft.com/office/officeart/2005/8/layout/orgChart1"/>
    <dgm:cxn modelId="{4BC19FF8-4A05-43EF-AADF-C6CCB0B7945A}" type="presOf" srcId="{2F94793A-D2A5-4DBA-AEBA-833140B442EC}" destId="{A5C6C3C4-4E2C-43BB-B067-CD039B4BAA2A}" srcOrd="0" destOrd="0" presId="urn:microsoft.com/office/officeart/2005/8/layout/orgChart1"/>
    <dgm:cxn modelId="{87C063C2-1FB1-4ECC-B777-98F1E9AAD8C6}" type="presParOf" srcId="{CB634E5C-6590-403B-A179-0B621BFA0790}" destId="{AB05FDC3-41A6-48C5-8BAE-F255E850B609}" srcOrd="0" destOrd="0" presId="urn:microsoft.com/office/officeart/2005/8/layout/orgChart1"/>
    <dgm:cxn modelId="{095195BD-CB3A-4E2E-8242-BD6A48F766CA}" type="presParOf" srcId="{AB05FDC3-41A6-48C5-8BAE-F255E850B609}" destId="{B2D7A738-3252-4486-B9DF-E7864A734856}" srcOrd="0" destOrd="0" presId="urn:microsoft.com/office/officeart/2005/8/layout/orgChart1"/>
    <dgm:cxn modelId="{5BE361B6-DEF0-41DA-9520-409AD006C3B4}" type="presParOf" srcId="{B2D7A738-3252-4486-B9DF-E7864A734856}" destId="{0B81796F-E660-4700-BA01-E7957B4A19D9}" srcOrd="0" destOrd="0" presId="urn:microsoft.com/office/officeart/2005/8/layout/orgChart1"/>
    <dgm:cxn modelId="{D4610884-2085-411C-90BE-1DD38782888C}" type="presParOf" srcId="{B2D7A738-3252-4486-B9DF-E7864A734856}" destId="{C799F5D1-A9C3-4693-8BD5-1C77DCBC556B}" srcOrd="1" destOrd="0" presId="urn:microsoft.com/office/officeart/2005/8/layout/orgChart1"/>
    <dgm:cxn modelId="{89ABD3BB-1525-4A09-AEFA-DDFC9AB082E1}" type="presParOf" srcId="{AB05FDC3-41A6-48C5-8BAE-F255E850B609}" destId="{B442B785-BF52-4EDD-9DF5-F2440B5CB3AA}" srcOrd="1" destOrd="0" presId="urn:microsoft.com/office/officeart/2005/8/layout/orgChart1"/>
    <dgm:cxn modelId="{BAF138AD-EB62-4426-B000-FEA3872C12D8}" type="presParOf" srcId="{B442B785-BF52-4EDD-9DF5-F2440B5CB3AA}" destId="{17515E42-1E72-419B-AB84-099CDC8236DA}" srcOrd="0" destOrd="0" presId="urn:microsoft.com/office/officeart/2005/8/layout/orgChart1"/>
    <dgm:cxn modelId="{E2B7D2A6-3829-4017-9831-227B070A31D9}" type="presParOf" srcId="{B442B785-BF52-4EDD-9DF5-F2440B5CB3AA}" destId="{DE8CF795-3604-4B15-8198-9CC72E373F6F}" srcOrd="1" destOrd="0" presId="urn:microsoft.com/office/officeart/2005/8/layout/orgChart1"/>
    <dgm:cxn modelId="{87BFF758-BC9B-4060-A073-7BD5D25B6444}" type="presParOf" srcId="{DE8CF795-3604-4B15-8198-9CC72E373F6F}" destId="{C0C53ABF-0AD4-412E-9EB0-09750F68C824}" srcOrd="0" destOrd="0" presId="urn:microsoft.com/office/officeart/2005/8/layout/orgChart1"/>
    <dgm:cxn modelId="{F6743AF9-F07C-4BE7-AFE3-C80244F97CE4}" type="presParOf" srcId="{C0C53ABF-0AD4-412E-9EB0-09750F68C824}" destId="{A61BDD6E-35B8-49BD-AA63-BC4C832CB290}" srcOrd="0" destOrd="0" presId="urn:microsoft.com/office/officeart/2005/8/layout/orgChart1"/>
    <dgm:cxn modelId="{01EFA319-62AA-4891-971F-93FDFFDD5208}" type="presParOf" srcId="{C0C53ABF-0AD4-412E-9EB0-09750F68C824}" destId="{46590C60-3A62-448E-A279-F1F21DC3B5B5}" srcOrd="1" destOrd="0" presId="urn:microsoft.com/office/officeart/2005/8/layout/orgChart1"/>
    <dgm:cxn modelId="{5ECC0433-F0D2-431C-9999-5624B7B53088}" type="presParOf" srcId="{DE8CF795-3604-4B15-8198-9CC72E373F6F}" destId="{7EFAE0A9-7CA9-4B6A-B373-AA76600E1A5F}" srcOrd="1" destOrd="0" presId="urn:microsoft.com/office/officeart/2005/8/layout/orgChart1"/>
    <dgm:cxn modelId="{2CEC876F-42A1-4988-BB86-FA3CF6513613}" type="presParOf" srcId="{7EFAE0A9-7CA9-4B6A-B373-AA76600E1A5F}" destId="{A9DCF989-DE74-4CC2-8799-CE063105F1B8}" srcOrd="0" destOrd="0" presId="urn:microsoft.com/office/officeart/2005/8/layout/orgChart1"/>
    <dgm:cxn modelId="{6511FE8B-74FC-416E-954E-AA68EE3E1C29}" type="presParOf" srcId="{7EFAE0A9-7CA9-4B6A-B373-AA76600E1A5F}" destId="{EA1EC241-A4C2-4073-86B7-9E527F70DB49}" srcOrd="1" destOrd="0" presId="urn:microsoft.com/office/officeart/2005/8/layout/orgChart1"/>
    <dgm:cxn modelId="{18F6E41F-E9A8-49D0-8F7C-66FC99A0A6FE}" type="presParOf" srcId="{EA1EC241-A4C2-4073-86B7-9E527F70DB49}" destId="{6ED23A8E-7F69-42FF-8650-7E7D57C3D2AA}" srcOrd="0" destOrd="0" presId="urn:microsoft.com/office/officeart/2005/8/layout/orgChart1"/>
    <dgm:cxn modelId="{47A2062C-CEE9-42E5-9BFB-454BED9AECCB}" type="presParOf" srcId="{6ED23A8E-7F69-42FF-8650-7E7D57C3D2AA}" destId="{DE1A19F3-0993-4490-A929-01B87CFC4631}" srcOrd="0" destOrd="0" presId="urn:microsoft.com/office/officeart/2005/8/layout/orgChart1"/>
    <dgm:cxn modelId="{FF26A81E-FFEF-4C29-9F5D-179F94399905}" type="presParOf" srcId="{6ED23A8E-7F69-42FF-8650-7E7D57C3D2AA}" destId="{BC8074A4-16AF-40E2-9000-A4735EEB0D39}" srcOrd="1" destOrd="0" presId="urn:microsoft.com/office/officeart/2005/8/layout/orgChart1"/>
    <dgm:cxn modelId="{47608068-8443-4ADF-96A6-A3523A5A149D}" type="presParOf" srcId="{EA1EC241-A4C2-4073-86B7-9E527F70DB49}" destId="{1C4CC8B7-C791-4643-BEE9-51E97C886757}" srcOrd="1" destOrd="0" presId="urn:microsoft.com/office/officeart/2005/8/layout/orgChart1"/>
    <dgm:cxn modelId="{EEE432E5-2FC2-4649-A339-7E44765B516B}" type="presParOf" srcId="{EA1EC241-A4C2-4073-86B7-9E527F70DB49}" destId="{C08AF88F-4EBA-495B-8277-BC3D7CDF8982}" srcOrd="2" destOrd="0" presId="urn:microsoft.com/office/officeart/2005/8/layout/orgChart1"/>
    <dgm:cxn modelId="{E0AA27DA-4DC0-4EE5-AFA8-27BD40444122}" type="presParOf" srcId="{7EFAE0A9-7CA9-4B6A-B373-AA76600E1A5F}" destId="{A5C6C3C4-4E2C-43BB-B067-CD039B4BAA2A}" srcOrd="2" destOrd="0" presId="urn:microsoft.com/office/officeart/2005/8/layout/orgChart1"/>
    <dgm:cxn modelId="{71F1E14C-B6DE-4DBC-81FD-812237D87BCD}" type="presParOf" srcId="{7EFAE0A9-7CA9-4B6A-B373-AA76600E1A5F}" destId="{4D7F1F50-23C0-4490-8621-9B676E28E0E6}" srcOrd="3" destOrd="0" presId="urn:microsoft.com/office/officeart/2005/8/layout/orgChart1"/>
    <dgm:cxn modelId="{8D0E4469-7267-4741-A294-2B9F7D65EFAE}" type="presParOf" srcId="{4D7F1F50-23C0-4490-8621-9B676E28E0E6}" destId="{AFBA75E0-2A06-4277-90C7-2D8905A047FB}" srcOrd="0" destOrd="0" presId="urn:microsoft.com/office/officeart/2005/8/layout/orgChart1"/>
    <dgm:cxn modelId="{A148D8DF-606F-4B40-AFCB-7EA60CD637E6}" type="presParOf" srcId="{AFBA75E0-2A06-4277-90C7-2D8905A047FB}" destId="{DF12A8F2-9F3D-4BFC-8A42-D3BCD06E26F2}" srcOrd="0" destOrd="0" presId="urn:microsoft.com/office/officeart/2005/8/layout/orgChart1"/>
    <dgm:cxn modelId="{9D1AC896-5C86-4FFA-BE99-7FB1975CA04D}" type="presParOf" srcId="{AFBA75E0-2A06-4277-90C7-2D8905A047FB}" destId="{1D107D8B-0C55-4DD7-8B37-B8EF9A6597FE}" srcOrd="1" destOrd="0" presId="urn:microsoft.com/office/officeart/2005/8/layout/orgChart1"/>
    <dgm:cxn modelId="{B8D30E8C-57FD-46B3-9165-D0AA1B6E0519}" type="presParOf" srcId="{4D7F1F50-23C0-4490-8621-9B676E28E0E6}" destId="{D69CB96B-6466-4215-8445-0A636D082D56}" srcOrd="1" destOrd="0" presId="urn:microsoft.com/office/officeart/2005/8/layout/orgChart1"/>
    <dgm:cxn modelId="{1D391B20-E54A-4880-A2DA-FD8B987A21C3}" type="presParOf" srcId="{4D7F1F50-23C0-4490-8621-9B676E28E0E6}" destId="{047A60B9-1674-46FE-B680-EDDEDE11A34E}" srcOrd="2" destOrd="0" presId="urn:microsoft.com/office/officeart/2005/8/layout/orgChart1"/>
    <dgm:cxn modelId="{5ED71D1A-9B5A-4AB8-9B6C-88E4A28D57B0}" type="presParOf" srcId="{DE8CF795-3604-4B15-8198-9CC72E373F6F}" destId="{4C5D1B3A-94B0-4FAD-BE0A-AFA6736E0BFC}" srcOrd="2" destOrd="0" presId="urn:microsoft.com/office/officeart/2005/8/layout/orgChart1"/>
    <dgm:cxn modelId="{96FBB9AA-7330-4E3F-9585-9AF712E61CA3}" type="presParOf" srcId="{B442B785-BF52-4EDD-9DF5-F2440B5CB3AA}" destId="{AE1C458C-845E-4E65-8CE6-C584E3A50F5D}" srcOrd="2" destOrd="0" presId="urn:microsoft.com/office/officeart/2005/8/layout/orgChart1"/>
    <dgm:cxn modelId="{302BB784-B089-45CB-BD51-158FC3C0A176}" type="presParOf" srcId="{B442B785-BF52-4EDD-9DF5-F2440B5CB3AA}" destId="{17104AC4-C57F-414A-8E39-2148D21D8490}" srcOrd="3" destOrd="0" presId="urn:microsoft.com/office/officeart/2005/8/layout/orgChart1"/>
    <dgm:cxn modelId="{6C177ACC-7105-4393-9DE7-9587122843CC}" type="presParOf" srcId="{17104AC4-C57F-414A-8E39-2148D21D8490}" destId="{B502573A-F961-4E27-BF2C-8ED823F9BFAE}" srcOrd="0" destOrd="0" presId="urn:microsoft.com/office/officeart/2005/8/layout/orgChart1"/>
    <dgm:cxn modelId="{963C42EB-3D4F-4DF3-B8D6-8C9D31243E46}" type="presParOf" srcId="{B502573A-F961-4E27-BF2C-8ED823F9BFAE}" destId="{05834F72-EA53-4E36-BCB9-D3EED0DB588E}" srcOrd="0" destOrd="0" presId="urn:microsoft.com/office/officeart/2005/8/layout/orgChart1"/>
    <dgm:cxn modelId="{0A57FEAE-F650-4F3A-85A6-63F3A94F0954}" type="presParOf" srcId="{B502573A-F961-4E27-BF2C-8ED823F9BFAE}" destId="{B641CE0C-AB36-4284-A70E-A03669393609}" srcOrd="1" destOrd="0" presId="urn:microsoft.com/office/officeart/2005/8/layout/orgChart1"/>
    <dgm:cxn modelId="{43611131-BF84-4924-8C3F-A779D93A179B}" type="presParOf" srcId="{17104AC4-C57F-414A-8E39-2148D21D8490}" destId="{00DB084C-6861-4545-93C1-47EE5410217C}" srcOrd="1" destOrd="0" presId="urn:microsoft.com/office/officeart/2005/8/layout/orgChart1"/>
    <dgm:cxn modelId="{DCF15A23-8421-490D-9059-865BFF1823F9}" type="presParOf" srcId="{00DB084C-6861-4545-93C1-47EE5410217C}" destId="{E223947F-28D9-4A43-97C4-97FC0F446564}" srcOrd="0" destOrd="0" presId="urn:microsoft.com/office/officeart/2005/8/layout/orgChart1"/>
    <dgm:cxn modelId="{647A07F6-5AEE-4054-BC2D-E057D343CCF8}" type="presParOf" srcId="{00DB084C-6861-4545-93C1-47EE5410217C}" destId="{A41E4540-547F-47CA-B870-57FD6D2CC6C2}" srcOrd="1" destOrd="0" presId="urn:microsoft.com/office/officeart/2005/8/layout/orgChart1"/>
    <dgm:cxn modelId="{A5D842C8-08E1-4B05-AE00-E38553B4ECA1}" type="presParOf" srcId="{A41E4540-547F-47CA-B870-57FD6D2CC6C2}" destId="{2B32564B-86AC-42DC-84E7-87E3384EC115}" srcOrd="0" destOrd="0" presId="urn:microsoft.com/office/officeart/2005/8/layout/orgChart1"/>
    <dgm:cxn modelId="{92734348-8A52-4485-B856-FFBB603E9290}" type="presParOf" srcId="{2B32564B-86AC-42DC-84E7-87E3384EC115}" destId="{9A08DC1B-1E25-422E-B0C3-C846BE2CBD3B}" srcOrd="0" destOrd="0" presId="urn:microsoft.com/office/officeart/2005/8/layout/orgChart1"/>
    <dgm:cxn modelId="{01CD2704-DC99-4DDF-8FE1-BC5D223C9F8F}" type="presParOf" srcId="{2B32564B-86AC-42DC-84E7-87E3384EC115}" destId="{D634FD2E-686A-4279-9A75-D679F0B87895}" srcOrd="1" destOrd="0" presId="urn:microsoft.com/office/officeart/2005/8/layout/orgChart1"/>
    <dgm:cxn modelId="{7FFA6365-9DDE-46E6-AE91-E63C71610AEA}" type="presParOf" srcId="{A41E4540-547F-47CA-B870-57FD6D2CC6C2}" destId="{03E5707F-933E-496D-93FF-4EE3A5A95193}" srcOrd="1" destOrd="0" presId="urn:microsoft.com/office/officeart/2005/8/layout/orgChart1"/>
    <dgm:cxn modelId="{C69F40FD-6CBF-4861-869A-E948A3011BFC}" type="presParOf" srcId="{A41E4540-547F-47CA-B870-57FD6D2CC6C2}" destId="{01B8007A-7DE7-488E-A755-551E2A66896C}" srcOrd="2" destOrd="0" presId="urn:microsoft.com/office/officeart/2005/8/layout/orgChart1"/>
    <dgm:cxn modelId="{25F0CA15-9784-4B63-9129-1CA3B37FF752}" type="presParOf" srcId="{00DB084C-6861-4545-93C1-47EE5410217C}" destId="{E335B252-41C1-455C-BE50-74429237B934}" srcOrd="2" destOrd="0" presId="urn:microsoft.com/office/officeart/2005/8/layout/orgChart1"/>
    <dgm:cxn modelId="{4F1952D7-BC7D-4452-A71F-87B5CA3D5B36}" type="presParOf" srcId="{00DB084C-6861-4545-93C1-47EE5410217C}" destId="{0963C7B1-8124-42A1-86D9-9FCC41C3CB6A}" srcOrd="3" destOrd="0" presId="urn:microsoft.com/office/officeart/2005/8/layout/orgChart1"/>
    <dgm:cxn modelId="{09698BEA-A5A2-4A34-B01B-934E6F7E6417}" type="presParOf" srcId="{0963C7B1-8124-42A1-86D9-9FCC41C3CB6A}" destId="{AF2F4721-B283-40A4-907F-FB85EF716401}" srcOrd="0" destOrd="0" presId="urn:microsoft.com/office/officeart/2005/8/layout/orgChart1"/>
    <dgm:cxn modelId="{22A5D691-7C4A-42B7-90E2-4E46B1BFA584}" type="presParOf" srcId="{AF2F4721-B283-40A4-907F-FB85EF716401}" destId="{742027C5-A8EC-40BA-AD22-A9D8893F9109}" srcOrd="0" destOrd="0" presId="urn:microsoft.com/office/officeart/2005/8/layout/orgChart1"/>
    <dgm:cxn modelId="{FF458DF2-56B2-4FC9-BA30-FFF739FEEFFE}" type="presParOf" srcId="{AF2F4721-B283-40A4-907F-FB85EF716401}" destId="{C3973012-4296-4191-8184-8187B4DB7749}" srcOrd="1" destOrd="0" presId="urn:microsoft.com/office/officeart/2005/8/layout/orgChart1"/>
    <dgm:cxn modelId="{893882F4-0568-4981-9FBE-57D57316ECBF}" type="presParOf" srcId="{0963C7B1-8124-42A1-86D9-9FCC41C3CB6A}" destId="{12B4AEFF-3250-4F0A-B720-56C066F45DD7}" srcOrd="1" destOrd="0" presId="urn:microsoft.com/office/officeart/2005/8/layout/orgChart1"/>
    <dgm:cxn modelId="{317AB869-3F7B-4232-9C0D-03D63BD2EBD1}" type="presParOf" srcId="{0963C7B1-8124-42A1-86D9-9FCC41C3CB6A}" destId="{FCC3092D-B0FC-4201-BD6B-BCE903A39198}" srcOrd="2" destOrd="0" presId="urn:microsoft.com/office/officeart/2005/8/layout/orgChart1"/>
    <dgm:cxn modelId="{595D4739-BF02-4F70-ADED-64CE6D9939B9}" type="presParOf" srcId="{17104AC4-C57F-414A-8E39-2148D21D8490}" destId="{2C7856AA-5CF6-4D6F-A02B-9C81EB97F8DA}" srcOrd="2" destOrd="0" presId="urn:microsoft.com/office/officeart/2005/8/layout/orgChart1"/>
    <dgm:cxn modelId="{0A188259-11B8-402F-AF91-40F122305489}" type="presParOf" srcId="{AB05FDC3-41A6-48C5-8BAE-F255E850B609}" destId="{C754F6EC-8536-4367-9392-F857E31EED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 (In-place LU)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 (Triangular Solve)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 (Mat-Mat </a:t>
          </a:r>
          <a:r>
            <a:rPr lang="en-US" altLang="zh-CN" sz="1400" dirty="0" err="1"/>
            <a:t>Mult</a:t>
          </a:r>
          <a:r>
            <a:rPr lang="en-US" altLang="zh-CN" sz="1400" dirty="0"/>
            <a:t>)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B7745A-DC50-44C2-B9A7-B6EA5FA8FB0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7785469-7A9C-4179-9BB7-8F7F9E63BF4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E9D8113E-A4FA-474A-951D-62BEAC4BDD38}" type="par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B531FEF8-17B4-4EBA-A87F-02F69A1BBA6F}" type="sibTrans" cxnId="{7235289D-FB2D-41A0-8A55-E091734BAFA6}">
      <dgm:prSet/>
      <dgm:spPr/>
      <dgm:t>
        <a:bodyPr/>
        <a:lstStyle/>
        <a:p>
          <a:endParaRPr lang="zh-CN" altLang="en-US" sz="1800"/>
        </a:p>
      </dgm:t>
    </dgm:pt>
    <dgm:pt modelId="{4BE53AA4-F862-477C-A751-87DC132FB69D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H.GETRF</a:t>
          </a:r>
          <a:endParaRPr lang="zh-CN" altLang="en-US" sz="800" dirty="0"/>
        </a:p>
      </dgm:t>
    </dgm:pt>
    <dgm:pt modelId="{1A176BD1-8A45-46E9-9E59-9E0C2617BECF}" type="parTrans" cxnId="{7CD7073F-97D9-4D80-96CF-1494DCA7EDC2}">
      <dgm:prSet custT="1"/>
      <dgm:spPr/>
      <dgm:t>
        <a:bodyPr/>
        <a:lstStyle/>
        <a:p>
          <a:endParaRPr lang="zh-CN" altLang="en-US" sz="500"/>
        </a:p>
      </dgm:t>
    </dgm:pt>
    <dgm:pt modelId="{8C236E55-5F1A-4FB1-B9A2-2925BCDFF372}" type="sibTrans" cxnId="{7CD7073F-97D9-4D80-96CF-1494DCA7EDC2}">
      <dgm:prSet/>
      <dgm:spPr/>
      <dgm:t>
        <a:bodyPr/>
        <a:lstStyle/>
        <a:p>
          <a:endParaRPr lang="zh-CN" altLang="en-US" sz="1800"/>
        </a:p>
      </dgm:t>
    </dgm:pt>
    <dgm:pt modelId="{93A4794A-869B-4001-8A41-D6C3449A136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en-US" altLang="zh-CN" sz="800" dirty="0"/>
            <a:t>D.GETRF</a:t>
          </a:r>
          <a:endParaRPr lang="zh-CN" altLang="en-US" sz="800" dirty="0"/>
        </a:p>
      </dgm:t>
    </dgm:pt>
    <dgm:pt modelId="{B40AADC5-7E8C-43D4-B2C3-74EA157863DB}" type="parTrans" cxnId="{B5A87B59-F0F3-42AC-9277-8C6672FA0154}">
      <dgm:prSet custT="1"/>
      <dgm:spPr/>
      <dgm:t>
        <a:bodyPr/>
        <a:lstStyle/>
        <a:p>
          <a:endParaRPr lang="zh-CN" altLang="en-US" sz="500"/>
        </a:p>
      </dgm:t>
    </dgm:pt>
    <dgm:pt modelId="{1220581A-EE84-4973-86C8-03D4E6951240}" type="sibTrans" cxnId="{B5A87B59-F0F3-42AC-9277-8C6672FA0154}">
      <dgm:prSet/>
      <dgm:spPr/>
      <dgm:t>
        <a:bodyPr/>
        <a:lstStyle/>
        <a:p>
          <a:endParaRPr lang="zh-CN" altLang="en-US" sz="1800"/>
        </a:p>
      </dgm:t>
    </dgm:pt>
    <dgm:pt modelId="{22A5D7A8-AC0C-4970-B1DA-4AE7AE92D683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D.TRSM</a:t>
          </a:r>
          <a:endParaRPr lang="zh-CN" altLang="en-US" sz="800" dirty="0"/>
        </a:p>
      </dgm:t>
    </dgm:pt>
    <dgm:pt modelId="{3DA5388A-7892-49D6-BF34-76FE5C08E1C9}" type="parTrans" cxnId="{B92AF868-11BB-4576-91C8-270B98E96FAB}">
      <dgm:prSet custT="1"/>
      <dgm:spPr/>
      <dgm:t>
        <a:bodyPr/>
        <a:lstStyle/>
        <a:p>
          <a:endParaRPr lang="zh-CN" altLang="en-US" sz="500"/>
        </a:p>
      </dgm:t>
    </dgm:pt>
    <dgm:pt modelId="{90CE4565-7364-4DC7-B830-3710E510B493}" type="sibTrans" cxnId="{B92AF868-11BB-4576-91C8-270B98E96FAB}">
      <dgm:prSet/>
      <dgm:spPr/>
      <dgm:t>
        <a:bodyPr/>
        <a:lstStyle/>
        <a:p>
          <a:endParaRPr lang="zh-CN" altLang="en-US" sz="1800"/>
        </a:p>
      </dgm:t>
    </dgm:pt>
    <dgm:pt modelId="{30093D86-9EF6-4E91-96A6-2CE527903950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H.TRSM</a:t>
          </a:r>
          <a:endParaRPr lang="zh-CN" altLang="en-US" sz="800" dirty="0"/>
        </a:p>
      </dgm:t>
    </dgm:pt>
    <dgm:pt modelId="{2C8E6CC6-0B61-4A61-9A63-D0BBE1EB95A1}" type="parTrans" cxnId="{076E20F1-737C-4BD3-A338-5F31F986AF6F}">
      <dgm:prSet custT="1"/>
      <dgm:spPr/>
      <dgm:t>
        <a:bodyPr/>
        <a:lstStyle/>
        <a:p>
          <a:endParaRPr lang="zh-CN" altLang="en-US" sz="500"/>
        </a:p>
      </dgm:t>
    </dgm:pt>
    <dgm:pt modelId="{8D53F0DA-16E0-4ECC-8CDE-BDFBE577AE03}" type="sibTrans" cxnId="{076E20F1-737C-4BD3-A338-5F31F986AF6F}">
      <dgm:prSet/>
      <dgm:spPr/>
      <dgm:t>
        <a:bodyPr/>
        <a:lstStyle/>
        <a:p>
          <a:endParaRPr lang="zh-CN" altLang="en-US" sz="1800"/>
        </a:p>
      </dgm:t>
    </dgm:pt>
    <dgm:pt modelId="{74F3CEC4-AEDF-4FAE-B5D3-B191CA5CA91D}">
      <dgm:prSet phldrT="[文本]" custT="1"/>
      <dgm:spPr>
        <a:solidFill>
          <a:schemeClr val="accent4"/>
        </a:solidFill>
      </dgm:spPr>
      <dgm:t>
        <a:bodyPr/>
        <a:lstStyle/>
        <a:p>
          <a:r>
            <a:rPr lang="en-US" altLang="zh-CN" sz="800" dirty="0"/>
            <a:t>LR.TRSM</a:t>
          </a:r>
          <a:endParaRPr lang="zh-CN" altLang="en-US" sz="800" dirty="0"/>
        </a:p>
      </dgm:t>
    </dgm:pt>
    <dgm:pt modelId="{C42D8502-A073-4E92-8E07-ACDF0A31DE9E}" type="parTrans" cxnId="{7DCC4F8F-5E81-4039-8C01-F1B64FCA3FD9}">
      <dgm:prSet custT="1"/>
      <dgm:spPr/>
      <dgm:t>
        <a:bodyPr/>
        <a:lstStyle/>
        <a:p>
          <a:endParaRPr lang="zh-CN" altLang="en-US" sz="500"/>
        </a:p>
      </dgm:t>
    </dgm:pt>
    <dgm:pt modelId="{8B40C0EB-A1A2-48B8-980F-335615CB2FED}" type="sibTrans" cxnId="{7DCC4F8F-5E81-4039-8C01-F1B64FCA3FD9}">
      <dgm:prSet/>
      <dgm:spPr/>
      <dgm:t>
        <a:bodyPr/>
        <a:lstStyle/>
        <a:p>
          <a:endParaRPr lang="zh-CN" altLang="en-US" sz="1800"/>
        </a:p>
      </dgm:t>
    </dgm:pt>
    <dgm:pt modelId="{88516A9B-685F-4190-806D-F9710CEDAE24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F8CBE5ED-E07C-46FE-AF81-5FB5C276BFFC}" type="parTrans" cxnId="{F58F940D-3149-4E0A-A99B-F6FF288DFAC2}">
      <dgm:prSet custT="1"/>
      <dgm:spPr/>
      <dgm:t>
        <a:bodyPr/>
        <a:lstStyle/>
        <a:p>
          <a:endParaRPr lang="zh-CN" altLang="en-US" sz="500"/>
        </a:p>
      </dgm:t>
    </dgm:pt>
    <dgm:pt modelId="{561AAA69-6D2C-4330-942E-E7209E8D9168}" type="sibTrans" cxnId="{F58F940D-3149-4E0A-A99B-F6FF288DFAC2}">
      <dgm:prSet/>
      <dgm:spPr/>
      <dgm:t>
        <a:bodyPr/>
        <a:lstStyle/>
        <a:p>
          <a:endParaRPr lang="zh-CN" altLang="en-US" sz="1800"/>
        </a:p>
      </dgm:t>
    </dgm:pt>
    <dgm:pt modelId="{3E8D777B-884B-40F6-8B04-7479A37DA367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D.GEMM</a:t>
          </a:r>
          <a:endParaRPr lang="zh-CN" altLang="en-US" sz="800" dirty="0"/>
        </a:p>
      </dgm:t>
    </dgm:pt>
    <dgm:pt modelId="{155106DC-B3D6-4AA1-B90D-7F61B4A16962}" type="parTrans" cxnId="{3B1B3CAA-46D3-4692-9DF5-5C84E30A40A2}">
      <dgm:prSet custT="1"/>
      <dgm:spPr/>
      <dgm:t>
        <a:bodyPr/>
        <a:lstStyle/>
        <a:p>
          <a:endParaRPr lang="zh-CN" altLang="en-US" sz="500"/>
        </a:p>
      </dgm:t>
    </dgm:pt>
    <dgm:pt modelId="{742199D4-9FB0-4F9D-9AD1-9B1FF7AC72F4}" type="sibTrans" cxnId="{3B1B3CAA-46D3-4692-9DF5-5C84E30A40A2}">
      <dgm:prSet/>
      <dgm:spPr/>
      <dgm:t>
        <a:bodyPr/>
        <a:lstStyle/>
        <a:p>
          <a:endParaRPr lang="zh-CN" altLang="en-US" sz="1800"/>
        </a:p>
      </dgm:t>
    </dgm:pt>
    <dgm:pt modelId="{3F4411F2-2F92-4C94-9498-034D4D284851}">
      <dgm:prSet phldrT="[文本]" custT="1"/>
      <dgm:spPr>
        <a:solidFill>
          <a:schemeClr val="accent6"/>
        </a:solidFill>
      </dgm:spPr>
      <dgm:t>
        <a:bodyPr/>
        <a:lstStyle/>
        <a:p>
          <a:r>
            <a:rPr lang="en-US" altLang="zh-CN" sz="800" dirty="0"/>
            <a:t>LR.GEMM</a:t>
          </a:r>
          <a:endParaRPr lang="zh-CN" altLang="en-US" sz="800" dirty="0"/>
        </a:p>
      </dgm:t>
    </dgm:pt>
    <dgm:pt modelId="{A99FE06C-4471-46D5-AE33-728016B3F2EA}" type="parTrans" cxnId="{C4A2FACD-25DB-405C-AD95-DD3470154C7E}">
      <dgm:prSet custT="1"/>
      <dgm:spPr/>
      <dgm:t>
        <a:bodyPr/>
        <a:lstStyle/>
        <a:p>
          <a:endParaRPr lang="zh-CN" altLang="en-US" sz="500"/>
        </a:p>
      </dgm:t>
    </dgm:pt>
    <dgm:pt modelId="{24A4A636-5DE5-4325-ACF7-4AB39DF72A67}" type="sibTrans" cxnId="{C4A2FACD-25DB-405C-AD95-DD3470154C7E}">
      <dgm:prSet/>
      <dgm:spPr/>
      <dgm:t>
        <a:bodyPr/>
        <a:lstStyle/>
        <a:p>
          <a:endParaRPr lang="zh-CN" altLang="en-US" sz="1800"/>
        </a:p>
      </dgm:t>
    </dgm:pt>
    <dgm:pt modelId="{C310292C-BA9E-4A74-9BA7-189649EB5369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5D5F30C0-3665-426A-A2E9-C6174ADFD6E6}" type="parTrans" cxnId="{18AB291A-9458-475E-A51B-2AB095EF1D7D}">
      <dgm:prSet custT="1"/>
      <dgm:spPr/>
      <dgm:t>
        <a:bodyPr/>
        <a:lstStyle/>
        <a:p>
          <a:endParaRPr lang="zh-CN" altLang="en-US" sz="500"/>
        </a:p>
      </dgm:t>
    </dgm:pt>
    <dgm:pt modelId="{B320B50F-ABFD-4D1D-836E-49D863EAAD7F}" type="sibTrans" cxnId="{18AB291A-9458-475E-A51B-2AB095EF1D7D}">
      <dgm:prSet/>
      <dgm:spPr/>
      <dgm:t>
        <a:bodyPr/>
        <a:lstStyle/>
        <a:p>
          <a:endParaRPr lang="zh-CN" altLang="en-US" sz="1800"/>
        </a:p>
      </dgm:t>
    </dgm:pt>
    <dgm:pt modelId="{17D9B67E-73E4-4634-AE7F-62DE163F7891}">
      <dgm:prSet phldrT="[文本]" custT="1"/>
      <dgm:spPr/>
      <dgm:t>
        <a:bodyPr/>
        <a:lstStyle/>
        <a:p>
          <a:r>
            <a:rPr lang="en-US" altLang="zh-CN" sz="800" dirty="0"/>
            <a:t>…</a:t>
          </a:r>
          <a:endParaRPr lang="zh-CN" altLang="en-US" sz="800" dirty="0"/>
        </a:p>
      </dgm:t>
    </dgm:pt>
    <dgm:pt modelId="{86282561-3B01-49AC-BF57-D93EF279058E}" type="parTrans" cxnId="{C8D909A1-377E-476C-BA71-BFA613E002EA}">
      <dgm:prSet custT="1"/>
      <dgm:spPr/>
      <dgm:t>
        <a:bodyPr/>
        <a:lstStyle/>
        <a:p>
          <a:endParaRPr lang="zh-CN" altLang="en-US" sz="500"/>
        </a:p>
      </dgm:t>
    </dgm:pt>
    <dgm:pt modelId="{8B3D5D9D-B02B-47CF-A8C9-6158A5383A4D}" type="sibTrans" cxnId="{C8D909A1-377E-476C-BA71-BFA613E002EA}">
      <dgm:prSet/>
      <dgm:spPr/>
      <dgm:t>
        <a:bodyPr/>
        <a:lstStyle/>
        <a:p>
          <a:endParaRPr lang="zh-CN" altLang="en-US" sz="1800"/>
        </a:p>
      </dgm:t>
    </dgm:pt>
    <dgm:pt modelId="{2C66D37E-3216-461D-B4D4-7E5A06717260}" type="pres">
      <dgm:prSet presAssocID="{C1B7745A-DC50-44C2-B9A7-B6EA5FA8FB0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7DCDEB-175E-4ED7-B358-2768801ACEDB}" type="pres">
      <dgm:prSet presAssocID="{77785469-7A9C-4179-9BB7-8F7F9E63BF44}" presName="root1" presStyleCnt="0"/>
      <dgm:spPr/>
    </dgm:pt>
    <dgm:pt modelId="{D410E56A-73BE-471B-B59C-F0913095CF85}" type="pres">
      <dgm:prSet presAssocID="{77785469-7A9C-4179-9BB7-8F7F9E63BF44}" presName="LevelOneTextNode" presStyleLbl="node0" presStyleIdx="0" presStyleCnt="1">
        <dgm:presLayoutVars>
          <dgm:chPref val="3"/>
        </dgm:presLayoutVars>
      </dgm:prSet>
      <dgm:spPr/>
    </dgm:pt>
    <dgm:pt modelId="{D04FC6B6-C922-4301-B163-7F93130D04BB}" type="pres">
      <dgm:prSet presAssocID="{77785469-7A9C-4179-9BB7-8F7F9E63BF44}" presName="level2hierChild" presStyleCnt="0"/>
      <dgm:spPr/>
    </dgm:pt>
    <dgm:pt modelId="{1535E487-293D-4C90-A625-9B624467ABCF}" type="pres">
      <dgm:prSet presAssocID="{1A176BD1-8A45-46E9-9E59-9E0C2617BECF}" presName="conn2-1" presStyleLbl="parChTrans1D2" presStyleIdx="0" presStyleCnt="3"/>
      <dgm:spPr/>
    </dgm:pt>
    <dgm:pt modelId="{0CA22B36-106B-4814-A751-45BFCC8F0DD0}" type="pres">
      <dgm:prSet presAssocID="{1A176BD1-8A45-46E9-9E59-9E0C2617BECF}" presName="connTx" presStyleLbl="parChTrans1D2" presStyleIdx="0" presStyleCnt="3"/>
      <dgm:spPr/>
    </dgm:pt>
    <dgm:pt modelId="{725C72B7-6EB9-48A7-943E-DC6036BD2359}" type="pres">
      <dgm:prSet presAssocID="{4BE53AA4-F862-477C-A751-87DC132FB69D}" presName="root2" presStyleCnt="0"/>
      <dgm:spPr/>
    </dgm:pt>
    <dgm:pt modelId="{1142FC2E-466E-4A00-BE21-DADA87F2D6F0}" type="pres">
      <dgm:prSet presAssocID="{4BE53AA4-F862-477C-A751-87DC132FB69D}" presName="LevelTwoTextNode" presStyleLbl="node2" presStyleIdx="0" presStyleCnt="3">
        <dgm:presLayoutVars>
          <dgm:chPref val="3"/>
        </dgm:presLayoutVars>
      </dgm:prSet>
      <dgm:spPr/>
    </dgm:pt>
    <dgm:pt modelId="{010DE870-B365-4017-9979-D84086494965}" type="pres">
      <dgm:prSet presAssocID="{4BE53AA4-F862-477C-A751-87DC132FB69D}" presName="level3hierChild" presStyleCnt="0"/>
      <dgm:spPr/>
    </dgm:pt>
    <dgm:pt modelId="{743496CE-643F-42F4-9B21-9CF279FDD270}" type="pres">
      <dgm:prSet presAssocID="{B40AADC5-7E8C-43D4-B2C3-74EA157863DB}" presName="conn2-1" presStyleLbl="parChTrans1D3" presStyleIdx="0" presStyleCnt="7"/>
      <dgm:spPr/>
    </dgm:pt>
    <dgm:pt modelId="{16A9C6B1-A747-41AA-8AD9-DECBBA95E30F}" type="pres">
      <dgm:prSet presAssocID="{B40AADC5-7E8C-43D4-B2C3-74EA157863DB}" presName="connTx" presStyleLbl="parChTrans1D3" presStyleIdx="0" presStyleCnt="7"/>
      <dgm:spPr/>
    </dgm:pt>
    <dgm:pt modelId="{47B332E0-965F-4AD1-AB90-170940EBA168}" type="pres">
      <dgm:prSet presAssocID="{93A4794A-869B-4001-8A41-D6C3449A1367}" presName="root2" presStyleCnt="0"/>
      <dgm:spPr/>
    </dgm:pt>
    <dgm:pt modelId="{E48DC7A0-D426-4B0F-A704-08FC86604847}" type="pres">
      <dgm:prSet presAssocID="{93A4794A-869B-4001-8A41-D6C3449A1367}" presName="LevelTwoTextNode" presStyleLbl="node3" presStyleIdx="0" presStyleCnt="7">
        <dgm:presLayoutVars>
          <dgm:chPref val="3"/>
        </dgm:presLayoutVars>
      </dgm:prSet>
      <dgm:spPr/>
    </dgm:pt>
    <dgm:pt modelId="{42EBCBC9-47B6-4E06-9B74-94898C34C172}" type="pres">
      <dgm:prSet presAssocID="{93A4794A-869B-4001-8A41-D6C3449A1367}" presName="level3hierChild" presStyleCnt="0"/>
      <dgm:spPr/>
    </dgm:pt>
    <dgm:pt modelId="{889687C7-3F8C-44FF-A3DE-E4F0C2C6EBBC}" type="pres">
      <dgm:prSet presAssocID="{3DA5388A-7892-49D6-BF34-76FE5C08E1C9}" presName="conn2-1" presStyleLbl="parChTrans1D3" presStyleIdx="1" presStyleCnt="7"/>
      <dgm:spPr/>
    </dgm:pt>
    <dgm:pt modelId="{669C637C-3B33-4106-AA65-6D07482F364E}" type="pres">
      <dgm:prSet presAssocID="{3DA5388A-7892-49D6-BF34-76FE5C08E1C9}" presName="connTx" presStyleLbl="parChTrans1D3" presStyleIdx="1" presStyleCnt="7"/>
      <dgm:spPr/>
    </dgm:pt>
    <dgm:pt modelId="{1CC0258B-16CE-4E4C-B724-D9DB9AB6A45D}" type="pres">
      <dgm:prSet presAssocID="{22A5D7A8-AC0C-4970-B1DA-4AE7AE92D683}" presName="root2" presStyleCnt="0"/>
      <dgm:spPr/>
    </dgm:pt>
    <dgm:pt modelId="{9DB41D7A-B3E1-4103-832B-6A2C209A7022}" type="pres">
      <dgm:prSet presAssocID="{22A5D7A8-AC0C-4970-B1DA-4AE7AE92D683}" presName="LevelTwoTextNode" presStyleLbl="node3" presStyleIdx="1" presStyleCnt="7">
        <dgm:presLayoutVars>
          <dgm:chPref val="3"/>
        </dgm:presLayoutVars>
      </dgm:prSet>
      <dgm:spPr/>
    </dgm:pt>
    <dgm:pt modelId="{8EB9EF53-96A5-4CB0-9D1C-A24F728A9B82}" type="pres">
      <dgm:prSet presAssocID="{22A5D7A8-AC0C-4970-B1DA-4AE7AE92D683}" presName="level3hierChild" presStyleCnt="0"/>
      <dgm:spPr/>
    </dgm:pt>
    <dgm:pt modelId="{3DABB55B-B6E3-4C53-9BCD-15CECDF53433}" type="pres">
      <dgm:prSet presAssocID="{155106DC-B3D6-4AA1-B90D-7F61B4A16962}" presName="conn2-1" presStyleLbl="parChTrans1D3" presStyleIdx="2" presStyleCnt="7"/>
      <dgm:spPr/>
    </dgm:pt>
    <dgm:pt modelId="{BB3E339D-F3A4-4927-8746-7440086BE449}" type="pres">
      <dgm:prSet presAssocID="{155106DC-B3D6-4AA1-B90D-7F61B4A16962}" presName="connTx" presStyleLbl="parChTrans1D3" presStyleIdx="2" presStyleCnt="7"/>
      <dgm:spPr/>
    </dgm:pt>
    <dgm:pt modelId="{A82FBF3C-5C61-4840-BD33-D9BF3EB5613F}" type="pres">
      <dgm:prSet presAssocID="{3E8D777B-884B-40F6-8B04-7479A37DA367}" presName="root2" presStyleCnt="0"/>
      <dgm:spPr/>
    </dgm:pt>
    <dgm:pt modelId="{F716C599-C20A-40A2-ACB3-8F25389E1A04}" type="pres">
      <dgm:prSet presAssocID="{3E8D777B-884B-40F6-8B04-7479A37DA367}" presName="LevelTwoTextNode" presStyleLbl="node3" presStyleIdx="2" presStyleCnt="7">
        <dgm:presLayoutVars>
          <dgm:chPref val="3"/>
        </dgm:presLayoutVars>
      </dgm:prSet>
      <dgm:spPr/>
    </dgm:pt>
    <dgm:pt modelId="{659FD686-3BC1-429B-A803-75C25D7B0FFF}" type="pres">
      <dgm:prSet presAssocID="{3E8D777B-884B-40F6-8B04-7479A37DA367}" presName="level3hierChild" presStyleCnt="0"/>
      <dgm:spPr/>
    </dgm:pt>
    <dgm:pt modelId="{9C8AC8B6-4492-48FF-ACCB-7879F56C1F5D}" type="pres">
      <dgm:prSet presAssocID="{F8CBE5ED-E07C-46FE-AF81-5FB5C276BFFC}" presName="conn2-1" presStyleLbl="parChTrans1D3" presStyleIdx="3" presStyleCnt="7"/>
      <dgm:spPr/>
    </dgm:pt>
    <dgm:pt modelId="{698E9347-3B5F-417A-AE8A-8611557FD961}" type="pres">
      <dgm:prSet presAssocID="{F8CBE5ED-E07C-46FE-AF81-5FB5C276BFFC}" presName="connTx" presStyleLbl="parChTrans1D3" presStyleIdx="3" presStyleCnt="7"/>
      <dgm:spPr/>
    </dgm:pt>
    <dgm:pt modelId="{031AC045-FECC-4806-9962-90389E7A126D}" type="pres">
      <dgm:prSet presAssocID="{88516A9B-685F-4190-806D-F9710CEDAE24}" presName="root2" presStyleCnt="0"/>
      <dgm:spPr/>
    </dgm:pt>
    <dgm:pt modelId="{DA5344CC-CAE6-403F-B499-92733C9AF91B}" type="pres">
      <dgm:prSet presAssocID="{88516A9B-685F-4190-806D-F9710CEDAE24}" presName="LevelTwoTextNode" presStyleLbl="node3" presStyleIdx="3" presStyleCnt="7">
        <dgm:presLayoutVars>
          <dgm:chPref val="3"/>
        </dgm:presLayoutVars>
      </dgm:prSet>
      <dgm:spPr/>
    </dgm:pt>
    <dgm:pt modelId="{CE89E364-74E8-43AC-AE4B-BDE016959E53}" type="pres">
      <dgm:prSet presAssocID="{88516A9B-685F-4190-806D-F9710CEDAE24}" presName="level3hierChild" presStyleCnt="0"/>
      <dgm:spPr/>
    </dgm:pt>
    <dgm:pt modelId="{935B0FC9-ED67-4A2F-A7EA-CF10E53E7D3D}" type="pres">
      <dgm:prSet presAssocID="{2C8E6CC6-0B61-4A61-9A63-D0BBE1EB95A1}" presName="conn2-1" presStyleLbl="parChTrans1D2" presStyleIdx="1" presStyleCnt="3"/>
      <dgm:spPr/>
    </dgm:pt>
    <dgm:pt modelId="{D1414EF2-B84D-4A3F-9241-8A656F1DC01D}" type="pres">
      <dgm:prSet presAssocID="{2C8E6CC6-0B61-4A61-9A63-D0BBE1EB95A1}" presName="connTx" presStyleLbl="parChTrans1D2" presStyleIdx="1" presStyleCnt="3"/>
      <dgm:spPr/>
    </dgm:pt>
    <dgm:pt modelId="{6C6F354A-88E0-4798-894D-02C244EB7D2A}" type="pres">
      <dgm:prSet presAssocID="{30093D86-9EF6-4E91-96A6-2CE527903950}" presName="root2" presStyleCnt="0"/>
      <dgm:spPr/>
    </dgm:pt>
    <dgm:pt modelId="{880657F8-67DA-423D-A5CB-83B9458014B2}" type="pres">
      <dgm:prSet presAssocID="{30093D86-9EF6-4E91-96A6-2CE527903950}" presName="LevelTwoTextNode" presStyleLbl="node2" presStyleIdx="1" presStyleCnt="3">
        <dgm:presLayoutVars>
          <dgm:chPref val="3"/>
        </dgm:presLayoutVars>
      </dgm:prSet>
      <dgm:spPr/>
    </dgm:pt>
    <dgm:pt modelId="{AC2DC033-98F3-4D51-ADF0-49DBA44E6F74}" type="pres">
      <dgm:prSet presAssocID="{30093D86-9EF6-4E91-96A6-2CE527903950}" presName="level3hierChild" presStyleCnt="0"/>
      <dgm:spPr/>
    </dgm:pt>
    <dgm:pt modelId="{76C8BC1E-9BD3-4FA1-BE3D-2A2EBC816E5F}" type="pres">
      <dgm:prSet presAssocID="{C42D8502-A073-4E92-8E07-ACDF0A31DE9E}" presName="conn2-1" presStyleLbl="parChTrans1D3" presStyleIdx="4" presStyleCnt="7"/>
      <dgm:spPr/>
    </dgm:pt>
    <dgm:pt modelId="{EE5FC98E-9A15-4366-AC96-98F03CED0A9D}" type="pres">
      <dgm:prSet presAssocID="{C42D8502-A073-4E92-8E07-ACDF0A31DE9E}" presName="connTx" presStyleLbl="parChTrans1D3" presStyleIdx="4" presStyleCnt="7"/>
      <dgm:spPr/>
    </dgm:pt>
    <dgm:pt modelId="{1F0C989F-E71A-4AB2-B33C-D4730950B0D0}" type="pres">
      <dgm:prSet presAssocID="{74F3CEC4-AEDF-4FAE-B5D3-B191CA5CA91D}" presName="root2" presStyleCnt="0"/>
      <dgm:spPr/>
    </dgm:pt>
    <dgm:pt modelId="{CCD57538-A5C6-438B-B6D1-19A3988B65FC}" type="pres">
      <dgm:prSet presAssocID="{74F3CEC4-AEDF-4FAE-B5D3-B191CA5CA91D}" presName="LevelTwoTextNode" presStyleLbl="node3" presStyleIdx="4" presStyleCnt="7">
        <dgm:presLayoutVars>
          <dgm:chPref val="3"/>
        </dgm:presLayoutVars>
      </dgm:prSet>
      <dgm:spPr/>
    </dgm:pt>
    <dgm:pt modelId="{1F4514FB-6F81-498E-A799-BCB6CAEE257B}" type="pres">
      <dgm:prSet presAssocID="{74F3CEC4-AEDF-4FAE-B5D3-B191CA5CA91D}" presName="level3hierChild" presStyleCnt="0"/>
      <dgm:spPr/>
    </dgm:pt>
    <dgm:pt modelId="{3BCB1106-9C51-4479-A7A5-90631B831FA0}" type="pres">
      <dgm:prSet presAssocID="{A99FE06C-4471-46D5-AE33-728016B3F2EA}" presName="conn2-1" presStyleLbl="parChTrans1D3" presStyleIdx="5" presStyleCnt="7"/>
      <dgm:spPr/>
    </dgm:pt>
    <dgm:pt modelId="{D363DD74-AE07-4F23-9328-C25AF28A6948}" type="pres">
      <dgm:prSet presAssocID="{A99FE06C-4471-46D5-AE33-728016B3F2EA}" presName="connTx" presStyleLbl="parChTrans1D3" presStyleIdx="5" presStyleCnt="7"/>
      <dgm:spPr/>
    </dgm:pt>
    <dgm:pt modelId="{1FFACF59-9822-42DB-8B11-2AEB252732AA}" type="pres">
      <dgm:prSet presAssocID="{3F4411F2-2F92-4C94-9498-034D4D284851}" presName="root2" presStyleCnt="0"/>
      <dgm:spPr/>
    </dgm:pt>
    <dgm:pt modelId="{262DE297-9D25-4BCF-ADE1-3F0B0544C82B}" type="pres">
      <dgm:prSet presAssocID="{3F4411F2-2F92-4C94-9498-034D4D284851}" presName="LevelTwoTextNode" presStyleLbl="node3" presStyleIdx="5" presStyleCnt="7">
        <dgm:presLayoutVars>
          <dgm:chPref val="3"/>
        </dgm:presLayoutVars>
      </dgm:prSet>
      <dgm:spPr/>
    </dgm:pt>
    <dgm:pt modelId="{3E1813D4-6C4D-464C-AEF5-8E0A34F61A77}" type="pres">
      <dgm:prSet presAssocID="{3F4411F2-2F92-4C94-9498-034D4D284851}" presName="level3hierChild" presStyleCnt="0"/>
      <dgm:spPr/>
    </dgm:pt>
    <dgm:pt modelId="{C158B6A6-3C92-4F1B-960B-13FBC22B161B}" type="pres">
      <dgm:prSet presAssocID="{5D5F30C0-3665-426A-A2E9-C6174ADFD6E6}" presName="conn2-1" presStyleLbl="parChTrans1D3" presStyleIdx="6" presStyleCnt="7"/>
      <dgm:spPr/>
    </dgm:pt>
    <dgm:pt modelId="{41B99BF1-2885-478D-A4AA-5919AE53FDDA}" type="pres">
      <dgm:prSet presAssocID="{5D5F30C0-3665-426A-A2E9-C6174ADFD6E6}" presName="connTx" presStyleLbl="parChTrans1D3" presStyleIdx="6" presStyleCnt="7"/>
      <dgm:spPr/>
    </dgm:pt>
    <dgm:pt modelId="{0CDA08C3-37B2-4A68-A4C1-DC32783A475A}" type="pres">
      <dgm:prSet presAssocID="{C310292C-BA9E-4A74-9BA7-189649EB5369}" presName="root2" presStyleCnt="0"/>
      <dgm:spPr/>
    </dgm:pt>
    <dgm:pt modelId="{B66265E8-AC33-4F16-9B18-87BA7FA3F588}" type="pres">
      <dgm:prSet presAssocID="{C310292C-BA9E-4A74-9BA7-189649EB5369}" presName="LevelTwoTextNode" presStyleLbl="node3" presStyleIdx="6" presStyleCnt="7">
        <dgm:presLayoutVars>
          <dgm:chPref val="3"/>
        </dgm:presLayoutVars>
      </dgm:prSet>
      <dgm:spPr/>
    </dgm:pt>
    <dgm:pt modelId="{52D23C45-AF44-4732-99B0-271BA619856E}" type="pres">
      <dgm:prSet presAssocID="{C310292C-BA9E-4A74-9BA7-189649EB5369}" presName="level3hierChild" presStyleCnt="0"/>
      <dgm:spPr/>
    </dgm:pt>
    <dgm:pt modelId="{71316BC2-0FDF-48C8-AFBB-14A3860BA8FA}" type="pres">
      <dgm:prSet presAssocID="{86282561-3B01-49AC-BF57-D93EF279058E}" presName="conn2-1" presStyleLbl="parChTrans1D2" presStyleIdx="2" presStyleCnt="3"/>
      <dgm:spPr/>
    </dgm:pt>
    <dgm:pt modelId="{0603072B-9B83-4E68-92EF-C4170E1C7A58}" type="pres">
      <dgm:prSet presAssocID="{86282561-3B01-49AC-BF57-D93EF279058E}" presName="connTx" presStyleLbl="parChTrans1D2" presStyleIdx="2" presStyleCnt="3"/>
      <dgm:spPr/>
    </dgm:pt>
    <dgm:pt modelId="{A28A4854-70A9-4C05-ABB0-A12A7EDF1166}" type="pres">
      <dgm:prSet presAssocID="{17D9B67E-73E4-4634-AE7F-62DE163F7891}" presName="root2" presStyleCnt="0"/>
      <dgm:spPr/>
    </dgm:pt>
    <dgm:pt modelId="{B6A2645E-4F24-43D6-AC02-C956742427F5}" type="pres">
      <dgm:prSet presAssocID="{17D9B67E-73E4-4634-AE7F-62DE163F7891}" presName="LevelTwoTextNode" presStyleLbl="node2" presStyleIdx="2" presStyleCnt="3">
        <dgm:presLayoutVars>
          <dgm:chPref val="3"/>
        </dgm:presLayoutVars>
      </dgm:prSet>
      <dgm:spPr/>
    </dgm:pt>
    <dgm:pt modelId="{75273C98-F887-44CD-B180-ABACD9C50AAC}" type="pres">
      <dgm:prSet presAssocID="{17D9B67E-73E4-4634-AE7F-62DE163F7891}" presName="level3hierChild" presStyleCnt="0"/>
      <dgm:spPr/>
    </dgm:pt>
  </dgm:ptLst>
  <dgm:cxnLst>
    <dgm:cxn modelId="{F58F940D-3149-4E0A-A99B-F6FF288DFAC2}" srcId="{4BE53AA4-F862-477C-A751-87DC132FB69D}" destId="{88516A9B-685F-4190-806D-F9710CEDAE24}" srcOrd="3" destOrd="0" parTransId="{F8CBE5ED-E07C-46FE-AF81-5FB5C276BFFC}" sibTransId="{561AAA69-6D2C-4330-942E-E7209E8D9168}"/>
    <dgm:cxn modelId="{995E9319-A590-4621-98D1-2C5A28E66F06}" type="presOf" srcId="{C42D8502-A073-4E92-8E07-ACDF0A31DE9E}" destId="{EE5FC98E-9A15-4366-AC96-98F03CED0A9D}" srcOrd="1" destOrd="0" presId="urn:microsoft.com/office/officeart/2005/8/layout/hierarchy2"/>
    <dgm:cxn modelId="{18AB291A-9458-475E-A51B-2AB095EF1D7D}" srcId="{30093D86-9EF6-4E91-96A6-2CE527903950}" destId="{C310292C-BA9E-4A74-9BA7-189649EB5369}" srcOrd="2" destOrd="0" parTransId="{5D5F30C0-3665-426A-A2E9-C6174ADFD6E6}" sibTransId="{B320B50F-ABFD-4D1D-836E-49D863EAAD7F}"/>
    <dgm:cxn modelId="{D1AFDD21-CD69-4044-BBBE-73851E5305C0}" type="presOf" srcId="{155106DC-B3D6-4AA1-B90D-7F61B4A16962}" destId="{BB3E339D-F3A4-4927-8746-7440086BE449}" srcOrd="1" destOrd="0" presId="urn:microsoft.com/office/officeart/2005/8/layout/hierarchy2"/>
    <dgm:cxn modelId="{46C3E426-6D6A-4B6C-9E18-0A53DBA49164}" type="presOf" srcId="{3F4411F2-2F92-4C94-9498-034D4D284851}" destId="{262DE297-9D25-4BCF-ADE1-3F0B0544C82B}" srcOrd="0" destOrd="0" presId="urn:microsoft.com/office/officeart/2005/8/layout/hierarchy2"/>
    <dgm:cxn modelId="{F85FC631-AE40-42CF-A7DB-7B2524AAE2C8}" type="presOf" srcId="{A99FE06C-4471-46D5-AE33-728016B3F2EA}" destId="{3BCB1106-9C51-4479-A7A5-90631B831FA0}" srcOrd="0" destOrd="0" presId="urn:microsoft.com/office/officeart/2005/8/layout/hierarchy2"/>
    <dgm:cxn modelId="{A92A563A-E7B9-42BD-95AB-672AAF7781F0}" type="presOf" srcId="{3DA5388A-7892-49D6-BF34-76FE5C08E1C9}" destId="{669C637C-3B33-4106-AA65-6D07482F364E}" srcOrd="1" destOrd="0" presId="urn:microsoft.com/office/officeart/2005/8/layout/hierarchy2"/>
    <dgm:cxn modelId="{7CD7073F-97D9-4D80-96CF-1494DCA7EDC2}" srcId="{77785469-7A9C-4179-9BB7-8F7F9E63BF44}" destId="{4BE53AA4-F862-477C-A751-87DC132FB69D}" srcOrd="0" destOrd="0" parTransId="{1A176BD1-8A45-46E9-9E59-9E0C2617BECF}" sibTransId="{8C236E55-5F1A-4FB1-B9A2-2925BCDFF372}"/>
    <dgm:cxn modelId="{7AE3B246-2A0D-42CF-8007-56F6170CB725}" type="presOf" srcId="{F8CBE5ED-E07C-46FE-AF81-5FB5C276BFFC}" destId="{9C8AC8B6-4492-48FF-ACCB-7879F56C1F5D}" srcOrd="0" destOrd="0" presId="urn:microsoft.com/office/officeart/2005/8/layout/hierarchy2"/>
    <dgm:cxn modelId="{B92AF868-11BB-4576-91C8-270B98E96FAB}" srcId="{4BE53AA4-F862-477C-A751-87DC132FB69D}" destId="{22A5D7A8-AC0C-4970-B1DA-4AE7AE92D683}" srcOrd="1" destOrd="0" parTransId="{3DA5388A-7892-49D6-BF34-76FE5C08E1C9}" sibTransId="{90CE4565-7364-4DC7-B830-3710E510B493}"/>
    <dgm:cxn modelId="{C8DE184C-4A43-4446-A868-FD150A0B43A9}" type="presOf" srcId="{B40AADC5-7E8C-43D4-B2C3-74EA157863DB}" destId="{16A9C6B1-A747-41AA-8AD9-DECBBA95E30F}" srcOrd="1" destOrd="0" presId="urn:microsoft.com/office/officeart/2005/8/layout/hierarchy2"/>
    <dgm:cxn modelId="{1253CD50-EB86-4496-8F8D-9AC264A18765}" type="presOf" srcId="{5D5F30C0-3665-426A-A2E9-C6174ADFD6E6}" destId="{41B99BF1-2885-478D-A4AA-5919AE53FDDA}" srcOrd="1" destOrd="0" presId="urn:microsoft.com/office/officeart/2005/8/layout/hierarchy2"/>
    <dgm:cxn modelId="{3732FC50-9762-4252-B999-7883C69B65F5}" type="presOf" srcId="{93A4794A-869B-4001-8A41-D6C3449A1367}" destId="{E48DC7A0-D426-4B0F-A704-08FC86604847}" srcOrd="0" destOrd="0" presId="urn:microsoft.com/office/officeart/2005/8/layout/hierarchy2"/>
    <dgm:cxn modelId="{6E823051-6ADF-4970-AAE4-0CD466480A81}" type="presOf" srcId="{22A5D7A8-AC0C-4970-B1DA-4AE7AE92D683}" destId="{9DB41D7A-B3E1-4103-832B-6A2C209A7022}" srcOrd="0" destOrd="0" presId="urn:microsoft.com/office/officeart/2005/8/layout/hierarchy2"/>
    <dgm:cxn modelId="{732D8152-A6E6-4F03-A62B-C1D49F96D867}" type="presOf" srcId="{5D5F30C0-3665-426A-A2E9-C6174ADFD6E6}" destId="{C158B6A6-3C92-4F1B-960B-13FBC22B161B}" srcOrd="0" destOrd="0" presId="urn:microsoft.com/office/officeart/2005/8/layout/hierarchy2"/>
    <dgm:cxn modelId="{5D340955-F7B5-4D7B-A849-69E6B66539DC}" type="presOf" srcId="{17D9B67E-73E4-4634-AE7F-62DE163F7891}" destId="{B6A2645E-4F24-43D6-AC02-C956742427F5}" srcOrd="0" destOrd="0" presId="urn:microsoft.com/office/officeart/2005/8/layout/hierarchy2"/>
    <dgm:cxn modelId="{B5A87B59-F0F3-42AC-9277-8C6672FA0154}" srcId="{4BE53AA4-F862-477C-A751-87DC132FB69D}" destId="{93A4794A-869B-4001-8A41-D6C3449A1367}" srcOrd="0" destOrd="0" parTransId="{B40AADC5-7E8C-43D4-B2C3-74EA157863DB}" sibTransId="{1220581A-EE84-4973-86C8-03D4E6951240}"/>
    <dgm:cxn modelId="{85399E87-913D-49EE-99D7-23277E71CE72}" type="presOf" srcId="{4BE53AA4-F862-477C-A751-87DC132FB69D}" destId="{1142FC2E-466E-4A00-BE21-DADA87F2D6F0}" srcOrd="0" destOrd="0" presId="urn:microsoft.com/office/officeart/2005/8/layout/hierarchy2"/>
    <dgm:cxn modelId="{D340448A-12D4-4B02-9459-6438CEDA468E}" type="presOf" srcId="{77785469-7A9C-4179-9BB7-8F7F9E63BF44}" destId="{D410E56A-73BE-471B-B59C-F0913095CF85}" srcOrd="0" destOrd="0" presId="urn:microsoft.com/office/officeart/2005/8/layout/hierarchy2"/>
    <dgm:cxn modelId="{7DCC4F8F-5E81-4039-8C01-F1B64FCA3FD9}" srcId="{30093D86-9EF6-4E91-96A6-2CE527903950}" destId="{74F3CEC4-AEDF-4FAE-B5D3-B191CA5CA91D}" srcOrd="0" destOrd="0" parTransId="{C42D8502-A073-4E92-8E07-ACDF0A31DE9E}" sibTransId="{8B40C0EB-A1A2-48B8-980F-335615CB2FED}"/>
    <dgm:cxn modelId="{3053AE90-19C8-4CE4-90C6-950DEAAE6BF2}" type="presOf" srcId="{74F3CEC4-AEDF-4FAE-B5D3-B191CA5CA91D}" destId="{CCD57538-A5C6-438B-B6D1-19A3988B65FC}" srcOrd="0" destOrd="0" presId="urn:microsoft.com/office/officeart/2005/8/layout/hierarchy2"/>
    <dgm:cxn modelId="{7235289D-FB2D-41A0-8A55-E091734BAFA6}" srcId="{C1B7745A-DC50-44C2-B9A7-B6EA5FA8FB07}" destId="{77785469-7A9C-4179-9BB7-8F7F9E63BF44}" srcOrd="0" destOrd="0" parTransId="{E9D8113E-A4FA-474A-951D-62BEAC4BDD38}" sibTransId="{B531FEF8-17B4-4EBA-A87F-02F69A1BBA6F}"/>
    <dgm:cxn modelId="{C8D909A1-377E-476C-BA71-BFA613E002EA}" srcId="{77785469-7A9C-4179-9BB7-8F7F9E63BF44}" destId="{17D9B67E-73E4-4634-AE7F-62DE163F7891}" srcOrd="2" destOrd="0" parTransId="{86282561-3B01-49AC-BF57-D93EF279058E}" sibTransId="{8B3D5D9D-B02B-47CF-A8C9-6158A5383A4D}"/>
    <dgm:cxn modelId="{628163A8-8146-4209-988F-CBAB0D2901C6}" type="presOf" srcId="{C1B7745A-DC50-44C2-B9A7-B6EA5FA8FB07}" destId="{2C66D37E-3216-461D-B4D4-7E5A06717260}" srcOrd="0" destOrd="0" presId="urn:microsoft.com/office/officeart/2005/8/layout/hierarchy2"/>
    <dgm:cxn modelId="{A4E871A8-D481-4A1F-98CF-C1D6D7B6994C}" type="presOf" srcId="{2C8E6CC6-0B61-4A61-9A63-D0BBE1EB95A1}" destId="{D1414EF2-B84D-4A3F-9241-8A656F1DC01D}" srcOrd="1" destOrd="0" presId="urn:microsoft.com/office/officeart/2005/8/layout/hierarchy2"/>
    <dgm:cxn modelId="{3B1B3CAA-46D3-4692-9DF5-5C84E30A40A2}" srcId="{4BE53AA4-F862-477C-A751-87DC132FB69D}" destId="{3E8D777B-884B-40F6-8B04-7479A37DA367}" srcOrd="2" destOrd="0" parTransId="{155106DC-B3D6-4AA1-B90D-7F61B4A16962}" sibTransId="{742199D4-9FB0-4F9D-9AD1-9B1FF7AC72F4}"/>
    <dgm:cxn modelId="{6065A5AF-1CED-4D98-82E4-84158F60799B}" type="presOf" srcId="{86282561-3B01-49AC-BF57-D93EF279058E}" destId="{0603072B-9B83-4E68-92EF-C4170E1C7A58}" srcOrd="1" destOrd="0" presId="urn:microsoft.com/office/officeart/2005/8/layout/hierarchy2"/>
    <dgm:cxn modelId="{A82AB7AF-7D0D-4C24-9640-AFD7319FC2EA}" type="presOf" srcId="{1A176BD1-8A45-46E9-9E59-9E0C2617BECF}" destId="{0CA22B36-106B-4814-A751-45BFCC8F0DD0}" srcOrd="1" destOrd="0" presId="urn:microsoft.com/office/officeart/2005/8/layout/hierarchy2"/>
    <dgm:cxn modelId="{2B78C3AF-7E19-454D-9A55-25DDB84DA812}" type="presOf" srcId="{A99FE06C-4471-46D5-AE33-728016B3F2EA}" destId="{D363DD74-AE07-4F23-9328-C25AF28A6948}" srcOrd="1" destOrd="0" presId="urn:microsoft.com/office/officeart/2005/8/layout/hierarchy2"/>
    <dgm:cxn modelId="{2CB518B6-A7F5-4B21-8484-73A2269EE210}" type="presOf" srcId="{155106DC-B3D6-4AA1-B90D-7F61B4A16962}" destId="{3DABB55B-B6E3-4C53-9BCD-15CECDF53433}" srcOrd="0" destOrd="0" presId="urn:microsoft.com/office/officeart/2005/8/layout/hierarchy2"/>
    <dgm:cxn modelId="{19D885C8-46D9-4486-8019-25F2D6B89D1B}" type="presOf" srcId="{30093D86-9EF6-4E91-96A6-2CE527903950}" destId="{880657F8-67DA-423D-A5CB-83B9458014B2}" srcOrd="0" destOrd="0" presId="urn:microsoft.com/office/officeart/2005/8/layout/hierarchy2"/>
    <dgm:cxn modelId="{E6E322C9-ED39-4AB5-9130-CC88D71E57E0}" type="presOf" srcId="{3DA5388A-7892-49D6-BF34-76FE5C08E1C9}" destId="{889687C7-3F8C-44FF-A3DE-E4F0C2C6EBBC}" srcOrd="0" destOrd="0" presId="urn:microsoft.com/office/officeart/2005/8/layout/hierarchy2"/>
    <dgm:cxn modelId="{C4A2FACD-25DB-405C-AD95-DD3470154C7E}" srcId="{30093D86-9EF6-4E91-96A6-2CE527903950}" destId="{3F4411F2-2F92-4C94-9498-034D4D284851}" srcOrd="1" destOrd="0" parTransId="{A99FE06C-4471-46D5-AE33-728016B3F2EA}" sibTransId="{24A4A636-5DE5-4325-ACF7-4AB39DF72A67}"/>
    <dgm:cxn modelId="{7052A5CF-23EB-4158-A3D6-F9591959C356}" type="presOf" srcId="{88516A9B-685F-4190-806D-F9710CEDAE24}" destId="{DA5344CC-CAE6-403F-B499-92733C9AF91B}" srcOrd="0" destOrd="0" presId="urn:microsoft.com/office/officeart/2005/8/layout/hierarchy2"/>
    <dgm:cxn modelId="{4D6CB5DB-292D-4FB5-81CB-3529D861F650}" type="presOf" srcId="{1A176BD1-8A45-46E9-9E59-9E0C2617BECF}" destId="{1535E487-293D-4C90-A625-9B624467ABCF}" srcOrd="0" destOrd="0" presId="urn:microsoft.com/office/officeart/2005/8/layout/hierarchy2"/>
    <dgm:cxn modelId="{2A1666E9-3A4E-4585-ACBB-B34907337051}" type="presOf" srcId="{F8CBE5ED-E07C-46FE-AF81-5FB5C276BFFC}" destId="{698E9347-3B5F-417A-AE8A-8611557FD961}" srcOrd="1" destOrd="0" presId="urn:microsoft.com/office/officeart/2005/8/layout/hierarchy2"/>
    <dgm:cxn modelId="{4FD1BAE9-5220-4FB5-AF0D-D77C04ED82CE}" type="presOf" srcId="{86282561-3B01-49AC-BF57-D93EF279058E}" destId="{71316BC2-0FDF-48C8-AFBB-14A3860BA8FA}" srcOrd="0" destOrd="0" presId="urn:microsoft.com/office/officeart/2005/8/layout/hierarchy2"/>
    <dgm:cxn modelId="{BAC7ECE9-6143-4F3C-A70B-82639685CC36}" type="presOf" srcId="{2C8E6CC6-0B61-4A61-9A63-D0BBE1EB95A1}" destId="{935B0FC9-ED67-4A2F-A7EA-CF10E53E7D3D}" srcOrd="0" destOrd="0" presId="urn:microsoft.com/office/officeart/2005/8/layout/hierarchy2"/>
    <dgm:cxn modelId="{40A8ABEE-7F68-4E81-B472-DF11DCA11996}" type="presOf" srcId="{C310292C-BA9E-4A74-9BA7-189649EB5369}" destId="{B66265E8-AC33-4F16-9B18-87BA7FA3F588}" srcOrd="0" destOrd="0" presId="urn:microsoft.com/office/officeart/2005/8/layout/hierarchy2"/>
    <dgm:cxn modelId="{076E20F1-737C-4BD3-A338-5F31F986AF6F}" srcId="{77785469-7A9C-4179-9BB7-8F7F9E63BF44}" destId="{30093D86-9EF6-4E91-96A6-2CE527903950}" srcOrd="1" destOrd="0" parTransId="{2C8E6CC6-0B61-4A61-9A63-D0BBE1EB95A1}" sibTransId="{8D53F0DA-16E0-4ECC-8CDE-BDFBE577AE03}"/>
    <dgm:cxn modelId="{CB3C01FC-EE2F-4A2D-95DA-B19988CBD4E6}" type="presOf" srcId="{B40AADC5-7E8C-43D4-B2C3-74EA157863DB}" destId="{743496CE-643F-42F4-9B21-9CF279FDD270}" srcOrd="0" destOrd="0" presId="urn:microsoft.com/office/officeart/2005/8/layout/hierarchy2"/>
    <dgm:cxn modelId="{4D7001FD-55EA-4AF3-ACBC-123F89FED664}" type="presOf" srcId="{3E8D777B-884B-40F6-8B04-7479A37DA367}" destId="{F716C599-C20A-40A2-ACB3-8F25389E1A04}" srcOrd="0" destOrd="0" presId="urn:microsoft.com/office/officeart/2005/8/layout/hierarchy2"/>
    <dgm:cxn modelId="{052E26FF-4AD5-49C2-88BE-7DD3A3CBFB2F}" type="presOf" srcId="{C42D8502-A073-4E92-8E07-ACDF0A31DE9E}" destId="{76C8BC1E-9BD3-4FA1-BE3D-2A2EBC816E5F}" srcOrd="0" destOrd="0" presId="urn:microsoft.com/office/officeart/2005/8/layout/hierarchy2"/>
    <dgm:cxn modelId="{E6D6A3EB-4AD0-49A6-BEAD-BC5DA58F002E}" type="presParOf" srcId="{2C66D37E-3216-461D-B4D4-7E5A06717260}" destId="{FB7DCDEB-175E-4ED7-B358-2768801ACEDB}" srcOrd="0" destOrd="0" presId="urn:microsoft.com/office/officeart/2005/8/layout/hierarchy2"/>
    <dgm:cxn modelId="{7B8BA434-921B-4FEB-BED9-7EB5399E6FED}" type="presParOf" srcId="{FB7DCDEB-175E-4ED7-B358-2768801ACEDB}" destId="{D410E56A-73BE-471B-B59C-F0913095CF85}" srcOrd="0" destOrd="0" presId="urn:microsoft.com/office/officeart/2005/8/layout/hierarchy2"/>
    <dgm:cxn modelId="{43538E72-B648-4B44-8214-233F4CDE054D}" type="presParOf" srcId="{FB7DCDEB-175E-4ED7-B358-2768801ACEDB}" destId="{D04FC6B6-C922-4301-B163-7F93130D04BB}" srcOrd="1" destOrd="0" presId="urn:microsoft.com/office/officeart/2005/8/layout/hierarchy2"/>
    <dgm:cxn modelId="{E73F7582-2F4D-4920-B9D7-352FB9243F68}" type="presParOf" srcId="{D04FC6B6-C922-4301-B163-7F93130D04BB}" destId="{1535E487-293D-4C90-A625-9B624467ABCF}" srcOrd="0" destOrd="0" presId="urn:microsoft.com/office/officeart/2005/8/layout/hierarchy2"/>
    <dgm:cxn modelId="{9C6BC0A8-010D-4139-8731-449486A2105D}" type="presParOf" srcId="{1535E487-293D-4C90-A625-9B624467ABCF}" destId="{0CA22B36-106B-4814-A751-45BFCC8F0DD0}" srcOrd="0" destOrd="0" presId="urn:microsoft.com/office/officeart/2005/8/layout/hierarchy2"/>
    <dgm:cxn modelId="{E8F18944-C5C7-4E1F-81B3-656D8A3616B3}" type="presParOf" srcId="{D04FC6B6-C922-4301-B163-7F93130D04BB}" destId="{725C72B7-6EB9-48A7-943E-DC6036BD2359}" srcOrd="1" destOrd="0" presId="urn:microsoft.com/office/officeart/2005/8/layout/hierarchy2"/>
    <dgm:cxn modelId="{D836A982-19B6-436B-89E3-7FF72BC94F25}" type="presParOf" srcId="{725C72B7-6EB9-48A7-943E-DC6036BD2359}" destId="{1142FC2E-466E-4A00-BE21-DADA87F2D6F0}" srcOrd="0" destOrd="0" presId="urn:microsoft.com/office/officeart/2005/8/layout/hierarchy2"/>
    <dgm:cxn modelId="{C7AC466A-B944-4355-9097-6802CE439FF1}" type="presParOf" srcId="{725C72B7-6EB9-48A7-943E-DC6036BD2359}" destId="{010DE870-B365-4017-9979-D84086494965}" srcOrd="1" destOrd="0" presId="urn:microsoft.com/office/officeart/2005/8/layout/hierarchy2"/>
    <dgm:cxn modelId="{1FA20FDA-6987-4F38-8334-3257C121501F}" type="presParOf" srcId="{010DE870-B365-4017-9979-D84086494965}" destId="{743496CE-643F-42F4-9B21-9CF279FDD270}" srcOrd="0" destOrd="0" presId="urn:microsoft.com/office/officeart/2005/8/layout/hierarchy2"/>
    <dgm:cxn modelId="{13059C50-315C-42B9-AE95-DE0F3B45F101}" type="presParOf" srcId="{743496CE-643F-42F4-9B21-9CF279FDD270}" destId="{16A9C6B1-A747-41AA-8AD9-DECBBA95E30F}" srcOrd="0" destOrd="0" presId="urn:microsoft.com/office/officeart/2005/8/layout/hierarchy2"/>
    <dgm:cxn modelId="{8FB8A4D7-081B-40E9-9BFD-FBC4F690263F}" type="presParOf" srcId="{010DE870-B365-4017-9979-D84086494965}" destId="{47B332E0-965F-4AD1-AB90-170940EBA168}" srcOrd="1" destOrd="0" presId="urn:microsoft.com/office/officeart/2005/8/layout/hierarchy2"/>
    <dgm:cxn modelId="{97274112-5CF1-4532-B702-D178BE629CFF}" type="presParOf" srcId="{47B332E0-965F-4AD1-AB90-170940EBA168}" destId="{E48DC7A0-D426-4B0F-A704-08FC86604847}" srcOrd="0" destOrd="0" presId="urn:microsoft.com/office/officeart/2005/8/layout/hierarchy2"/>
    <dgm:cxn modelId="{D6078D1F-AD5F-4DE6-8B29-7C5B8533515F}" type="presParOf" srcId="{47B332E0-965F-4AD1-AB90-170940EBA168}" destId="{42EBCBC9-47B6-4E06-9B74-94898C34C172}" srcOrd="1" destOrd="0" presId="urn:microsoft.com/office/officeart/2005/8/layout/hierarchy2"/>
    <dgm:cxn modelId="{FCD01E0D-5200-4FBF-83D8-AA79F5601158}" type="presParOf" srcId="{010DE870-B365-4017-9979-D84086494965}" destId="{889687C7-3F8C-44FF-A3DE-E4F0C2C6EBBC}" srcOrd="2" destOrd="0" presId="urn:microsoft.com/office/officeart/2005/8/layout/hierarchy2"/>
    <dgm:cxn modelId="{57EF7A06-1368-4DE8-B658-47B9011AA3EE}" type="presParOf" srcId="{889687C7-3F8C-44FF-A3DE-E4F0C2C6EBBC}" destId="{669C637C-3B33-4106-AA65-6D07482F364E}" srcOrd="0" destOrd="0" presId="urn:microsoft.com/office/officeart/2005/8/layout/hierarchy2"/>
    <dgm:cxn modelId="{3485B154-77A2-40E7-94A1-694DCD69C0A2}" type="presParOf" srcId="{010DE870-B365-4017-9979-D84086494965}" destId="{1CC0258B-16CE-4E4C-B724-D9DB9AB6A45D}" srcOrd="3" destOrd="0" presId="urn:microsoft.com/office/officeart/2005/8/layout/hierarchy2"/>
    <dgm:cxn modelId="{27C1348D-63D6-4F2F-BAAD-7C8CA836807A}" type="presParOf" srcId="{1CC0258B-16CE-4E4C-B724-D9DB9AB6A45D}" destId="{9DB41D7A-B3E1-4103-832B-6A2C209A7022}" srcOrd="0" destOrd="0" presId="urn:microsoft.com/office/officeart/2005/8/layout/hierarchy2"/>
    <dgm:cxn modelId="{FD26C289-289A-49B0-A844-FAC46C36D725}" type="presParOf" srcId="{1CC0258B-16CE-4E4C-B724-D9DB9AB6A45D}" destId="{8EB9EF53-96A5-4CB0-9D1C-A24F728A9B82}" srcOrd="1" destOrd="0" presId="urn:microsoft.com/office/officeart/2005/8/layout/hierarchy2"/>
    <dgm:cxn modelId="{D4253468-609D-490A-BD9E-C156BD7A1BA4}" type="presParOf" srcId="{010DE870-B365-4017-9979-D84086494965}" destId="{3DABB55B-B6E3-4C53-9BCD-15CECDF53433}" srcOrd="4" destOrd="0" presId="urn:microsoft.com/office/officeart/2005/8/layout/hierarchy2"/>
    <dgm:cxn modelId="{A8CDECD8-01B2-412F-8085-96478AB3DE8A}" type="presParOf" srcId="{3DABB55B-B6E3-4C53-9BCD-15CECDF53433}" destId="{BB3E339D-F3A4-4927-8746-7440086BE449}" srcOrd="0" destOrd="0" presId="urn:microsoft.com/office/officeart/2005/8/layout/hierarchy2"/>
    <dgm:cxn modelId="{4D7AD8EA-AD7A-4FB0-814D-0C71B962DB7F}" type="presParOf" srcId="{010DE870-B365-4017-9979-D84086494965}" destId="{A82FBF3C-5C61-4840-BD33-D9BF3EB5613F}" srcOrd="5" destOrd="0" presId="urn:microsoft.com/office/officeart/2005/8/layout/hierarchy2"/>
    <dgm:cxn modelId="{59DCD4B2-E843-46F5-B3B6-C7C421311179}" type="presParOf" srcId="{A82FBF3C-5C61-4840-BD33-D9BF3EB5613F}" destId="{F716C599-C20A-40A2-ACB3-8F25389E1A04}" srcOrd="0" destOrd="0" presId="urn:microsoft.com/office/officeart/2005/8/layout/hierarchy2"/>
    <dgm:cxn modelId="{B5C7AC0C-9D0B-4760-845A-F7E00CE9D282}" type="presParOf" srcId="{A82FBF3C-5C61-4840-BD33-D9BF3EB5613F}" destId="{659FD686-3BC1-429B-A803-75C25D7B0FFF}" srcOrd="1" destOrd="0" presId="urn:microsoft.com/office/officeart/2005/8/layout/hierarchy2"/>
    <dgm:cxn modelId="{9C78D5EC-7E35-47E0-BC7F-3BFCE8C18245}" type="presParOf" srcId="{010DE870-B365-4017-9979-D84086494965}" destId="{9C8AC8B6-4492-48FF-ACCB-7879F56C1F5D}" srcOrd="6" destOrd="0" presId="urn:microsoft.com/office/officeart/2005/8/layout/hierarchy2"/>
    <dgm:cxn modelId="{1B0A11C2-D846-4C48-BD07-91C68BC55C37}" type="presParOf" srcId="{9C8AC8B6-4492-48FF-ACCB-7879F56C1F5D}" destId="{698E9347-3B5F-417A-AE8A-8611557FD961}" srcOrd="0" destOrd="0" presId="urn:microsoft.com/office/officeart/2005/8/layout/hierarchy2"/>
    <dgm:cxn modelId="{0F63AC22-84D2-4200-A605-69BD29025BAB}" type="presParOf" srcId="{010DE870-B365-4017-9979-D84086494965}" destId="{031AC045-FECC-4806-9962-90389E7A126D}" srcOrd="7" destOrd="0" presId="urn:microsoft.com/office/officeart/2005/8/layout/hierarchy2"/>
    <dgm:cxn modelId="{341A8FE0-233E-4C3D-AE19-F08264A321B3}" type="presParOf" srcId="{031AC045-FECC-4806-9962-90389E7A126D}" destId="{DA5344CC-CAE6-403F-B499-92733C9AF91B}" srcOrd="0" destOrd="0" presId="urn:microsoft.com/office/officeart/2005/8/layout/hierarchy2"/>
    <dgm:cxn modelId="{F2E46730-6FF6-4946-9E53-8A4524A3DC76}" type="presParOf" srcId="{031AC045-FECC-4806-9962-90389E7A126D}" destId="{CE89E364-74E8-43AC-AE4B-BDE016959E53}" srcOrd="1" destOrd="0" presId="urn:microsoft.com/office/officeart/2005/8/layout/hierarchy2"/>
    <dgm:cxn modelId="{291B84AB-1715-48FB-B8C4-706C31600095}" type="presParOf" srcId="{D04FC6B6-C922-4301-B163-7F93130D04BB}" destId="{935B0FC9-ED67-4A2F-A7EA-CF10E53E7D3D}" srcOrd="2" destOrd="0" presId="urn:microsoft.com/office/officeart/2005/8/layout/hierarchy2"/>
    <dgm:cxn modelId="{79887378-EA5A-4B88-ADA8-071FEE04A443}" type="presParOf" srcId="{935B0FC9-ED67-4A2F-A7EA-CF10E53E7D3D}" destId="{D1414EF2-B84D-4A3F-9241-8A656F1DC01D}" srcOrd="0" destOrd="0" presId="urn:microsoft.com/office/officeart/2005/8/layout/hierarchy2"/>
    <dgm:cxn modelId="{ACB16CB4-3D99-42C9-A95F-1FFB0674BF9B}" type="presParOf" srcId="{D04FC6B6-C922-4301-B163-7F93130D04BB}" destId="{6C6F354A-88E0-4798-894D-02C244EB7D2A}" srcOrd="3" destOrd="0" presId="urn:microsoft.com/office/officeart/2005/8/layout/hierarchy2"/>
    <dgm:cxn modelId="{824D0D91-BADB-471A-8AFE-1680FF109899}" type="presParOf" srcId="{6C6F354A-88E0-4798-894D-02C244EB7D2A}" destId="{880657F8-67DA-423D-A5CB-83B9458014B2}" srcOrd="0" destOrd="0" presId="urn:microsoft.com/office/officeart/2005/8/layout/hierarchy2"/>
    <dgm:cxn modelId="{3CDE7ED1-70B0-492E-8432-CEEE7E7A573D}" type="presParOf" srcId="{6C6F354A-88E0-4798-894D-02C244EB7D2A}" destId="{AC2DC033-98F3-4D51-ADF0-49DBA44E6F74}" srcOrd="1" destOrd="0" presId="urn:microsoft.com/office/officeart/2005/8/layout/hierarchy2"/>
    <dgm:cxn modelId="{16803EC8-84B5-4628-941B-61C71BE2F467}" type="presParOf" srcId="{AC2DC033-98F3-4D51-ADF0-49DBA44E6F74}" destId="{76C8BC1E-9BD3-4FA1-BE3D-2A2EBC816E5F}" srcOrd="0" destOrd="0" presId="urn:microsoft.com/office/officeart/2005/8/layout/hierarchy2"/>
    <dgm:cxn modelId="{2E029971-BCD0-4E53-A95C-4B8C805748DC}" type="presParOf" srcId="{76C8BC1E-9BD3-4FA1-BE3D-2A2EBC816E5F}" destId="{EE5FC98E-9A15-4366-AC96-98F03CED0A9D}" srcOrd="0" destOrd="0" presId="urn:microsoft.com/office/officeart/2005/8/layout/hierarchy2"/>
    <dgm:cxn modelId="{995503B3-E6AE-472B-914D-3A5814770098}" type="presParOf" srcId="{AC2DC033-98F3-4D51-ADF0-49DBA44E6F74}" destId="{1F0C989F-E71A-4AB2-B33C-D4730950B0D0}" srcOrd="1" destOrd="0" presId="urn:microsoft.com/office/officeart/2005/8/layout/hierarchy2"/>
    <dgm:cxn modelId="{D7F67424-13D5-4AF6-A268-39109A7FE2B1}" type="presParOf" srcId="{1F0C989F-E71A-4AB2-B33C-D4730950B0D0}" destId="{CCD57538-A5C6-438B-B6D1-19A3988B65FC}" srcOrd="0" destOrd="0" presId="urn:microsoft.com/office/officeart/2005/8/layout/hierarchy2"/>
    <dgm:cxn modelId="{1AA43866-27C2-4CA2-89E5-2CD5016BCF9A}" type="presParOf" srcId="{1F0C989F-E71A-4AB2-B33C-D4730950B0D0}" destId="{1F4514FB-6F81-498E-A799-BCB6CAEE257B}" srcOrd="1" destOrd="0" presId="urn:microsoft.com/office/officeart/2005/8/layout/hierarchy2"/>
    <dgm:cxn modelId="{38620113-F50F-4392-AFCA-FCDADCB77253}" type="presParOf" srcId="{AC2DC033-98F3-4D51-ADF0-49DBA44E6F74}" destId="{3BCB1106-9C51-4479-A7A5-90631B831FA0}" srcOrd="2" destOrd="0" presId="urn:microsoft.com/office/officeart/2005/8/layout/hierarchy2"/>
    <dgm:cxn modelId="{7F95A86D-F351-4EF6-A694-17202B2F6F60}" type="presParOf" srcId="{3BCB1106-9C51-4479-A7A5-90631B831FA0}" destId="{D363DD74-AE07-4F23-9328-C25AF28A6948}" srcOrd="0" destOrd="0" presId="urn:microsoft.com/office/officeart/2005/8/layout/hierarchy2"/>
    <dgm:cxn modelId="{3BA59F34-95FE-4F18-A512-B887700D908C}" type="presParOf" srcId="{AC2DC033-98F3-4D51-ADF0-49DBA44E6F74}" destId="{1FFACF59-9822-42DB-8B11-2AEB252732AA}" srcOrd="3" destOrd="0" presId="urn:microsoft.com/office/officeart/2005/8/layout/hierarchy2"/>
    <dgm:cxn modelId="{822D02CB-66D8-4A2F-B072-2DFA131A824F}" type="presParOf" srcId="{1FFACF59-9822-42DB-8B11-2AEB252732AA}" destId="{262DE297-9D25-4BCF-ADE1-3F0B0544C82B}" srcOrd="0" destOrd="0" presId="urn:microsoft.com/office/officeart/2005/8/layout/hierarchy2"/>
    <dgm:cxn modelId="{F16B1319-5515-46B1-90DF-1BF5280BA7BE}" type="presParOf" srcId="{1FFACF59-9822-42DB-8B11-2AEB252732AA}" destId="{3E1813D4-6C4D-464C-AEF5-8E0A34F61A77}" srcOrd="1" destOrd="0" presId="urn:microsoft.com/office/officeart/2005/8/layout/hierarchy2"/>
    <dgm:cxn modelId="{E53442C9-E5B0-4163-BA26-DD755D180CD8}" type="presParOf" srcId="{AC2DC033-98F3-4D51-ADF0-49DBA44E6F74}" destId="{C158B6A6-3C92-4F1B-960B-13FBC22B161B}" srcOrd="4" destOrd="0" presId="urn:microsoft.com/office/officeart/2005/8/layout/hierarchy2"/>
    <dgm:cxn modelId="{D1AE24F4-7AB3-4AE7-AAFA-D382DB3AA50B}" type="presParOf" srcId="{C158B6A6-3C92-4F1B-960B-13FBC22B161B}" destId="{41B99BF1-2885-478D-A4AA-5919AE53FDDA}" srcOrd="0" destOrd="0" presId="urn:microsoft.com/office/officeart/2005/8/layout/hierarchy2"/>
    <dgm:cxn modelId="{E0ABFDB0-4318-4061-9982-9A229D511CF9}" type="presParOf" srcId="{AC2DC033-98F3-4D51-ADF0-49DBA44E6F74}" destId="{0CDA08C3-37B2-4A68-A4C1-DC32783A475A}" srcOrd="5" destOrd="0" presId="urn:microsoft.com/office/officeart/2005/8/layout/hierarchy2"/>
    <dgm:cxn modelId="{9E77A62B-847F-47B8-9013-B3F46A52BA46}" type="presParOf" srcId="{0CDA08C3-37B2-4A68-A4C1-DC32783A475A}" destId="{B66265E8-AC33-4F16-9B18-87BA7FA3F588}" srcOrd="0" destOrd="0" presId="urn:microsoft.com/office/officeart/2005/8/layout/hierarchy2"/>
    <dgm:cxn modelId="{3A4A7A1C-0F42-4BE2-8C93-F5019CA3FF07}" type="presParOf" srcId="{0CDA08C3-37B2-4A68-A4C1-DC32783A475A}" destId="{52D23C45-AF44-4732-99B0-271BA619856E}" srcOrd="1" destOrd="0" presId="urn:microsoft.com/office/officeart/2005/8/layout/hierarchy2"/>
    <dgm:cxn modelId="{7330763A-0953-4780-956D-192ADDA4B438}" type="presParOf" srcId="{D04FC6B6-C922-4301-B163-7F93130D04BB}" destId="{71316BC2-0FDF-48C8-AFBB-14A3860BA8FA}" srcOrd="4" destOrd="0" presId="urn:microsoft.com/office/officeart/2005/8/layout/hierarchy2"/>
    <dgm:cxn modelId="{D15E90A5-BF02-49C6-8255-C01B16E10919}" type="presParOf" srcId="{71316BC2-0FDF-48C8-AFBB-14A3860BA8FA}" destId="{0603072B-9B83-4E68-92EF-C4170E1C7A58}" srcOrd="0" destOrd="0" presId="urn:microsoft.com/office/officeart/2005/8/layout/hierarchy2"/>
    <dgm:cxn modelId="{353FCBEB-E8C9-43FE-B048-8015BCF1F30A}" type="presParOf" srcId="{D04FC6B6-C922-4301-B163-7F93130D04BB}" destId="{A28A4854-70A9-4C05-ABB0-A12A7EDF1166}" srcOrd="5" destOrd="0" presId="urn:microsoft.com/office/officeart/2005/8/layout/hierarchy2"/>
    <dgm:cxn modelId="{8E1A643B-DCB9-4365-9D19-A43A6AFA28DB}" type="presParOf" srcId="{A28A4854-70A9-4C05-ABB0-A12A7EDF1166}" destId="{B6A2645E-4F24-43D6-AC02-C956742427F5}" srcOrd="0" destOrd="0" presId="urn:microsoft.com/office/officeart/2005/8/layout/hierarchy2"/>
    <dgm:cxn modelId="{F741B7AC-F75B-4AD7-90EB-BD423E747306}" type="presParOf" srcId="{A28A4854-70A9-4C05-ABB0-A12A7EDF1166}" destId="{75273C98-F887-44CD-B180-ABACD9C50AA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F40909-1ACA-4DCC-AD94-FBED471DDB4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04939EB-A0DC-4AB9-8A60-2CFADCAA3066}">
      <dgm:prSet phldrT="[文本]" custT="1"/>
      <dgm:spPr/>
      <dgm:t>
        <a:bodyPr anchor="t"/>
        <a:lstStyle/>
        <a:p>
          <a:r>
            <a:rPr lang="en-US" altLang="zh-CN" sz="1400" dirty="0"/>
            <a:t>GETRF</a:t>
          </a:r>
          <a:endParaRPr lang="zh-CN" altLang="en-US" sz="1400" dirty="0"/>
        </a:p>
      </dgm:t>
    </dgm:pt>
    <dgm:pt modelId="{D10A3A74-0770-4084-BCD0-0BE1AF0D5434}" type="par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B5AAB5CD-CB4F-4997-887E-CFE72E670C46}" type="sibTrans" cxnId="{C4CF413C-7EAC-4AEB-A787-33F54857A00C}">
      <dgm:prSet/>
      <dgm:spPr/>
      <dgm:t>
        <a:bodyPr/>
        <a:lstStyle/>
        <a:p>
          <a:endParaRPr lang="zh-CN" altLang="en-US" sz="1400"/>
        </a:p>
      </dgm:t>
    </dgm:pt>
    <dgm:pt modelId="{E9D819B8-CF72-4FBA-8235-21699194CC8B}">
      <dgm:prSet phldrT="[文本]" custT="1"/>
      <dgm:spPr/>
      <dgm:t>
        <a:bodyPr anchor="t"/>
        <a:lstStyle/>
        <a:p>
          <a:r>
            <a:rPr lang="en-US" altLang="zh-CN" sz="1400" dirty="0"/>
            <a:t>TRSM</a:t>
          </a:r>
          <a:endParaRPr lang="zh-CN" altLang="en-US" sz="1400" dirty="0"/>
        </a:p>
      </dgm:t>
    </dgm:pt>
    <dgm:pt modelId="{86D42C6D-0F69-4DA7-8C4B-3793C86448A7}" type="par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4CC92ACC-17B4-4354-BE3B-390E6CA8B9E6}" type="sibTrans" cxnId="{EEB9613F-1659-4D09-9FC2-0B1AF0FCC6E5}">
      <dgm:prSet/>
      <dgm:spPr/>
      <dgm:t>
        <a:bodyPr/>
        <a:lstStyle/>
        <a:p>
          <a:endParaRPr lang="zh-CN" altLang="en-US" sz="1400"/>
        </a:p>
      </dgm:t>
    </dgm:pt>
    <dgm:pt modelId="{851E77CE-67B0-4C82-B2B9-651B5B55A36B}">
      <dgm:prSet phldrT="[文本]" custT="1"/>
      <dgm:spPr/>
      <dgm:t>
        <a:bodyPr anchor="t"/>
        <a:lstStyle/>
        <a:p>
          <a:r>
            <a:rPr lang="en-US" altLang="zh-CN" sz="1400" dirty="0"/>
            <a:t>GEMM</a:t>
          </a:r>
          <a:endParaRPr lang="zh-CN" altLang="en-US" sz="1400" dirty="0"/>
        </a:p>
      </dgm:t>
    </dgm:pt>
    <dgm:pt modelId="{3930146A-4090-47B5-9A41-A853D8930BC8}" type="par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C11CA8F5-34FD-4074-834D-480E1C641D7B}" type="sibTrans" cxnId="{EA92E735-B036-4AE2-B4B4-AD1031B98B9E}">
      <dgm:prSet/>
      <dgm:spPr/>
      <dgm:t>
        <a:bodyPr/>
        <a:lstStyle/>
        <a:p>
          <a:endParaRPr lang="zh-CN" altLang="en-US"/>
        </a:p>
      </dgm:t>
    </dgm:pt>
    <dgm:pt modelId="{8FD1BF28-C3EE-48DB-BA4B-1A2AAFBB5CA1}">
      <dgm:prSet phldrT="[文本]" custT="1"/>
      <dgm:spPr/>
      <dgm:t>
        <a:bodyPr anchor="t"/>
        <a:lstStyle/>
        <a:p>
          <a:r>
            <a:rPr lang="en-US" altLang="zh-CN" sz="1400" dirty="0"/>
            <a:t>ACCM</a:t>
          </a:r>
          <a:endParaRPr lang="zh-CN" altLang="en-US" sz="1400" dirty="0"/>
        </a:p>
      </dgm:t>
    </dgm:pt>
    <dgm:pt modelId="{51F33936-7990-4EE7-99EE-9976E1583B99}" type="par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EEE396D8-068B-4C32-96A3-2F122EB0CCDE}" type="sibTrans" cxnId="{B2FA7BFF-53E6-4C60-A57F-E2174810502D}">
      <dgm:prSet/>
      <dgm:spPr/>
      <dgm:t>
        <a:bodyPr/>
        <a:lstStyle/>
        <a:p>
          <a:endParaRPr lang="zh-CN" altLang="en-US"/>
        </a:p>
      </dgm:t>
    </dgm:pt>
    <dgm:pt modelId="{D7FA9D68-8906-42A6-9357-F8F3C35ECC1D}" type="pres">
      <dgm:prSet presAssocID="{46F40909-1ACA-4DCC-AD94-FBED471DDB40}" presName="linear" presStyleCnt="0">
        <dgm:presLayoutVars>
          <dgm:animLvl val="lvl"/>
          <dgm:resizeHandles val="exact"/>
        </dgm:presLayoutVars>
      </dgm:prSet>
      <dgm:spPr/>
    </dgm:pt>
    <dgm:pt modelId="{F3E60681-1419-43DA-BAC0-B327767EE7C1}" type="pres">
      <dgm:prSet presAssocID="{304939EB-A0DC-4AB9-8A60-2CFADCAA30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35B9E4-6588-4080-AA67-B6D4DAB5B4F3}" type="pres">
      <dgm:prSet presAssocID="{B5AAB5CD-CB4F-4997-887E-CFE72E670C46}" presName="spacer" presStyleCnt="0"/>
      <dgm:spPr/>
    </dgm:pt>
    <dgm:pt modelId="{48CDF890-8441-49FE-BC92-AE19623F3D78}" type="pres">
      <dgm:prSet presAssocID="{E9D819B8-CF72-4FBA-8235-21699194CC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F54F71-7BD0-4589-8D0F-0E8CAF8FE5E8}" type="pres">
      <dgm:prSet presAssocID="{4CC92ACC-17B4-4354-BE3B-390E6CA8B9E6}" presName="spacer" presStyleCnt="0"/>
      <dgm:spPr/>
    </dgm:pt>
    <dgm:pt modelId="{FB9FDF42-4120-4B5E-BB62-009328C295AC}" type="pres">
      <dgm:prSet presAssocID="{851E77CE-67B0-4C82-B2B9-651B5B55A3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70F866A-1047-4476-95E3-F1C7AA181C8C}" type="pres">
      <dgm:prSet presAssocID="{C11CA8F5-34FD-4074-834D-480E1C641D7B}" presName="spacer" presStyleCnt="0"/>
      <dgm:spPr/>
    </dgm:pt>
    <dgm:pt modelId="{F0C82540-8FC8-4C8B-BFB3-7B12FB4097D4}" type="pres">
      <dgm:prSet presAssocID="{8FD1BF28-C3EE-48DB-BA4B-1A2AAFBB5C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D11A14-3A2C-4139-A945-17DD2CE11FF7}" type="presOf" srcId="{46F40909-1ACA-4DCC-AD94-FBED471DDB40}" destId="{D7FA9D68-8906-42A6-9357-F8F3C35ECC1D}" srcOrd="0" destOrd="0" presId="urn:microsoft.com/office/officeart/2005/8/layout/vList2"/>
    <dgm:cxn modelId="{EA92E735-B036-4AE2-B4B4-AD1031B98B9E}" srcId="{46F40909-1ACA-4DCC-AD94-FBED471DDB40}" destId="{851E77CE-67B0-4C82-B2B9-651B5B55A36B}" srcOrd="2" destOrd="0" parTransId="{3930146A-4090-47B5-9A41-A853D8930BC8}" sibTransId="{C11CA8F5-34FD-4074-834D-480E1C641D7B}"/>
    <dgm:cxn modelId="{C4CF413C-7EAC-4AEB-A787-33F54857A00C}" srcId="{46F40909-1ACA-4DCC-AD94-FBED471DDB40}" destId="{304939EB-A0DC-4AB9-8A60-2CFADCAA3066}" srcOrd="0" destOrd="0" parTransId="{D10A3A74-0770-4084-BCD0-0BE1AF0D5434}" sibTransId="{B5AAB5CD-CB4F-4997-887E-CFE72E670C46}"/>
    <dgm:cxn modelId="{EEB9613F-1659-4D09-9FC2-0B1AF0FCC6E5}" srcId="{46F40909-1ACA-4DCC-AD94-FBED471DDB40}" destId="{E9D819B8-CF72-4FBA-8235-21699194CC8B}" srcOrd="1" destOrd="0" parTransId="{86D42C6D-0F69-4DA7-8C4B-3793C86448A7}" sibTransId="{4CC92ACC-17B4-4354-BE3B-390E6CA8B9E6}"/>
    <dgm:cxn modelId="{68296A61-E1B3-4D02-A99D-25E0261DB0DF}" type="presOf" srcId="{851E77CE-67B0-4C82-B2B9-651B5B55A36B}" destId="{FB9FDF42-4120-4B5E-BB62-009328C295AC}" srcOrd="0" destOrd="0" presId="urn:microsoft.com/office/officeart/2005/8/layout/vList2"/>
    <dgm:cxn modelId="{759C2775-991E-44F9-A835-77278BDACFE1}" type="presOf" srcId="{8FD1BF28-C3EE-48DB-BA4B-1A2AAFBB5CA1}" destId="{F0C82540-8FC8-4C8B-BFB3-7B12FB4097D4}" srcOrd="0" destOrd="0" presId="urn:microsoft.com/office/officeart/2005/8/layout/vList2"/>
    <dgm:cxn modelId="{DE277993-3193-40DA-97A4-0E5C46381E0D}" type="presOf" srcId="{304939EB-A0DC-4AB9-8A60-2CFADCAA3066}" destId="{F3E60681-1419-43DA-BAC0-B327767EE7C1}" srcOrd="0" destOrd="0" presId="urn:microsoft.com/office/officeart/2005/8/layout/vList2"/>
    <dgm:cxn modelId="{D94EB5CB-0460-4164-83B8-94C4C4CA1E3E}" type="presOf" srcId="{E9D819B8-CF72-4FBA-8235-21699194CC8B}" destId="{48CDF890-8441-49FE-BC92-AE19623F3D78}" srcOrd="0" destOrd="0" presId="urn:microsoft.com/office/officeart/2005/8/layout/vList2"/>
    <dgm:cxn modelId="{B2FA7BFF-53E6-4C60-A57F-E2174810502D}" srcId="{46F40909-1ACA-4DCC-AD94-FBED471DDB40}" destId="{8FD1BF28-C3EE-48DB-BA4B-1A2AAFBB5CA1}" srcOrd="3" destOrd="0" parTransId="{51F33936-7990-4EE7-99EE-9976E1583B99}" sibTransId="{EEE396D8-068B-4C32-96A3-2F122EB0CCDE}"/>
    <dgm:cxn modelId="{D05582D4-78A4-4D2B-A2F7-8F1138752469}" type="presParOf" srcId="{D7FA9D68-8906-42A6-9357-F8F3C35ECC1D}" destId="{F3E60681-1419-43DA-BAC0-B327767EE7C1}" srcOrd="0" destOrd="0" presId="urn:microsoft.com/office/officeart/2005/8/layout/vList2"/>
    <dgm:cxn modelId="{CD2F2183-9EAF-4496-8BFC-8EBE8E83BF75}" type="presParOf" srcId="{D7FA9D68-8906-42A6-9357-F8F3C35ECC1D}" destId="{B335B9E4-6588-4080-AA67-B6D4DAB5B4F3}" srcOrd="1" destOrd="0" presId="urn:microsoft.com/office/officeart/2005/8/layout/vList2"/>
    <dgm:cxn modelId="{3E238594-1933-4FEC-9D31-9B396B0608D3}" type="presParOf" srcId="{D7FA9D68-8906-42A6-9357-F8F3C35ECC1D}" destId="{48CDF890-8441-49FE-BC92-AE19623F3D78}" srcOrd="2" destOrd="0" presId="urn:microsoft.com/office/officeart/2005/8/layout/vList2"/>
    <dgm:cxn modelId="{FC77BF20-741D-4034-928D-BD2512547512}" type="presParOf" srcId="{D7FA9D68-8906-42A6-9357-F8F3C35ECC1D}" destId="{6BF54F71-7BD0-4589-8D0F-0E8CAF8FE5E8}" srcOrd="3" destOrd="0" presId="urn:microsoft.com/office/officeart/2005/8/layout/vList2"/>
    <dgm:cxn modelId="{D6012BA7-CC5F-49AF-9EF5-D71FA8087EC9}" type="presParOf" srcId="{D7FA9D68-8906-42A6-9357-F8F3C35ECC1D}" destId="{FB9FDF42-4120-4B5E-BB62-009328C295AC}" srcOrd="4" destOrd="0" presId="urn:microsoft.com/office/officeart/2005/8/layout/vList2"/>
    <dgm:cxn modelId="{563C7B08-8502-43F1-975E-7F8E39B885CB}" type="presParOf" srcId="{D7FA9D68-8906-42A6-9357-F8F3C35ECC1D}" destId="{C70F866A-1047-4476-95E3-F1C7AA181C8C}" srcOrd="5" destOrd="0" presId="urn:microsoft.com/office/officeart/2005/8/layout/vList2"/>
    <dgm:cxn modelId="{BABC702A-569A-4E46-8169-EAF32BE6C274}" type="presParOf" srcId="{D7FA9D68-8906-42A6-9357-F8F3C35ECC1D}" destId="{F0C82540-8FC8-4C8B-BFB3-7B12FB4097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E3E0719-1E1D-4C4A-A58C-B00F6F763F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8E27C56-5896-44FD-B444-4C33AAB31B39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0. D.GETRF</a:t>
          </a:r>
          <a:endParaRPr lang="zh-CN" altLang="en-US" dirty="0"/>
        </a:p>
      </dgm:t>
    </dgm:pt>
    <dgm:pt modelId="{8F0E4CF5-2333-4F50-8F91-B019C70E1C26}" type="par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68F03C35-55BB-475D-9A44-BE46CC039D5E}" type="sibTrans" cxnId="{BA392309-0253-4ED9-90E1-72ABC8619852}">
      <dgm:prSet/>
      <dgm:spPr/>
      <dgm:t>
        <a:bodyPr/>
        <a:lstStyle/>
        <a:p>
          <a:endParaRPr lang="zh-CN" altLang="en-US"/>
        </a:p>
      </dgm:t>
    </dgm:pt>
    <dgm:pt modelId="{57CEB2A3-C75D-48E0-A9FE-313CDA7D1BDF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1. D.TRSM</a:t>
          </a:r>
          <a:endParaRPr lang="zh-CN" altLang="en-US" dirty="0"/>
        </a:p>
      </dgm:t>
    </dgm:pt>
    <dgm:pt modelId="{59DB171F-A9EA-4F9B-A23D-DC74998CD580}" type="par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24DBCC65-81CA-4B1D-9313-A609101D1287}" type="sibTrans" cxnId="{5244E7AA-65A7-4031-9E77-3A07EA36116C}">
      <dgm:prSet/>
      <dgm:spPr/>
      <dgm:t>
        <a:bodyPr/>
        <a:lstStyle/>
        <a:p>
          <a:endParaRPr lang="zh-CN" altLang="en-US"/>
        </a:p>
      </dgm:t>
    </dgm:pt>
    <dgm:pt modelId="{A781DAE6-90EA-4C74-8065-64DF13590635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2. D.GEMM</a:t>
          </a:r>
          <a:endParaRPr lang="zh-CN" altLang="en-US" dirty="0"/>
        </a:p>
      </dgm:t>
    </dgm:pt>
    <dgm:pt modelId="{F9845059-A35E-4ECE-A459-ADE150B5B8B6}" type="par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65758C0A-E211-40B9-8D37-16823F6F354D}" type="sibTrans" cxnId="{6A3E92F1-6D16-4C20-9732-4ABAC37D71A6}">
      <dgm:prSet/>
      <dgm:spPr/>
      <dgm:t>
        <a:bodyPr/>
        <a:lstStyle/>
        <a:p>
          <a:endParaRPr lang="zh-CN" altLang="en-US"/>
        </a:p>
      </dgm:t>
    </dgm:pt>
    <dgm:pt modelId="{B2CFBB5D-9632-477F-9E3E-9A1A165E80D4}">
      <dgm:prSet phldrT="[文本]"/>
      <dgm:spPr>
        <a:solidFill>
          <a:schemeClr val="accent4"/>
        </a:solidFill>
      </dgm:spPr>
      <dgm:t>
        <a:bodyPr/>
        <a:lstStyle/>
        <a:p>
          <a:r>
            <a:rPr lang="en-US" altLang="zh-CN" dirty="0"/>
            <a:t>3. LR.TRSM</a:t>
          </a:r>
          <a:endParaRPr lang="zh-CN" altLang="en-US" dirty="0"/>
        </a:p>
      </dgm:t>
    </dgm:pt>
    <dgm:pt modelId="{1078148E-DD53-4BCE-9598-D62615293058}" type="par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30BBE46F-3E56-4BE0-8030-09E2AF07C36D}" type="sibTrans" cxnId="{C8AA9307-9EBE-4E8F-AE3F-A85AD99A69B3}">
      <dgm:prSet/>
      <dgm:spPr/>
      <dgm:t>
        <a:bodyPr/>
        <a:lstStyle/>
        <a:p>
          <a:endParaRPr lang="zh-CN" altLang="en-US"/>
        </a:p>
      </dgm:t>
    </dgm:pt>
    <dgm:pt modelId="{06EDD887-8B10-45C8-88EB-E04482A73A00}">
      <dgm:prSet phldrT="[文本]"/>
      <dgm:spPr>
        <a:solidFill>
          <a:schemeClr val="accent6"/>
        </a:solidFill>
      </dgm:spPr>
      <dgm:t>
        <a:bodyPr/>
        <a:lstStyle/>
        <a:p>
          <a:r>
            <a:rPr lang="en-US" altLang="zh-CN" dirty="0"/>
            <a:t>4. LR.GEMM</a:t>
          </a:r>
          <a:endParaRPr lang="zh-CN" altLang="en-US" dirty="0"/>
        </a:p>
      </dgm:t>
    </dgm:pt>
    <dgm:pt modelId="{F9F98EF0-E837-492C-B164-508B25DBC4F7}" type="par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78C31376-7E2A-4BEB-B101-1010B29A210F}" type="sibTrans" cxnId="{0988A6EA-1132-4CA4-BCD8-864C36A5824A}">
      <dgm:prSet/>
      <dgm:spPr/>
      <dgm:t>
        <a:bodyPr/>
        <a:lstStyle/>
        <a:p>
          <a:endParaRPr lang="zh-CN" altLang="en-US"/>
        </a:p>
      </dgm:t>
    </dgm:pt>
    <dgm:pt modelId="{CC7F0361-3A14-4C88-A20C-A10A9ECF2675}">
      <dgm:prSet phldrT="[文本]"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1A21C65E-E6C0-4A61-AB9F-8C5A47CAF29C}" type="par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BF0CF1E5-875A-47CD-85B7-3A4DCFBAAC33}" type="sibTrans" cxnId="{5132342E-0A20-4742-BE4C-3BE0397CECE7}">
      <dgm:prSet/>
      <dgm:spPr/>
      <dgm:t>
        <a:bodyPr/>
        <a:lstStyle/>
        <a:p>
          <a:endParaRPr lang="zh-CN" altLang="en-US"/>
        </a:p>
      </dgm:t>
    </dgm:pt>
    <dgm:pt modelId="{73581871-7FB7-4EDE-B324-E58A2920CC80}" type="pres">
      <dgm:prSet presAssocID="{CE3E0719-1E1D-4C4A-A58C-B00F6F763FE8}" presName="linear" presStyleCnt="0">
        <dgm:presLayoutVars>
          <dgm:dir/>
          <dgm:animLvl val="lvl"/>
          <dgm:resizeHandles val="exact"/>
        </dgm:presLayoutVars>
      </dgm:prSet>
      <dgm:spPr/>
    </dgm:pt>
    <dgm:pt modelId="{DF2B522F-D71B-4C1E-BD7C-EB95F5AB402C}" type="pres">
      <dgm:prSet presAssocID="{48E27C56-5896-44FD-B444-4C33AAB31B39}" presName="parentLin" presStyleCnt="0"/>
      <dgm:spPr/>
    </dgm:pt>
    <dgm:pt modelId="{990C2CBE-FD45-4561-970B-3E9E4ACCBAE2}" type="pres">
      <dgm:prSet presAssocID="{48E27C56-5896-44FD-B444-4C33AAB31B39}" presName="parentLeftMargin" presStyleLbl="node1" presStyleIdx="0" presStyleCnt="6"/>
      <dgm:spPr/>
    </dgm:pt>
    <dgm:pt modelId="{B7001451-FD01-48D8-A255-92FACD69E304}" type="pres">
      <dgm:prSet presAssocID="{48E27C56-5896-44FD-B444-4C33AAB31B3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31A7BB7-4A5F-427C-911D-8C027A16CBA3}" type="pres">
      <dgm:prSet presAssocID="{48E27C56-5896-44FD-B444-4C33AAB31B39}" presName="negativeSpace" presStyleCnt="0"/>
      <dgm:spPr/>
    </dgm:pt>
    <dgm:pt modelId="{F7323E3A-45F6-4C35-946F-BE72E379342C}" type="pres">
      <dgm:prSet presAssocID="{48E27C56-5896-44FD-B444-4C33AAB31B39}" presName="childText" presStyleLbl="conFgAcc1" presStyleIdx="0" presStyleCnt="6">
        <dgm:presLayoutVars>
          <dgm:bulletEnabled val="1"/>
        </dgm:presLayoutVars>
      </dgm:prSet>
      <dgm:spPr/>
    </dgm:pt>
    <dgm:pt modelId="{FB192BD6-2F38-4700-A9DB-3A5135F7DABC}" type="pres">
      <dgm:prSet presAssocID="{68F03C35-55BB-475D-9A44-BE46CC039D5E}" presName="spaceBetweenRectangles" presStyleCnt="0"/>
      <dgm:spPr/>
    </dgm:pt>
    <dgm:pt modelId="{9BB89540-E7CF-4B8F-B631-E4898DA171E1}" type="pres">
      <dgm:prSet presAssocID="{57CEB2A3-C75D-48E0-A9FE-313CDA7D1BDF}" presName="parentLin" presStyleCnt="0"/>
      <dgm:spPr/>
    </dgm:pt>
    <dgm:pt modelId="{642AA130-CAE8-4647-A5E4-3A76C88ABD0E}" type="pres">
      <dgm:prSet presAssocID="{57CEB2A3-C75D-48E0-A9FE-313CDA7D1BDF}" presName="parentLeftMargin" presStyleLbl="node1" presStyleIdx="0" presStyleCnt="6"/>
      <dgm:spPr/>
    </dgm:pt>
    <dgm:pt modelId="{5E64BABF-891E-4959-B04B-B4F7BB590AEC}" type="pres">
      <dgm:prSet presAssocID="{57CEB2A3-C75D-48E0-A9FE-313CDA7D1BD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DE135D-A02D-413C-8CF0-5E153D6D33F2}" type="pres">
      <dgm:prSet presAssocID="{57CEB2A3-C75D-48E0-A9FE-313CDA7D1BDF}" presName="negativeSpace" presStyleCnt="0"/>
      <dgm:spPr/>
    </dgm:pt>
    <dgm:pt modelId="{257F9492-0095-469C-A2BC-3E4C5696AC94}" type="pres">
      <dgm:prSet presAssocID="{57CEB2A3-C75D-48E0-A9FE-313CDA7D1BDF}" presName="childText" presStyleLbl="conFgAcc1" presStyleIdx="1" presStyleCnt="6">
        <dgm:presLayoutVars>
          <dgm:bulletEnabled val="1"/>
        </dgm:presLayoutVars>
      </dgm:prSet>
      <dgm:spPr/>
    </dgm:pt>
    <dgm:pt modelId="{76D8BC1C-5B85-4913-B048-3ECE1A1EE191}" type="pres">
      <dgm:prSet presAssocID="{24DBCC65-81CA-4B1D-9313-A609101D1287}" presName="spaceBetweenRectangles" presStyleCnt="0"/>
      <dgm:spPr/>
    </dgm:pt>
    <dgm:pt modelId="{38EA678C-3488-4E58-A6FC-3758FC51ADEC}" type="pres">
      <dgm:prSet presAssocID="{A781DAE6-90EA-4C74-8065-64DF13590635}" presName="parentLin" presStyleCnt="0"/>
      <dgm:spPr/>
    </dgm:pt>
    <dgm:pt modelId="{41201B7B-5E74-4E9C-8F5F-240AA57A2D5E}" type="pres">
      <dgm:prSet presAssocID="{A781DAE6-90EA-4C74-8065-64DF13590635}" presName="parentLeftMargin" presStyleLbl="node1" presStyleIdx="1" presStyleCnt="6"/>
      <dgm:spPr/>
    </dgm:pt>
    <dgm:pt modelId="{B82E47F9-7BA5-42A6-B693-9AF35958A654}" type="pres">
      <dgm:prSet presAssocID="{A781DAE6-90EA-4C74-8065-64DF135906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5193336-F8BA-4BF1-BD59-EBFA1F8A3357}" type="pres">
      <dgm:prSet presAssocID="{A781DAE6-90EA-4C74-8065-64DF13590635}" presName="negativeSpace" presStyleCnt="0"/>
      <dgm:spPr/>
    </dgm:pt>
    <dgm:pt modelId="{BFE8046D-1D3B-4816-91C6-08C785003B1F}" type="pres">
      <dgm:prSet presAssocID="{A781DAE6-90EA-4C74-8065-64DF13590635}" presName="childText" presStyleLbl="conFgAcc1" presStyleIdx="2" presStyleCnt="6">
        <dgm:presLayoutVars>
          <dgm:bulletEnabled val="1"/>
        </dgm:presLayoutVars>
      </dgm:prSet>
      <dgm:spPr/>
    </dgm:pt>
    <dgm:pt modelId="{85842335-0796-42F7-BF0F-A3A61959F85E}" type="pres">
      <dgm:prSet presAssocID="{65758C0A-E211-40B9-8D37-16823F6F354D}" presName="spaceBetweenRectangles" presStyleCnt="0"/>
      <dgm:spPr/>
    </dgm:pt>
    <dgm:pt modelId="{2BF6014A-3F65-4E44-9AED-18ADC258630E}" type="pres">
      <dgm:prSet presAssocID="{B2CFBB5D-9632-477F-9E3E-9A1A165E80D4}" presName="parentLin" presStyleCnt="0"/>
      <dgm:spPr/>
    </dgm:pt>
    <dgm:pt modelId="{6ED5FE76-4E7D-44A9-8FC5-E0DB6EB3A0D4}" type="pres">
      <dgm:prSet presAssocID="{B2CFBB5D-9632-477F-9E3E-9A1A165E80D4}" presName="parentLeftMargin" presStyleLbl="node1" presStyleIdx="2" presStyleCnt="6"/>
      <dgm:spPr/>
    </dgm:pt>
    <dgm:pt modelId="{2F24ABF9-7998-48CA-8BEF-4B8DC69D9166}" type="pres">
      <dgm:prSet presAssocID="{B2CFBB5D-9632-477F-9E3E-9A1A165E80D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BBDCAE8-E169-4BEF-92CB-EB5CB1922F80}" type="pres">
      <dgm:prSet presAssocID="{B2CFBB5D-9632-477F-9E3E-9A1A165E80D4}" presName="negativeSpace" presStyleCnt="0"/>
      <dgm:spPr/>
    </dgm:pt>
    <dgm:pt modelId="{612945CA-79A6-4DDD-9E74-FBAE804006B4}" type="pres">
      <dgm:prSet presAssocID="{B2CFBB5D-9632-477F-9E3E-9A1A165E80D4}" presName="childText" presStyleLbl="conFgAcc1" presStyleIdx="3" presStyleCnt="6">
        <dgm:presLayoutVars>
          <dgm:bulletEnabled val="1"/>
        </dgm:presLayoutVars>
      </dgm:prSet>
      <dgm:spPr/>
    </dgm:pt>
    <dgm:pt modelId="{309A81CD-E58F-4524-A7B0-18F1EA6A550F}" type="pres">
      <dgm:prSet presAssocID="{30BBE46F-3E56-4BE0-8030-09E2AF07C36D}" presName="spaceBetweenRectangles" presStyleCnt="0"/>
      <dgm:spPr/>
    </dgm:pt>
    <dgm:pt modelId="{BC39B0DB-AD47-4A0B-8B44-AD8055417336}" type="pres">
      <dgm:prSet presAssocID="{06EDD887-8B10-45C8-88EB-E04482A73A00}" presName="parentLin" presStyleCnt="0"/>
      <dgm:spPr/>
    </dgm:pt>
    <dgm:pt modelId="{84D79272-A2D7-47AA-9602-F9801ADEF475}" type="pres">
      <dgm:prSet presAssocID="{06EDD887-8B10-45C8-88EB-E04482A73A00}" presName="parentLeftMargin" presStyleLbl="node1" presStyleIdx="3" presStyleCnt="6"/>
      <dgm:spPr/>
    </dgm:pt>
    <dgm:pt modelId="{D53233DB-0DE9-4656-8B07-6BD88BFDA812}" type="pres">
      <dgm:prSet presAssocID="{06EDD887-8B10-45C8-88EB-E04482A73A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E825F8E-49B5-4F6D-BA30-7EE97B9352DD}" type="pres">
      <dgm:prSet presAssocID="{06EDD887-8B10-45C8-88EB-E04482A73A00}" presName="negativeSpace" presStyleCnt="0"/>
      <dgm:spPr/>
    </dgm:pt>
    <dgm:pt modelId="{50485521-6F44-420B-8333-A8410DAB05BB}" type="pres">
      <dgm:prSet presAssocID="{06EDD887-8B10-45C8-88EB-E04482A73A00}" presName="childText" presStyleLbl="conFgAcc1" presStyleIdx="4" presStyleCnt="6">
        <dgm:presLayoutVars>
          <dgm:bulletEnabled val="1"/>
        </dgm:presLayoutVars>
      </dgm:prSet>
      <dgm:spPr/>
    </dgm:pt>
    <dgm:pt modelId="{0D0588A0-FBAD-4E1B-A744-FFF4A74D4CF7}" type="pres">
      <dgm:prSet presAssocID="{78C31376-7E2A-4BEB-B101-1010B29A210F}" presName="spaceBetweenRectangles" presStyleCnt="0"/>
      <dgm:spPr/>
    </dgm:pt>
    <dgm:pt modelId="{2F782A42-B36D-4F53-BE1A-8FCF3A196A35}" type="pres">
      <dgm:prSet presAssocID="{CC7F0361-3A14-4C88-A20C-A10A9ECF2675}" presName="parentLin" presStyleCnt="0"/>
      <dgm:spPr/>
    </dgm:pt>
    <dgm:pt modelId="{31347813-9DEC-4BBB-AEE5-B02C4B64433B}" type="pres">
      <dgm:prSet presAssocID="{CC7F0361-3A14-4C88-A20C-A10A9ECF2675}" presName="parentLeftMargin" presStyleLbl="node1" presStyleIdx="4" presStyleCnt="6"/>
      <dgm:spPr/>
    </dgm:pt>
    <dgm:pt modelId="{71990518-AA0F-4024-93D1-D577BFC2D754}" type="pres">
      <dgm:prSet presAssocID="{CC7F0361-3A14-4C88-A20C-A10A9ECF267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101B4EA-B656-4217-8BD7-E35799285B9F}" type="pres">
      <dgm:prSet presAssocID="{CC7F0361-3A14-4C88-A20C-A10A9ECF2675}" presName="negativeSpace" presStyleCnt="0"/>
      <dgm:spPr/>
    </dgm:pt>
    <dgm:pt modelId="{CAB330C5-173D-467D-9E56-14A1FB51604B}" type="pres">
      <dgm:prSet presAssocID="{CC7F0361-3A14-4C88-A20C-A10A9ECF267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8AA9307-9EBE-4E8F-AE3F-A85AD99A69B3}" srcId="{CE3E0719-1E1D-4C4A-A58C-B00F6F763FE8}" destId="{B2CFBB5D-9632-477F-9E3E-9A1A165E80D4}" srcOrd="3" destOrd="0" parTransId="{1078148E-DD53-4BCE-9598-D62615293058}" sibTransId="{30BBE46F-3E56-4BE0-8030-09E2AF07C36D}"/>
    <dgm:cxn modelId="{BA392309-0253-4ED9-90E1-72ABC8619852}" srcId="{CE3E0719-1E1D-4C4A-A58C-B00F6F763FE8}" destId="{48E27C56-5896-44FD-B444-4C33AAB31B39}" srcOrd="0" destOrd="0" parTransId="{8F0E4CF5-2333-4F50-8F91-B019C70E1C26}" sibTransId="{68F03C35-55BB-475D-9A44-BE46CC039D5E}"/>
    <dgm:cxn modelId="{41FF8D0B-B23F-4C9E-B9B7-61D63BA2F1AC}" type="presOf" srcId="{CC7F0361-3A14-4C88-A20C-A10A9ECF2675}" destId="{71990518-AA0F-4024-93D1-D577BFC2D754}" srcOrd="1" destOrd="0" presId="urn:microsoft.com/office/officeart/2005/8/layout/list1"/>
    <dgm:cxn modelId="{8232480C-31CF-4A16-BBB0-E0430734A51D}" type="presOf" srcId="{57CEB2A3-C75D-48E0-A9FE-313CDA7D1BDF}" destId="{5E64BABF-891E-4959-B04B-B4F7BB590AEC}" srcOrd="1" destOrd="0" presId="urn:microsoft.com/office/officeart/2005/8/layout/list1"/>
    <dgm:cxn modelId="{E5517410-92E2-4D5D-9D8E-5E586C198728}" type="presOf" srcId="{CE3E0719-1E1D-4C4A-A58C-B00F6F763FE8}" destId="{73581871-7FB7-4EDE-B324-E58A2920CC80}" srcOrd="0" destOrd="0" presId="urn:microsoft.com/office/officeart/2005/8/layout/list1"/>
    <dgm:cxn modelId="{43B30B1A-9C7A-459C-87F0-C0A874650B64}" type="presOf" srcId="{06EDD887-8B10-45C8-88EB-E04482A73A00}" destId="{84D79272-A2D7-47AA-9602-F9801ADEF475}" srcOrd="0" destOrd="0" presId="urn:microsoft.com/office/officeart/2005/8/layout/list1"/>
    <dgm:cxn modelId="{A0CB602D-4580-434B-A35C-A8A41907C67E}" type="presOf" srcId="{B2CFBB5D-9632-477F-9E3E-9A1A165E80D4}" destId="{6ED5FE76-4E7D-44A9-8FC5-E0DB6EB3A0D4}" srcOrd="0" destOrd="0" presId="urn:microsoft.com/office/officeart/2005/8/layout/list1"/>
    <dgm:cxn modelId="{5132342E-0A20-4742-BE4C-3BE0397CECE7}" srcId="{CE3E0719-1E1D-4C4A-A58C-B00F6F763FE8}" destId="{CC7F0361-3A14-4C88-A20C-A10A9ECF2675}" srcOrd="5" destOrd="0" parTransId="{1A21C65E-E6C0-4A61-AB9F-8C5A47CAF29C}" sibTransId="{BF0CF1E5-875A-47CD-85B7-3A4DCFBAAC33}"/>
    <dgm:cxn modelId="{27CB1B30-3703-418D-BC33-CAF06D83A7D5}" type="presOf" srcId="{A781DAE6-90EA-4C74-8065-64DF13590635}" destId="{41201B7B-5E74-4E9C-8F5F-240AA57A2D5E}" srcOrd="0" destOrd="0" presId="urn:microsoft.com/office/officeart/2005/8/layout/list1"/>
    <dgm:cxn modelId="{2ADC8A3F-63E2-4E83-9F93-D9E16066D37B}" type="presOf" srcId="{A781DAE6-90EA-4C74-8065-64DF13590635}" destId="{B82E47F9-7BA5-42A6-B693-9AF35958A654}" srcOrd="1" destOrd="0" presId="urn:microsoft.com/office/officeart/2005/8/layout/list1"/>
    <dgm:cxn modelId="{8B8C4A61-1B03-4D42-A8A8-FF67F62E7AD1}" type="presOf" srcId="{CC7F0361-3A14-4C88-A20C-A10A9ECF2675}" destId="{31347813-9DEC-4BBB-AEE5-B02C4B64433B}" srcOrd="0" destOrd="0" presId="urn:microsoft.com/office/officeart/2005/8/layout/list1"/>
    <dgm:cxn modelId="{396D234D-8F15-4883-B3B9-E9EB7071D4F9}" type="presOf" srcId="{06EDD887-8B10-45C8-88EB-E04482A73A00}" destId="{D53233DB-0DE9-4656-8B07-6BD88BFDA812}" srcOrd="1" destOrd="0" presId="urn:microsoft.com/office/officeart/2005/8/layout/list1"/>
    <dgm:cxn modelId="{78AF414E-DDFE-4C01-B905-5FEFBDA5CAA0}" type="presOf" srcId="{48E27C56-5896-44FD-B444-4C33AAB31B39}" destId="{B7001451-FD01-48D8-A255-92FACD69E304}" srcOrd="1" destOrd="0" presId="urn:microsoft.com/office/officeart/2005/8/layout/list1"/>
    <dgm:cxn modelId="{CEE98A88-36B8-4161-89B9-E54A2E5DADAC}" type="presOf" srcId="{B2CFBB5D-9632-477F-9E3E-9A1A165E80D4}" destId="{2F24ABF9-7998-48CA-8BEF-4B8DC69D9166}" srcOrd="1" destOrd="0" presId="urn:microsoft.com/office/officeart/2005/8/layout/list1"/>
    <dgm:cxn modelId="{364EC69C-EED8-4ACC-A840-A874B42A0B41}" type="presOf" srcId="{57CEB2A3-C75D-48E0-A9FE-313CDA7D1BDF}" destId="{642AA130-CAE8-4647-A5E4-3A76C88ABD0E}" srcOrd="0" destOrd="0" presId="urn:microsoft.com/office/officeart/2005/8/layout/list1"/>
    <dgm:cxn modelId="{5244E7AA-65A7-4031-9E77-3A07EA36116C}" srcId="{CE3E0719-1E1D-4C4A-A58C-B00F6F763FE8}" destId="{57CEB2A3-C75D-48E0-A9FE-313CDA7D1BDF}" srcOrd="1" destOrd="0" parTransId="{59DB171F-A9EA-4F9B-A23D-DC74998CD580}" sibTransId="{24DBCC65-81CA-4B1D-9313-A609101D1287}"/>
    <dgm:cxn modelId="{0988A6EA-1132-4CA4-BCD8-864C36A5824A}" srcId="{CE3E0719-1E1D-4C4A-A58C-B00F6F763FE8}" destId="{06EDD887-8B10-45C8-88EB-E04482A73A00}" srcOrd="4" destOrd="0" parTransId="{F9F98EF0-E837-492C-B164-508B25DBC4F7}" sibTransId="{78C31376-7E2A-4BEB-B101-1010B29A210F}"/>
    <dgm:cxn modelId="{6A3E92F1-6D16-4C20-9732-4ABAC37D71A6}" srcId="{CE3E0719-1E1D-4C4A-A58C-B00F6F763FE8}" destId="{A781DAE6-90EA-4C74-8065-64DF13590635}" srcOrd="2" destOrd="0" parTransId="{F9845059-A35E-4ECE-A459-ADE150B5B8B6}" sibTransId="{65758C0A-E211-40B9-8D37-16823F6F354D}"/>
    <dgm:cxn modelId="{591696F3-D474-45E3-A254-43E7EEDF957C}" type="presOf" srcId="{48E27C56-5896-44FD-B444-4C33AAB31B39}" destId="{990C2CBE-FD45-4561-970B-3E9E4ACCBAE2}" srcOrd="0" destOrd="0" presId="urn:microsoft.com/office/officeart/2005/8/layout/list1"/>
    <dgm:cxn modelId="{156A8B05-69C0-4FBF-A9D9-08DDB86E5818}" type="presParOf" srcId="{73581871-7FB7-4EDE-B324-E58A2920CC80}" destId="{DF2B522F-D71B-4C1E-BD7C-EB95F5AB402C}" srcOrd="0" destOrd="0" presId="urn:microsoft.com/office/officeart/2005/8/layout/list1"/>
    <dgm:cxn modelId="{F4051141-2197-4CBA-9B90-7186B8804A34}" type="presParOf" srcId="{DF2B522F-D71B-4C1E-BD7C-EB95F5AB402C}" destId="{990C2CBE-FD45-4561-970B-3E9E4ACCBAE2}" srcOrd="0" destOrd="0" presId="urn:microsoft.com/office/officeart/2005/8/layout/list1"/>
    <dgm:cxn modelId="{24295905-105A-4D64-8F20-8A9D693C88F5}" type="presParOf" srcId="{DF2B522F-D71B-4C1E-BD7C-EB95F5AB402C}" destId="{B7001451-FD01-48D8-A255-92FACD69E304}" srcOrd="1" destOrd="0" presId="urn:microsoft.com/office/officeart/2005/8/layout/list1"/>
    <dgm:cxn modelId="{B99F43F7-FA36-4A35-A2E9-085C488A1F9E}" type="presParOf" srcId="{73581871-7FB7-4EDE-B324-E58A2920CC80}" destId="{B31A7BB7-4A5F-427C-911D-8C027A16CBA3}" srcOrd="1" destOrd="0" presId="urn:microsoft.com/office/officeart/2005/8/layout/list1"/>
    <dgm:cxn modelId="{EBABDD46-CF04-432D-BB00-B6ECCA5950C4}" type="presParOf" srcId="{73581871-7FB7-4EDE-B324-E58A2920CC80}" destId="{F7323E3A-45F6-4C35-946F-BE72E379342C}" srcOrd="2" destOrd="0" presId="urn:microsoft.com/office/officeart/2005/8/layout/list1"/>
    <dgm:cxn modelId="{A7D7B298-16B2-4553-92DD-46CD942D3628}" type="presParOf" srcId="{73581871-7FB7-4EDE-B324-E58A2920CC80}" destId="{FB192BD6-2F38-4700-A9DB-3A5135F7DABC}" srcOrd="3" destOrd="0" presId="urn:microsoft.com/office/officeart/2005/8/layout/list1"/>
    <dgm:cxn modelId="{98933208-9A4F-454C-801B-1695A016945A}" type="presParOf" srcId="{73581871-7FB7-4EDE-B324-E58A2920CC80}" destId="{9BB89540-E7CF-4B8F-B631-E4898DA171E1}" srcOrd="4" destOrd="0" presId="urn:microsoft.com/office/officeart/2005/8/layout/list1"/>
    <dgm:cxn modelId="{6525E10A-9C9B-4D6D-B193-05369C1F649D}" type="presParOf" srcId="{9BB89540-E7CF-4B8F-B631-E4898DA171E1}" destId="{642AA130-CAE8-4647-A5E4-3A76C88ABD0E}" srcOrd="0" destOrd="0" presId="urn:microsoft.com/office/officeart/2005/8/layout/list1"/>
    <dgm:cxn modelId="{2713BABE-FBB0-4665-B61F-D7030BA93D1F}" type="presParOf" srcId="{9BB89540-E7CF-4B8F-B631-E4898DA171E1}" destId="{5E64BABF-891E-4959-B04B-B4F7BB590AEC}" srcOrd="1" destOrd="0" presId="urn:microsoft.com/office/officeart/2005/8/layout/list1"/>
    <dgm:cxn modelId="{B8B7460B-4953-404E-B8C5-8A11DAC610CC}" type="presParOf" srcId="{73581871-7FB7-4EDE-B324-E58A2920CC80}" destId="{01DE135D-A02D-413C-8CF0-5E153D6D33F2}" srcOrd="5" destOrd="0" presId="urn:microsoft.com/office/officeart/2005/8/layout/list1"/>
    <dgm:cxn modelId="{E6256D39-35A6-49CD-9F15-7B7625386E34}" type="presParOf" srcId="{73581871-7FB7-4EDE-B324-E58A2920CC80}" destId="{257F9492-0095-469C-A2BC-3E4C5696AC94}" srcOrd="6" destOrd="0" presId="urn:microsoft.com/office/officeart/2005/8/layout/list1"/>
    <dgm:cxn modelId="{21B3A26B-9E4E-4DF9-AE99-AD31EB5B66F6}" type="presParOf" srcId="{73581871-7FB7-4EDE-B324-E58A2920CC80}" destId="{76D8BC1C-5B85-4913-B048-3ECE1A1EE191}" srcOrd="7" destOrd="0" presId="urn:microsoft.com/office/officeart/2005/8/layout/list1"/>
    <dgm:cxn modelId="{8B986AE0-BCAA-48B9-9DF7-EC0A218386BD}" type="presParOf" srcId="{73581871-7FB7-4EDE-B324-E58A2920CC80}" destId="{38EA678C-3488-4E58-A6FC-3758FC51ADEC}" srcOrd="8" destOrd="0" presId="urn:microsoft.com/office/officeart/2005/8/layout/list1"/>
    <dgm:cxn modelId="{213B4A97-0076-4810-B898-95643E56FC1E}" type="presParOf" srcId="{38EA678C-3488-4E58-A6FC-3758FC51ADEC}" destId="{41201B7B-5E74-4E9C-8F5F-240AA57A2D5E}" srcOrd="0" destOrd="0" presId="urn:microsoft.com/office/officeart/2005/8/layout/list1"/>
    <dgm:cxn modelId="{3C7CD8F2-6AF4-4BA7-97E9-5C1C706E4F62}" type="presParOf" srcId="{38EA678C-3488-4E58-A6FC-3758FC51ADEC}" destId="{B82E47F9-7BA5-42A6-B693-9AF35958A654}" srcOrd="1" destOrd="0" presId="urn:microsoft.com/office/officeart/2005/8/layout/list1"/>
    <dgm:cxn modelId="{74B4F4E7-6E1D-43C4-910D-BC602DEAF9B2}" type="presParOf" srcId="{73581871-7FB7-4EDE-B324-E58A2920CC80}" destId="{55193336-F8BA-4BF1-BD59-EBFA1F8A3357}" srcOrd="9" destOrd="0" presId="urn:microsoft.com/office/officeart/2005/8/layout/list1"/>
    <dgm:cxn modelId="{5AFE0C4C-D7F7-408C-870F-EA5F874E162D}" type="presParOf" srcId="{73581871-7FB7-4EDE-B324-E58A2920CC80}" destId="{BFE8046D-1D3B-4816-91C6-08C785003B1F}" srcOrd="10" destOrd="0" presId="urn:microsoft.com/office/officeart/2005/8/layout/list1"/>
    <dgm:cxn modelId="{67BD4068-2808-4D4A-9532-121281645DF4}" type="presParOf" srcId="{73581871-7FB7-4EDE-B324-E58A2920CC80}" destId="{85842335-0796-42F7-BF0F-A3A61959F85E}" srcOrd="11" destOrd="0" presId="urn:microsoft.com/office/officeart/2005/8/layout/list1"/>
    <dgm:cxn modelId="{C89EB1B3-F1B1-45A8-9775-F5DCC82704C3}" type="presParOf" srcId="{73581871-7FB7-4EDE-B324-E58A2920CC80}" destId="{2BF6014A-3F65-4E44-9AED-18ADC258630E}" srcOrd="12" destOrd="0" presId="urn:microsoft.com/office/officeart/2005/8/layout/list1"/>
    <dgm:cxn modelId="{FD9F50C8-4775-4434-891A-48E007C5F77F}" type="presParOf" srcId="{2BF6014A-3F65-4E44-9AED-18ADC258630E}" destId="{6ED5FE76-4E7D-44A9-8FC5-E0DB6EB3A0D4}" srcOrd="0" destOrd="0" presId="urn:microsoft.com/office/officeart/2005/8/layout/list1"/>
    <dgm:cxn modelId="{919F0A2B-EC07-4FF9-9E0F-1A0FAAAD799B}" type="presParOf" srcId="{2BF6014A-3F65-4E44-9AED-18ADC258630E}" destId="{2F24ABF9-7998-48CA-8BEF-4B8DC69D9166}" srcOrd="1" destOrd="0" presId="urn:microsoft.com/office/officeart/2005/8/layout/list1"/>
    <dgm:cxn modelId="{B8698F70-7488-4908-9B8D-6F89DD8C0053}" type="presParOf" srcId="{73581871-7FB7-4EDE-B324-E58A2920CC80}" destId="{6BBDCAE8-E169-4BEF-92CB-EB5CB1922F80}" srcOrd="13" destOrd="0" presId="urn:microsoft.com/office/officeart/2005/8/layout/list1"/>
    <dgm:cxn modelId="{29505815-B247-41FE-A60E-B47819BC2CD5}" type="presParOf" srcId="{73581871-7FB7-4EDE-B324-E58A2920CC80}" destId="{612945CA-79A6-4DDD-9E74-FBAE804006B4}" srcOrd="14" destOrd="0" presId="urn:microsoft.com/office/officeart/2005/8/layout/list1"/>
    <dgm:cxn modelId="{30A50AE5-49D0-4B14-BE57-CC4C647978F6}" type="presParOf" srcId="{73581871-7FB7-4EDE-B324-E58A2920CC80}" destId="{309A81CD-E58F-4524-A7B0-18F1EA6A550F}" srcOrd="15" destOrd="0" presId="urn:microsoft.com/office/officeart/2005/8/layout/list1"/>
    <dgm:cxn modelId="{70255055-E2DA-4695-8A96-520DBA7A0EC4}" type="presParOf" srcId="{73581871-7FB7-4EDE-B324-E58A2920CC80}" destId="{BC39B0DB-AD47-4A0B-8B44-AD8055417336}" srcOrd="16" destOrd="0" presId="urn:microsoft.com/office/officeart/2005/8/layout/list1"/>
    <dgm:cxn modelId="{E6BC0C09-D34B-45E0-9FDE-0D14F3105E35}" type="presParOf" srcId="{BC39B0DB-AD47-4A0B-8B44-AD8055417336}" destId="{84D79272-A2D7-47AA-9602-F9801ADEF475}" srcOrd="0" destOrd="0" presId="urn:microsoft.com/office/officeart/2005/8/layout/list1"/>
    <dgm:cxn modelId="{C63CA99A-576D-4AAC-9BF7-ECFC5A025714}" type="presParOf" srcId="{BC39B0DB-AD47-4A0B-8B44-AD8055417336}" destId="{D53233DB-0DE9-4656-8B07-6BD88BFDA812}" srcOrd="1" destOrd="0" presId="urn:microsoft.com/office/officeart/2005/8/layout/list1"/>
    <dgm:cxn modelId="{7E16EA71-4D72-4A9F-A36E-196E8989267C}" type="presParOf" srcId="{73581871-7FB7-4EDE-B324-E58A2920CC80}" destId="{FE825F8E-49B5-4F6D-BA30-7EE97B9352DD}" srcOrd="17" destOrd="0" presId="urn:microsoft.com/office/officeart/2005/8/layout/list1"/>
    <dgm:cxn modelId="{4BC634BA-A4E1-4216-A71A-3120BFD29AEA}" type="presParOf" srcId="{73581871-7FB7-4EDE-B324-E58A2920CC80}" destId="{50485521-6F44-420B-8333-A8410DAB05BB}" srcOrd="18" destOrd="0" presId="urn:microsoft.com/office/officeart/2005/8/layout/list1"/>
    <dgm:cxn modelId="{CEB771C7-D195-4330-80C0-DAC7B8BD8CBD}" type="presParOf" srcId="{73581871-7FB7-4EDE-B324-E58A2920CC80}" destId="{0D0588A0-FBAD-4E1B-A744-FFF4A74D4CF7}" srcOrd="19" destOrd="0" presId="urn:microsoft.com/office/officeart/2005/8/layout/list1"/>
    <dgm:cxn modelId="{55DF4B47-8343-44E4-B0D6-E4007C5188BD}" type="presParOf" srcId="{73581871-7FB7-4EDE-B324-E58A2920CC80}" destId="{2F782A42-B36D-4F53-BE1A-8FCF3A196A35}" srcOrd="20" destOrd="0" presId="urn:microsoft.com/office/officeart/2005/8/layout/list1"/>
    <dgm:cxn modelId="{1808F7A1-EC8D-4586-87D6-0842593EEABE}" type="presParOf" srcId="{2F782A42-B36D-4F53-BE1A-8FCF3A196A35}" destId="{31347813-9DEC-4BBB-AEE5-B02C4B64433B}" srcOrd="0" destOrd="0" presId="urn:microsoft.com/office/officeart/2005/8/layout/list1"/>
    <dgm:cxn modelId="{41277F4D-3355-481D-B815-AB2E84727090}" type="presParOf" srcId="{2F782A42-B36D-4F53-BE1A-8FCF3A196A35}" destId="{71990518-AA0F-4024-93D1-D577BFC2D754}" srcOrd="1" destOrd="0" presId="urn:microsoft.com/office/officeart/2005/8/layout/list1"/>
    <dgm:cxn modelId="{DB73C19C-0CED-40F5-AFC8-FC84994EA60C}" type="presParOf" srcId="{73581871-7FB7-4EDE-B324-E58A2920CC80}" destId="{C101B4EA-B656-4217-8BD7-E35799285B9F}" srcOrd="21" destOrd="0" presId="urn:microsoft.com/office/officeart/2005/8/layout/list1"/>
    <dgm:cxn modelId="{589C4B79-F16A-406E-92ED-388914994C2D}" type="presParOf" srcId="{73581871-7FB7-4EDE-B324-E58A2920CC80}" destId="{CAB330C5-173D-467D-9E56-14A1FB51604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5184A5-0ECE-4332-9D12-B803DE615C1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37EAAB36-03AE-4261-8D41-D1012A9B7A6C}">
      <dgm:prSet phldrT="[文本]"/>
      <dgm:spPr/>
      <dgm:t>
        <a:bodyPr/>
        <a:lstStyle/>
        <a:p>
          <a:r>
            <a:rPr lang="en-US" altLang="zh-CN" dirty="0"/>
            <a:t>Worker 1</a:t>
          </a:r>
          <a:endParaRPr lang="zh-CN" altLang="en-US" dirty="0"/>
        </a:p>
      </dgm:t>
    </dgm:pt>
    <dgm:pt modelId="{DFDF0AEF-148F-4037-AABC-B909F549F3D2}" type="par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E2604AD2-5661-4927-B1BB-52EB24FFD4B0}" type="sibTrans" cxnId="{869DCC95-A780-410F-ADB7-6C4168439781}">
      <dgm:prSet/>
      <dgm:spPr/>
      <dgm:t>
        <a:bodyPr/>
        <a:lstStyle/>
        <a:p>
          <a:endParaRPr lang="zh-CN" altLang="en-US"/>
        </a:p>
      </dgm:t>
    </dgm:pt>
    <dgm:pt modelId="{90C58F28-8F0B-4193-97DA-015BF071ACA4}">
      <dgm:prSet phldrT="[文本]"/>
      <dgm:spPr/>
      <dgm:t>
        <a:bodyPr/>
        <a:lstStyle/>
        <a:p>
          <a:r>
            <a:rPr lang="en-US" altLang="zh-CN" dirty="0"/>
            <a:t>Exe 0</a:t>
          </a:r>
          <a:endParaRPr lang="zh-CN" altLang="en-US" dirty="0"/>
        </a:p>
      </dgm:t>
    </dgm:pt>
    <dgm:pt modelId="{4BA30B71-2EF2-41DF-81F1-A109ECAD8355}" type="par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58A719A0-271C-4F36-BE9D-C68623FD62A9}" type="sibTrans" cxnId="{14023818-5362-49AF-B547-8C71C29C781F}">
      <dgm:prSet/>
      <dgm:spPr/>
      <dgm:t>
        <a:bodyPr/>
        <a:lstStyle/>
        <a:p>
          <a:endParaRPr lang="zh-CN" altLang="en-US"/>
        </a:p>
      </dgm:t>
    </dgm:pt>
    <dgm:pt modelId="{0B298EEB-98D9-4A35-9202-E0804D18590A}">
      <dgm:prSet phldrT="[文本]"/>
      <dgm:spPr/>
      <dgm:t>
        <a:bodyPr/>
        <a:lstStyle/>
        <a:p>
          <a:r>
            <a:rPr lang="en-US" altLang="zh-CN" dirty="0"/>
            <a:t>Exe 1</a:t>
          </a:r>
          <a:endParaRPr lang="zh-CN" altLang="en-US" dirty="0"/>
        </a:p>
      </dgm:t>
    </dgm:pt>
    <dgm:pt modelId="{788EC4EA-3B6C-44E9-A5A6-2452029539BF}" type="par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0281DA9F-3F60-4B02-B11B-3DA9D0A6CCEC}" type="sibTrans" cxnId="{7D882317-3B29-4042-9AC7-37CFAFA4E9E9}">
      <dgm:prSet/>
      <dgm:spPr/>
      <dgm:t>
        <a:bodyPr/>
        <a:lstStyle/>
        <a:p>
          <a:endParaRPr lang="zh-CN" altLang="en-US"/>
        </a:p>
      </dgm:t>
    </dgm:pt>
    <dgm:pt modelId="{5B447F06-8ABF-4631-BFCE-7754D5DF47F8}">
      <dgm:prSet phldrT="[文本]"/>
      <dgm:spPr/>
      <dgm:t>
        <a:bodyPr/>
        <a:lstStyle/>
        <a:p>
          <a:r>
            <a:rPr lang="en-US" altLang="zh-CN" dirty="0"/>
            <a:t>Worker 2</a:t>
          </a:r>
          <a:endParaRPr lang="zh-CN" altLang="en-US" dirty="0"/>
        </a:p>
      </dgm:t>
    </dgm:pt>
    <dgm:pt modelId="{29B5CBDA-9296-4E50-8B8A-9C6440EE0B03}" type="par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35EE22D6-5540-4D47-827D-8BE01F281E60}" type="sibTrans" cxnId="{BA91C78A-BBEB-479A-807E-11D0D39E3E92}">
      <dgm:prSet/>
      <dgm:spPr/>
      <dgm:t>
        <a:bodyPr/>
        <a:lstStyle/>
        <a:p>
          <a:endParaRPr lang="zh-CN" altLang="en-US"/>
        </a:p>
      </dgm:t>
    </dgm:pt>
    <dgm:pt modelId="{8857D8DA-05D4-4C4F-8C76-B12726FF37BB}">
      <dgm:prSet phldrT="[文本]"/>
      <dgm:spPr/>
      <dgm:t>
        <a:bodyPr/>
        <a:lstStyle/>
        <a:p>
          <a:r>
            <a:rPr lang="en-US" altLang="zh-CN" dirty="0"/>
            <a:t>Wait 1</a:t>
          </a:r>
          <a:endParaRPr lang="zh-CN" altLang="en-US" dirty="0"/>
        </a:p>
      </dgm:t>
    </dgm:pt>
    <dgm:pt modelId="{1500EAFB-B214-4545-B685-72F5541AAF35}" type="par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80A9B2C1-1CAC-42E3-BB6A-59A84EDE1C1D}" type="sibTrans" cxnId="{0E25C15D-C1AC-4BC5-8905-47487AC9DAC3}">
      <dgm:prSet/>
      <dgm:spPr/>
      <dgm:t>
        <a:bodyPr/>
        <a:lstStyle/>
        <a:p>
          <a:endParaRPr lang="zh-CN" altLang="en-US"/>
        </a:p>
      </dgm:t>
    </dgm:pt>
    <dgm:pt modelId="{5F9F7B53-8255-493A-84D9-DD9AE874CABA}">
      <dgm:prSet phldrT="[文本]"/>
      <dgm:spPr/>
      <dgm:t>
        <a:bodyPr/>
        <a:lstStyle/>
        <a:p>
          <a:r>
            <a:rPr lang="en-US" altLang="zh-CN" dirty="0"/>
            <a:t>Exe 2</a:t>
          </a:r>
          <a:endParaRPr lang="zh-CN" altLang="en-US" dirty="0"/>
        </a:p>
      </dgm:t>
    </dgm:pt>
    <dgm:pt modelId="{110636F6-B0A3-477B-A6D0-9F850E95F230}" type="par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AF68BA09-65E6-4493-9A5E-8513EEC80999}" type="sibTrans" cxnId="{FCDF91E8-1DAA-45AC-AE5A-99E72EC0AC34}">
      <dgm:prSet/>
      <dgm:spPr/>
      <dgm:t>
        <a:bodyPr/>
        <a:lstStyle/>
        <a:p>
          <a:endParaRPr lang="zh-CN" altLang="en-US"/>
        </a:p>
      </dgm:t>
    </dgm:pt>
    <dgm:pt modelId="{4A1A9F73-18C8-4516-BE6C-F5AF4619C2FE}">
      <dgm:prSet phldrT="[文本]"/>
      <dgm:spPr/>
      <dgm:t>
        <a:bodyPr/>
        <a:lstStyle/>
        <a:p>
          <a:r>
            <a:rPr lang="en-US" altLang="zh-CN" dirty="0"/>
            <a:t>Worker 3</a:t>
          </a:r>
          <a:endParaRPr lang="zh-CN" altLang="en-US" dirty="0"/>
        </a:p>
      </dgm:t>
    </dgm:pt>
    <dgm:pt modelId="{2B0B669B-3CAF-474A-9D63-4A126B925579}" type="par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0DFC7F4A-F557-4464-8DF6-6B87F2C0070A}" type="sibTrans" cxnId="{E9E5E87D-46C1-4B08-A3BC-F2052C3544FD}">
      <dgm:prSet/>
      <dgm:spPr/>
      <dgm:t>
        <a:bodyPr/>
        <a:lstStyle/>
        <a:p>
          <a:endParaRPr lang="zh-CN" altLang="en-US"/>
        </a:p>
      </dgm:t>
    </dgm:pt>
    <dgm:pt modelId="{F2FF74D3-28B7-464A-8AF5-FA4C56DE7C73}">
      <dgm:prSet phldrT="[文本]"/>
      <dgm:spPr/>
      <dgm:t>
        <a:bodyPr/>
        <a:lstStyle/>
        <a:p>
          <a:r>
            <a:rPr lang="en-US" altLang="zh-CN" dirty="0"/>
            <a:t>Wait 0</a:t>
          </a:r>
          <a:endParaRPr lang="zh-CN" altLang="en-US" dirty="0"/>
        </a:p>
      </dgm:t>
    </dgm:pt>
    <dgm:pt modelId="{D9BE424E-6812-42D1-83F0-1D889CF47A28}" type="par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0F0FECD0-0625-4172-980F-659273AC39F8}" type="sibTrans" cxnId="{D4A1FEBF-0934-4E1D-9E34-DF0707A30A48}">
      <dgm:prSet/>
      <dgm:spPr/>
      <dgm:t>
        <a:bodyPr/>
        <a:lstStyle/>
        <a:p>
          <a:endParaRPr lang="zh-CN" altLang="en-US"/>
        </a:p>
      </dgm:t>
    </dgm:pt>
    <dgm:pt modelId="{86B6A5E3-8645-4EE8-95A3-40A965852F01}">
      <dgm:prSet phldrT="[文本]"/>
      <dgm:spPr/>
      <dgm:t>
        <a:bodyPr/>
        <a:lstStyle/>
        <a:p>
          <a:r>
            <a:rPr lang="en-US" altLang="zh-CN" dirty="0"/>
            <a:t>Exe 3</a:t>
          </a:r>
          <a:endParaRPr lang="zh-CN" altLang="en-US" dirty="0"/>
        </a:p>
      </dgm:t>
    </dgm:pt>
    <dgm:pt modelId="{2B74DDEA-ED22-48F9-B938-3123CAC2DE96}" type="par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BAC4C638-ECE8-439A-97EE-21C965B87EE0}" type="sibTrans" cxnId="{C71D82EC-6C28-429A-87BF-F3DC2F08872C}">
      <dgm:prSet/>
      <dgm:spPr/>
      <dgm:t>
        <a:bodyPr/>
        <a:lstStyle/>
        <a:p>
          <a:endParaRPr lang="zh-CN" altLang="en-US"/>
        </a:p>
      </dgm:t>
    </dgm:pt>
    <dgm:pt modelId="{D566306A-C108-42D2-BF1E-6716FBD1ED69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49DB06C8-172C-497C-B906-C16B1AF2C9B5}" type="par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07D59A15-E1B1-4AEB-9C0B-9872E3E3B2B4}" type="sibTrans" cxnId="{3470BC66-4450-44D7-BB55-D93C172F8004}">
      <dgm:prSet/>
      <dgm:spPr/>
      <dgm:t>
        <a:bodyPr/>
        <a:lstStyle/>
        <a:p>
          <a:endParaRPr lang="zh-CN" altLang="en-US"/>
        </a:p>
      </dgm:t>
    </dgm:pt>
    <dgm:pt modelId="{8B7AAEA4-8736-41C1-AD50-B5F054994E4A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EAA6A845-1D20-476E-A284-B218BC4D8684}" type="par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CA67FA89-BCE8-45E6-84EB-8C59E0AE2F5D}" type="sibTrans" cxnId="{D9829BA2-7FE4-46D0-9B5B-43D6569E9DD1}">
      <dgm:prSet/>
      <dgm:spPr/>
      <dgm:t>
        <a:bodyPr/>
        <a:lstStyle/>
        <a:p>
          <a:endParaRPr lang="zh-CN" altLang="en-US"/>
        </a:p>
      </dgm:t>
    </dgm:pt>
    <dgm:pt modelId="{7C8D4F7F-839F-49B5-B76E-6DD730D97D27}">
      <dgm:prSet phldrT="[文本]"/>
      <dgm:spPr/>
      <dgm:t>
        <a:bodyPr/>
        <a:lstStyle/>
        <a:p>
          <a:r>
            <a:rPr lang="en-US" altLang="zh-CN" dirty="0"/>
            <a:t>Exe 4</a:t>
          </a:r>
          <a:endParaRPr lang="zh-CN" altLang="en-US" dirty="0"/>
        </a:p>
      </dgm:t>
    </dgm:pt>
    <dgm:pt modelId="{853FB342-A76C-447F-BFC3-F7FD8707D2BE}" type="par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11022DAE-9464-4B93-8D16-F2AF6F127E0B}" type="sibTrans" cxnId="{2905C7C4-FBAD-4979-AD55-36DE11DC055A}">
      <dgm:prSet/>
      <dgm:spPr/>
      <dgm:t>
        <a:bodyPr/>
        <a:lstStyle/>
        <a:p>
          <a:endParaRPr lang="zh-CN" altLang="en-US"/>
        </a:p>
      </dgm:t>
    </dgm:pt>
    <dgm:pt modelId="{F74D12C4-DA21-4067-9BE8-276F1A72A714}" type="pres">
      <dgm:prSet presAssocID="{6C5184A5-0ECE-4332-9D12-B803DE615C1B}" presName="Name0" presStyleCnt="0">
        <dgm:presLayoutVars>
          <dgm:dir/>
          <dgm:animLvl val="lvl"/>
          <dgm:resizeHandles val="exact"/>
        </dgm:presLayoutVars>
      </dgm:prSet>
      <dgm:spPr/>
    </dgm:pt>
    <dgm:pt modelId="{7C9940D8-80B3-4418-AE81-C68D80E83DDB}" type="pres">
      <dgm:prSet presAssocID="{37EAAB36-03AE-4261-8D41-D1012A9B7A6C}" presName="composite" presStyleCnt="0"/>
      <dgm:spPr/>
    </dgm:pt>
    <dgm:pt modelId="{F44E68D3-D94F-483F-A207-11E16AE66C30}" type="pres">
      <dgm:prSet presAssocID="{37EAAB36-03AE-4261-8D41-D1012A9B7A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E0E2CB-FF33-4DE2-AD07-007A46AB2E8D}" type="pres">
      <dgm:prSet presAssocID="{37EAAB36-03AE-4261-8D41-D1012A9B7A6C}" presName="desTx" presStyleLbl="alignAccFollowNode1" presStyleIdx="0" presStyleCnt="3">
        <dgm:presLayoutVars>
          <dgm:bulletEnabled val="1"/>
        </dgm:presLayoutVars>
      </dgm:prSet>
      <dgm:spPr/>
    </dgm:pt>
    <dgm:pt modelId="{2EE52569-5061-4758-98AE-21CCE10D1985}" type="pres">
      <dgm:prSet presAssocID="{E2604AD2-5661-4927-B1BB-52EB24FFD4B0}" presName="space" presStyleCnt="0"/>
      <dgm:spPr/>
    </dgm:pt>
    <dgm:pt modelId="{1D4A47E8-F12B-4FDF-B00D-67B98227C79A}" type="pres">
      <dgm:prSet presAssocID="{5B447F06-8ABF-4631-BFCE-7754D5DF47F8}" presName="composite" presStyleCnt="0"/>
      <dgm:spPr/>
    </dgm:pt>
    <dgm:pt modelId="{D773AFCB-163E-4BB7-B86E-4336E8359624}" type="pres">
      <dgm:prSet presAssocID="{5B447F06-8ABF-4631-BFCE-7754D5DF47F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6CC88C-B0E6-4738-87D1-7BB7EDA62DF7}" type="pres">
      <dgm:prSet presAssocID="{5B447F06-8ABF-4631-BFCE-7754D5DF47F8}" presName="desTx" presStyleLbl="alignAccFollowNode1" presStyleIdx="1" presStyleCnt="3">
        <dgm:presLayoutVars>
          <dgm:bulletEnabled val="1"/>
        </dgm:presLayoutVars>
      </dgm:prSet>
      <dgm:spPr/>
    </dgm:pt>
    <dgm:pt modelId="{834679A8-3ACB-4349-BFE9-BCD94B1FB513}" type="pres">
      <dgm:prSet presAssocID="{35EE22D6-5540-4D47-827D-8BE01F281E60}" presName="space" presStyleCnt="0"/>
      <dgm:spPr/>
    </dgm:pt>
    <dgm:pt modelId="{3A601171-D3F2-4C50-AB23-1A19294FDB2A}" type="pres">
      <dgm:prSet presAssocID="{4A1A9F73-18C8-4516-BE6C-F5AF4619C2FE}" presName="composite" presStyleCnt="0"/>
      <dgm:spPr/>
    </dgm:pt>
    <dgm:pt modelId="{8726359D-EF43-4367-A467-7D6945128B5E}" type="pres">
      <dgm:prSet presAssocID="{4A1A9F73-18C8-4516-BE6C-F5AF4619C2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2A0298F-64FA-418B-9D72-5C9E0B788840}" type="pres">
      <dgm:prSet presAssocID="{4A1A9F73-18C8-4516-BE6C-F5AF4619C2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902406-457B-47CA-B4FA-38E225CEE8CD}" type="presOf" srcId="{F2FF74D3-28B7-464A-8AF5-FA4C56DE7C73}" destId="{C2A0298F-64FA-418B-9D72-5C9E0B788840}" srcOrd="0" destOrd="0" presId="urn:microsoft.com/office/officeart/2005/8/layout/hList1"/>
    <dgm:cxn modelId="{7D882317-3B29-4042-9AC7-37CFAFA4E9E9}" srcId="{37EAAB36-03AE-4261-8D41-D1012A9B7A6C}" destId="{0B298EEB-98D9-4A35-9202-E0804D18590A}" srcOrd="1" destOrd="0" parTransId="{788EC4EA-3B6C-44E9-A5A6-2452029539BF}" sibTransId="{0281DA9F-3F60-4B02-B11B-3DA9D0A6CCEC}"/>
    <dgm:cxn modelId="{14023818-5362-49AF-B547-8C71C29C781F}" srcId="{37EAAB36-03AE-4261-8D41-D1012A9B7A6C}" destId="{90C58F28-8F0B-4193-97DA-015BF071ACA4}" srcOrd="0" destOrd="0" parTransId="{4BA30B71-2EF2-41DF-81F1-A109ECAD8355}" sibTransId="{58A719A0-271C-4F36-BE9D-C68623FD62A9}"/>
    <dgm:cxn modelId="{87939E28-5229-41DA-A5A1-1F008163BE51}" type="presOf" srcId="{5B447F06-8ABF-4631-BFCE-7754D5DF47F8}" destId="{D773AFCB-163E-4BB7-B86E-4336E8359624}" srcOrd="0" destOrd="0" presId="urn:microsoft.com/office/officeart/2005/8/layout/hList1"/>
    <dgm:cxn modelId="{0E25C15D-C1AC-4BC5-8905-47487AC9DAC3}" srcId="{5B447F06-8ABF-4631-BFCE-7754D5DF47F8}" destId="{8857D8DA-05D4-4C4F-8C76-B12726FF37BB}" srcOrd="0" destOrd="0" parTransId="{1500EAFB-B214-4545-B685-72F5541AAF35}" sibTransId="{80A9B2C1-1CAC-42E3-BB6A-59A84EDE1C1D}"/>
    <dgm:cxn modelId="{3470BC66-4450-44D7-BB55-D93C172F8004}" srcId="{37EAAB36-03AE-4261-8D41-D1012A9B7A6C}" destId="{D566306A-C108-42D2-BF1E-6716FBD1ED69}" srcOrd="2" destOrd="0" parTransId="{49DB06C8-172C-497C-B906-C16B1AF2C9B5}" sibTransId="{07D59A15-E1B1-4AEB-9C0B-9872E3E3B2B4}"/>
    <dgm:cxn modelId="{47B5B768-89AE-4048-A12E-A881616A55FD}" type="presOf" srcId="{86B6A5E3-8645-4EE8-95A3-40A965852F01}" destId="{C2A0298F-64FA-418B-9D72-5C9E0B788840}" srcOrd="0" destOrd="1" presId="urn:microsoft.com/office/officeart/2005/8/layout/hList1"/>
    <dgm:cxn modelId="{DDC5D96B-932B-4076-B143-D439DF5F9F85}" type="presOf" srcId="{37EAAB36-03AE-4261-8D41-D1012A9B7A6C}" destId="{F44E68D3-D94F-483F-A207-11E16AE66C30}" srcOrd="0" destOrd="0" presId="urn:microsoft.com/office/officeart/2005/8/layout/hList1"/>
    <dgm:cxn modelId="{4F865174-41BB-44EC-B4CF-B8BDF1D90E49}" type="presOf" srcId="{8B7AAEA4-8736-41C1-AD50-B5F054994E4A}" destId="{7B6CC88C-B0E6-4738-87D1-7BB7EDA62DF7}" srcOrd="0" destOrd="2" presId="urn:microsoft.com/office/officeart/2005/8/layout/hList1"/>
    <dgm:cxn modelId="{2E59E954-3EE3-4CD5-92AD-C3716FCE1B53}" type="presOf" srcId="{0B298EEB-98D9-4A35-9202-E0804D18590A}" destId="{76E0E2CB-FF33-4DE2-AD07-007A46AB2E8D}" srcOrd="0" destOrd="1" presId="urn:microsoft.com/office/officeart/2005/8/layout/hList1"/>
    <dgm:cxn modelId="{5DCF8755-C01F-4C8D-80D4-9907D170348A}" type="presOf" srcId="{90C58F28-8F0B-4193-97DA-015BF071ACA4}" destId="{76E0E2CB-FF33-4DE2-AD07-007A46AB2E8D}" srcOrd="0" destOrd="0" presId="urn:microsoft.com/office/officeart/2005/8/layout/hList1"/>
    <dgm:cxn modelId="{E9E5E87D-46C1-4B08-A3BC-F2052C3544FD}" srcId="{6C5184A5-0ECE-4332-9D12-B803DE615C1B}" destId="{4A1A9F73-18C8-4516-BE6C-F5AF4619C2FE}" srcOrd="2" destOrd="0" parTransId="{2B0B669B-3CAF-474A-9D63-4A126B925579}" sibTransId="{0DFC7F4A-F557-4464-8DF6-6B87F2C0070A}"/>
    <dgm:cxn modelId="{0CC43C87-9741-4F56-85E1-11ABCEA54C6C}" type="presOf" srcId="{D566306A-C108-42D2-BF1E-6716FBD1ED69}" destId="{76E0E2CB-FF33-4DE2-AD07-007A46AB2E8D}" srcOrd="0" destOrd="2" presId="urn:microsoft.com/office/officeart/2005/8/layout/hList1"/>
    <dgm:cxn modelId="{BA91C78A-BBEB-479A-807E-11D0D39E3E92}" srcId="{6C5184A5-0ECE-4332-9D12-B803DE615C1B}" destId="{5B447F06-8ABF-4631-BFCE-7754D5DF47F8}" srcOrd="1" destOrd="0" parTransId="{29B5CBDA-9296-4E50-8B8A-9C6440EE0B03}" sibTransId="{35EE22D6-5540-4D47-827D-8BE01F281E60}"/>
    <dgm:cxn modelId="{869DCC95-A780-410F-ADB7-6C4168439781}" srcId="{6C5184A5-0ECE-4332-9D12-B803DE615C1B}" destId="{37EAAB36-03AE-4261-8D41-D1012A9B7A6C}" srcOrd="0" destOrd="0" parTransId="{DFDF0AEF-148F-4037-AABC-B909F549F3D2}" sibTransId="{E2604AD2-5661-4927-B1BB-52EB24FFD4B0}"/>
    <dgm:cxn modelId="{51918397-7C11-44AF-9D5F-1EE9A2C251D4}" type="presOf" srcId="{5F9F7B53-8255-493A-84D9-DD9AE874CABA}" destId="{7B6CC88C-B0E6-4738-87D1-7BB7EDA62DF7}" srcOrd="0" destOrd="1" presId="urn:microsoft.com/office/officeart/2005/8/layout/hList1"/>
    <dgm:cxn modelId="{D9829BA2-7FE4-46D0-9B5B-43D6569E9DD1}" srcId="{5B447F06-8ABF-4631-BFCE-7754D5DF47F8}" destId="{8B7AAEA4-8736-41C1-AD50-B5F054994E4A}" srcOrd="2" destOrd="0" parTransId="{EAA6A845-1D20-476E-A284-B218BC4D8684}" sibTransId="{CA67FA89-BCE8-45E6-84EB-8C59E0AE2F5D}"/>
    <dgm:cxn modelId="{D4A1FEBF-0934-4E1D-9E34-DF0707A30A48}" srcId="{4A1A9F73-18C8-4516-BE6C-F5AF4619C2FE}" destId="{F2FF74D3-28B7-464A-8AF5-FA4C56DE7C73}" srcOrd="0" destOrd="0" parTransId="{D9BE424E-6812-42D1-83F0-1D889CF47A28}" sibTransId="{0F0FECD0-0625-4172-980F-659273AC39F8}"/>
    <dgm:cxn modelId="{2905C7C4-FBAD-4979-AD55-36DE11DC055A}" srcId="{4A1A9F73-18C8-4516-BE6C-F5AF4619C2FE}" destId="{7C8D4F7F-839F-49B5-B76E-6DD730D97D27}" srcOrd="2" destOrd="0" parTransId="{853FB342-A76C-447F-BFC3-F7FD8707D2BE}" sibTransId="{11022DAE-9464-4B93-8D16-F2AF6F127E0B}"/>
    <dgm:cxn modelId="{E7D890CE-E206-4136-8F6F-66E4B38CFE2A}" type="presOf" srcId="{4A1A9F73-18C8-4516-BE6C-F5AF4619C2FE}" destId="{8726359D-EF43-4367-A467-7D6945128B5E}" srcOrd="0" destOrd="0" presId="urn:microsoft.com/office/officeart/2005/8/layout/hList1"/>
    <dgm:cxn modelId="{A85BFAD1-DFBE-41D1-A687-59E8E40A09E2}" type="presOf" srcId="{7C8D4F7F-839F-49B5-B76E-6DD730D97D27}" destId="{C2A0298F-64FA-418B-9D72-5C9E0B788840}" srcOrd="0" destOrd="2" presId="urn:microsoft.com/office/officeart/2005/8/layout/hList1"/>
    <dgm:cxn modelId="{FCDF91E8-1DAA-45AC-AE5A-99E72EC0AC34}" srcId="{5B447F06-8ABF-4631-BFCE-7754D5DF47F8}" destId="{5F9F7B53-8255-493A-84D9-DD9AE874CABA}" srcOrd="1" destOrd="0" parTransId="{110636F6-B0A3-477B-A6D0-9F850E95F230}" sibTransId="{AF68BA09-65E6-4493-9A5E-8513EEC80999}"/>
    <dgm:cxn modelId="{C71D82EC-6C28-429A-87BF-F3DC2F08872C}" srcId="{4A1A9F73-18C8-4516-BE6C-F5AF4619C2FE}" destId="{86B6A5E3-8645-4EE8-95A3-40A965852F01}" srcOrd="1" destOrd="0" parTransId="{2B74DDEA-ED22-48F9-B938-3123CAC2DE96}" sibTransId="{BAC4C638-ECE8-439A-97EE-21C965B87EE0}"/>
    <dgm:cxn modelId="{1812ACEC-0B6F-4715-AB38-486D1E7FB268}" type="presOf" srcId="{8857D8DA-05D4-4C4F-8C76-B12726FF37BB}" destId="{7B6CC88C-B0E6-4738-87D1-7BB7EDA62DF7}" srcOrd="0" destOrd="0" presId="urn:microsoft.com/office/officeart/2005/8/layout/hList1"/>
    <dgm:cxn modelId="{351365F8-CD1C-46F1-B324-9421370ADCB6}" type="presOf" srcId="{6C5184A5-0ECE-4332-9D12-B803DE615C1B}" destId="{F74D12C4-DA21-4067-9BE8-276F1A72A714}" srcOrd="0" destOrd="0" presId="urn:microsoft.com/office/officeart/2005/8/layout/hList1"/>
    <dgm:cxn modelId="{07A9B0BD-C655-4256-BAD3-5D0DAD75AC89}" type="presParOf" srcId="{F74D12C4-DA21-4067-9BE8-276F1A72A714}" destId="{7C9940D8-80B3-4418-AE81-C68D80E83DDB}" srcOrd="0" destOrd="0" presId="urn:microsoft.com/office/officeart/2005/8/layout/hList1"/>
    <dgm:cxn modelId="{160FBEE6-6DC6-4B0C-AAC7-8603F2923C51}" type="presParOf" srcId="{7C9940D8-80B3-4418-AE81-C68D80E83DDB}" destId="{F44E68D3-D94F-483F-A207-11E16AE66C30}" srcOrd="0" destOrd="0" presId="urn:microsoft.com/office/officeart/2005/8/layout/hList1"/>
    <dgm:cxn modelId="{81BDDF58-0581-46C6-8ECB-A69C207DF4FE}" type="presParOf" srcId="{7C9940D8-80B3-4418-AE81-C68D80E83DDB}" destId="{76E0E2CB-FF33-4DE2-AD07-007A46AB2E8D}" srcOrd="1" destOrd="0" presId="urn:microsoft.com/office/officeart/2005/8/layout/hList1"/>
    <dgm:cxn modelId="{FA95EA61-148A-4FB8-BD98-8B684E27B156}" type="presParOf" srcId="{F74D12C4-DA21-4067-9BE8-276F1A72A714}" destId="{2EE52569-5061-4758-98AE-21CCE10D1985}" srcOrd="1" destOrd="0" presId="urn:microsoft.com/office/officeart/2005/8/layout/hList1"/>
    <dgm:cxn modelId="{E85FA8AA-610E-43E1-85AE-D68A9FCB5E6A}" type="presParOf" srcId="{F74D12C4-DA21-4067-9BE8-276F1A72A714}" destId="{1D4A47E8-F12B-4FDF-B00D-67B98227C79A}" srcOrd="2" destOrd="0" presId="urn:microsoft.com/office/officeart/2005/8/layout/hList1"/>
    <dgm:cxn modelId="{9F037624-5DCA-4A32-A24F-01156FB3C64E}" type="presParOf" srcId="{1D4A47E8-F12B-4FDF-B00D-67B98227C79A}" destId="{D773AFCB-163E-4BB7-B86E-4336E8359624}" srcOrd="0" destOrd="0" presId="urn:microsoft.com/office/officeart/2005/8/layout/hList1"/>
    <dgm:cxn modelId="{A5E62271-9952-4D42-87C3-A5BB0CBCE433}" type="presParOf" srcId="{1D4A47E8-F12B-4FDF-B00D-67B98227C79A}" destId="{7B6CC88C-B0E6-4738-87D1-7BB7EDA62DF7}" srcOrd="1" destOrd="0" presId="urn:microsoft.com/office/officeart/2005/8/layout/hList1"/>
    <dgm:cxn modelId="{67C84429-C395-45CE-B9CF-7829CCA1C717}" type="presParOf" srcId="{F74D12C4-DA21-4067-9BE8-276F1A72A714}" destId="{834679A8-3ACB-4349-BFE9-BCD94B1FB513}" srcOrd="3" destOrd="0" presId="urn:microsoft.com/office/officeart/2005/8/layout/hList1"/>
    <dgm:cxn modelId="{CE81E37C-01F4-4A7D-AA59-D15A596FBD83}" type="presParOf" srcId="{F74D12C4-DA21-4067-9BE8-276F1A72A714}" destId="{3A601171-D3F2-4C50-AB23-1A19294FDB2A}" srcOrd="4" destOrd="0" presId="urn:microsoft.com/office/officeart/2005/8/layout/hList1"/>
    <dgm:cxn modelId="{DA41A1D6-3EA7-4FEF-A76C-BF760FB38D1F}" type="presParOf" srcId="{3A601171-D3F2-4C50-AB23-1A19294FDB2A}" destId="{8726359D-EF43-4367-A467-7D6945128B5E}" srcOrd="0" destOrd="0" presId="urn:microsoft.com/office/officeart/2005/8/layout/hList1"/>
    <dgm:cxn modelId="{EBBD934B-209D-4C61-B819-6193644B0E00}" type="presParOf" srcId="{3A601171-D3F2-4C50-AB23-1A19294FDB2A}" destId="{C2A0298F-64FA-418B-9D72-5C9E0B7888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5B252-41C1-455C-BE50-74429237B934}">
      <dsp:nvSpPr>
        <dsp:cNvPr id="0" name=""/>
        <dsp:cNvSpPr/>
      </dsp:nvSpPr>
      <dsp:spPr>
        <a:xfrm>
          <a:off x="1455583" y="1271306"/>
          <a:ext cx="157469" cy="1228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261"/>
              </a:lnTo>
              <a:lnTo>
                <a:pt x="157469" y="12282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3947F-28D9-4A43-97C4-97FC0F446564}">
      <dsp:nvSpPr>
        <dsp:cNvPr id="0" name=""/>
        <dsp:cNvSpPr/>
      </dsp:nvSpPr>
      <dsp:spPr>
        <a:xfrm>
          <a:off x="1455583" y="1271306"/>
          <a:ext cx="157469" cy="48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906"/>
              </a:lnTo>
              <a:lnTo>
                <a:pt x="157469" y="482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1C458C-845E-4E65-8CE6-C584E3A50F5D}">
      <dsp:nvSpPr>
        <dsp:cNvPr id="0" name=""/>
        <dsp:cNvSpPr/>
      </dsp:nvSpPr>
      <dsp:spPr>
        <a:xfrm>
          <a:off x="1240374" y="525951"/>
          <a:ext cx="635126" cy="220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228"/>
              </a:lnTo>
              <a:lnTo>
                <a:pt x="635126" y="110228"/>
              </a:lnTo>
              <a:lnTo>
                <a:pt x="635126" y="2204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6C3C4-4E2C-43BB-B067-CD039B4BAA2A}">
      <dsp:nvSpPr>
        <dsp:cNvPr id="0" name=""/>
        <dsp:cNvSpPr/>
      </dsp:nvSpPr>
      <dsp:spPr>
        <a:xfrm>
          <a:off x="185330" y="1271306"/>
          <a:ext cx="157469" cy="1228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261"/>
              </a:lnTo>
              <a:lnTo>
                <a:pt x="157469" y="12282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CF989-DE74-4CC2-8799-CE063105F1B8}">
      <dsp:nvSpPr>
        <dsp:cNvPr id="0" name=""/>
        <dsp:cNvSpPr/>
      </dsp:nvSpPr>
      <dsp:spPr>
        <a:xfrm>
          <a:off x="185330" y="1271306"/>
          <a:ext cx="157469" cy="4829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2906"/>
              </a:lnTo>
              <a:lnTo>
                <a:pt x="157469" y="48290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5E42-1E72-419B-AB84-099CDC8236DA}">
      <dsp:nvSpPr>
        <dsp:cNvPr id="0" name=""/>
        <dsp:cNvSpPr/>
      </dsp:nvSpPr>
      <dsp:spPr>
        <a:xfrm>
          <a:off x="605248" y="525951"/>
          <a:ext cx="635126" cy="220457"/>
        </a:xfrm>
        <a:custGeom>
          <a:avLst/>
          <a:gdLst/>
          <a:ahLst/>
          <a:cxnLst/>
          <a:rect l="0" t="0" r="0" b="0"/>
          <a:pathLst>
            <a:path>
              <a:moveTo>
                <a:pt x="635126" y="0"/>
              </a:moveTo>
              <a:lnTo>
                <a:pt x="635126" y="110228"/>
              </a:lnTo>
              <a:lnTo>
                <a:pt x="0" y="110228"/>
              </a:lnTo>
              <a:lnTo>
                <a:pt x="0" y="2204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1796F-E660-4700-BA01-E7957B4A19D9}">
      <dsp:nvSpPr>
        <dsp:cNvPr id="0" name=""/>
        <dsp:cNvSpPr/>
      </dsp:nvSpPr>
      <dsp:spPr>
        <a:xfrm>
          <a:off x="715476" y="1053"/>
          <a:ext cx="1049796" cy="5248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Solvers</a:t>
          </a:r>
          <a:endParaRPr kumimoji="1" lang="ja-JP" altLang="en-US" sz="1500" kern="1200" dirty="0"/>
        </a:p>
      </dsp:txBody>
      <dsp:txXfrm>
        <a:off x="715476" y="1053"/>
        <a:ext cx="1049796" cy="524898"/>
      </dsp:txXfrm>
    </dsp:sp>
    <dsp:sp modelId="{A61BDD6E-35B8-49BD-AA63-BC4C832CB290}">
      <dsp:nvSpPr>
        <dsp:cNvPr id="0" name=""/>
        <dsp:cNvSpPr/>
      </dsp:nvSpPr>
      <dsp:spPr>
        <a:xfrm>
          <a:off x="80350" y="746408"/>
          <a:ext cx="1049796" cy="524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Dense matrix</a:t>
          </a:r>
          <a:endParaRPr kumimoji="1" lang="ja-JP" altLang="en-US" sz="1500" kern="1200" dirty="0"/>
        </a:p>
      </dsp:txBody>
      <dsp:txXfrm>
        <a:off x="80350" y="746408"/>
        <a:ext cx="1049796" cy="524898"/>
      </dsp:txXfrm>
    </dsp:sp>
    <dsp:sp modelId="{DE1A19F3-0993-4490-A929-01B87CFC4631}">
      <dsp:nvSpPr>
        <dsp:cNvPr id="0" name=""/>
        <dsp:cNvSpPr/>
      </dsp:nvSpPr>
      <dsp:spPr>
        <a:xfrm>
          <a:off x="342799" y="1491764"/>
          <a:ext cx="1049796" cy="524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Gaussian Elimination</a:t>
          </a:r>
          <a:endParaRPr kumimoji="1" lang="ja-JP" altLang="en-US" sz="1500" kern="1200" dirty="0"/>
        </a:p>
      </dsp:txBody>
      <dsp:txXfrm>
        <a:off x="342799" y="1491764"/>
        <a:ext cx="1049796" cy="524898"/>
      </dsp:txXfrm>
    </dsp:sp>
    <dsp:sp modelId="{DF12A8F2-9F3D-4BFC-8A42-D3BCD06E26F2}">
      <dsp:nvSpPr>
        <dsp:cNvPr id="0" name=""/>
        <dsp:cNvSpPr/>
      </dsp:nvSpPr>
      <dsp:spPr>
        <a:xfrm>
          <a:off x="342799" y="2237119"/>
          <a:ext cx="1049796" cy="524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LU Factorization</a:t>
          </a:r>
          <a:endParaRPr kumimoji="1" lang="ja-JP" altLang="en-US" sz="1500" kern="1200" dirty="0"/>
        </a:p>
      </dsp:txBody>
      <dsp:txXfrm>
        <a:off x="342799" y="2237119"/>
        <a:ext cx="1049796" cy="524898"/>
      </dsp:txXfrm>
    </dsp:sp>
    <dsp:sp modelId="{05834F72-EA53-4E36-BCB9-D3EED0DB588E}">
      <dsp:nvSpPr>
        <dsp:cNvPr id="0" name=""/>
        <dsp:cNvSpPr/>
      </dsp:nvSpPr>
      <dsp:spPr>
        <a:xfrm>
          <a:off x="1350603" y="746408"/>
          <a:ext cx="1049796" cy="5248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Sparse matrix</a:t>
          </a:r>
          <a:endParaRPr kumimoji="1" lang="ja-JP" altLang="en-US" sz="1500" kern="1200" dirty="0"/>
        </a:p>
      </dsp:txBody>
      <dsp:txXfrm>
        <a:off x="1350603" y="746408"/>
        <a:ext cx="1049796" cy="524898"/>
      </dsp:txXfrm>
    </dsp:sp>
    <dsp:sp modelId="{9A08DC1B-1E25-422E-B0C3-C846BE2CBD3B}">
      <dsp:nvSpPr>
        <dsp:cNvPr id="0" name=""/>
        <dsp:cNvSpPr/>
      </dsp:nvSpPr>
      <dsp:spPr>
        <a:xfrm>
          <a:off x="1613052" y="1491764"/>
          <a:ext cx="1049796" cy="524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Iterative</a:t>
          </a:r>
          <a:endParaRPr kumimoji="1" lang="ja-JP" altLang="en-US" sz="1500" kern="1200" dirty="0"/>
        </a:p>
      </dsp:txBody>
      <dsp:txXfrm>
        <a:off x="1613052" y="1491764"/>
        <a:ext cx="1049796" cy="524898"/>
      </dsp:txXfrm>
    </dsp:sp>
    <dsp:sp modelId="{742027C5-A8EC-40BA-AD22-A9D8893F9109}">
      <dsp:nvSpPr>
        <dsp:cNvPr id="0" name=""/>
        <dsp:cNvSpPr/>
      </dsp:nvSpPr>
      <dsp:spPr>
        <a:xfrm>
          <a:off x="1613052" y="2237119"/>
          <a:ext cx="1049796" cy="5248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500" kern="1200" dirty="0"/>
            <a:t>Direct</a:t>
          </a:r>
          <a:endParaRPr kumimoji="1" lang="ja-JP" altLang="en-US" sz="1500" kern="1200" dirty="0"/>
        </a:p>
      </dsp:txBody>
      <dsp:txXfrm>
        <a:off x="1613052" y="2237119"/>
        <a:ext cx="1049796" cy="52489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482"/>
          <a:ext cx="2036948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 (In-place LU)</a:t>
          </a:r>
          <a:endParaRPr lang="zh-CN" altLang="en-US" sz="1400" kern="1200" dirty="0"/>
        </a:p>
      </dsp:txBody>
      <dsp:txXfrm>
        <a:off x="54830" y="56312"/>
        <a:ext cx="1927288" cy="1013540"/>
      </dsp:txXfrm>
    </dsp:sp>
    <dsp:sp modelId="{48CDF890-8441-49FE-BC92-AE19623F3D78}">
      <dsp:nvSpPr>
        <dsp:cNvPr id="0" name=""/>
        <dsp:cNvSpPr/>
      </dsp:nvSpPr>
      <dsp:spPr>
        <a:xfrm>
          <a:off x="0" y="1297482"/>
          <a:ext cx="2036948" cy="1123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 (Triangular Solve)</a:t>
          </a:r>
          <a:endParaRPr lang="zh-CN" altLang="en-US" sz="1400" kern="1200" dirty="0"/>
        </a:p>
      </dsp:txBody>
      <dsp:txXfrm>
        <a:off x="54830" y="1352312"/>
        <a:ext cx="1927288" cy="1013540"/>
      </dsp:txXfrm>
    </dsp:sp>
    <dsp:sp modelId="{FB9FDF42-4120-4B5E-BB62-009328C295AC}">
      <dsp:nvSpPr>
        <dsp:cNvPr id="0" name=""/>
        <dsp:cNvSpPr/>
      </dsp:nvSpPr>
      <dsp:spPr>
        <a:xfrm>
          <a:off x="0" y="2593482"/>
          <a:ext cx="2036948" cy="1123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 (Mat-Mat </a:t>
          </a:r>
          <a:r>
            <a:rPr lang="en-US" altLang="zh-CN" sz="1400" kern="1200" dirty="0" err="1"/>
            <a:t>Mult</a:t>
          </a:r>
          <a:r>
            <a:rPr lang="en-US" altLang="zh-CN" sz="1400" kern="1200" dirty="0"/>
            <a:t>)</a:t>
          </a:r>
          <a:endParaRPr lang="zh-CN" altLang="en-US" sz="1400" kern="1200" dirty="0"/>
        </a:p>
      </dsp:txBody>
      <dsp:txXfrm>
        <a:off x="54830" y="2648312"/>
        <a:ext cx="1927288" cy="1013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E56A-73BE-471B-B59C-F0913095CF85}">
      <dsp:nvSpPr>
        <dsp:cNvPr id="0" name=""/>
        <dsp:cNvSpPr/>
      </dsp:nvSpPr>
      <dsp:spPr>
        <a:xfrm>
          <a:off x="1523" y="209511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9326" y="2102922"/>
        <a:ext cx="517209" cy="250801"/>
      </dsp:txXfrm>
    </dsp:sp>
    <dsp:sp modelId="{1535E487-293D-4C90-A625-9B624467ABCF}">
      <dsp:nvSpPr>
        <dsp:cNvPr id="0" name=""/>
        <dsp:cNvSpPr/>
      </dsp:nvSpPr>
      <dsp:spPr>
        <a:xfrm rot="17230830">
          <a:off x="280139" y="187766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1865620"/>
        <a:ext cx="36076" cy="36076"/>
      </dsp:txXfrm>
    </dsp:sp>
    <dsp:sp modelId="{1142FC2E-466E-4A00-BE21-DADA87F2D6F0}">
      <dsp:nvSpPr>
        <dsp:cNvPr id="0" name=""/>
        <dsp:cNvSpPr/>
      </dsp:nvSpPr>
      <dsp:spPr>
        <a:xfrm>
          <a:off x="747465" y="1405789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H.GETRF</a:t>
          </a:r>
          <a:endParaRPr lang="zh-CN" altLang="en-US" sz="800" kern="1200" dirty="0"/>
        </a:p>
      </dsp:txBody>
      <dsp:txXfrm>
        <a:off x="755268" y="1413592"/>
        <a:ext cx="517209" cy="250801"/>
      </dsp:txXfrm>
    </dsp:sp>
    <dsp:sp modelId="{743496CE-643F-42F4-9B21-9CF279FDD270}">
      <dsp:nvSpPr>
        <dsp:cNvPr id="0" name=""/>
        <dsp:cNvSpPr/>
      </dsp:nvSpPr>
      <dsp:spPr>
        <a:xfrm rot="17692822">
          <a:off x="1133559" y="1303218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296552"/>
        <a:ext cx="25328" cy="25328"/>
      </dsp:txXfrm>
    </dsp:sp>
    <dsp:sp modelId="{E48DC7A0-D426-4B0F-A704-08FC86604847}">
      <dsp:nvSpPr>
        <dsp:cNvPr id="0" name=""/>
        <dsp:cNvSpPr/>
      </dsp:nvSpPr>
      <dsp:spPr>
        <a:xfrm>
          <a:off x="1493407" y="946235"/>
          <a:ext cx="532815" cy="26640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D.GETRF</a:t>
          </a:r>
          <a:endParaRPr lang="zh-CN" altLang="en-US" sz="800" kern="1200" dirty="0"/>
        </a:p>
      </dsp:txBody>
      <dsp:txXfrm>
        <a:off x="1501210" y="954038"/>
        <a:ext cx="517209" cy="250801"/>
      </dsp:txXfrm>
    </dsp:sp>
    <dsp:sp modelId="{889687C7-3F8C-44FF-A3DE-E4F0C2C6EBBC}">
      <dsp:nvSpPr>
        <dsp:cNvPr id="0" name=""/>
        <dsp:cNvSpPr/>
      </dsp:nvSpPr>
      <dsp:spPr>
        <a:xfrm rot="19457599">
          <a:off x="1255611" y="1456402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455839"/>
        <a:ext cx="13123" cy="13123"/>
      </dsp:txXfrm>
    </dsp:sp>
    <dsp:sp modelId="{9DB41D7A-B3E1-4103-832B-6A2C209A7022}">
      <dsp:nvSpPr>
        <dsp:cNvPr id="0" name=""/>
        <dsp:cNvSpPr/>
      </dsp:nvSpPr>
      <dsp:spPr>
        <a:xfrm>
          <a:off x="1493407" y="1252604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D.TRSM</a:t>
          </a:r>
          <a:endParaRPr lang="zh-CN" altLang="en-US" sz="800" kern="1200" dirty="0"/>
        </a:p>
      </dsp:txBody>
      <dsp:txXfrm>
        <a:off x="1501210" y="1260407"/>
        <a:ext cx="517209" cy="250801"/>
      </dsp:txXfrm>
    </dsp:sp>
    <dsp:sp modelId="{3DABB55B-B6E3-4C53-9BCD-15CECDF53433}">
      <dsp:nvSpPr>
        <dsp:cNvPr id="0" name=""/>
        <dsp:cNvSpPr/>
      </dsp:nvSpPr>
      <dsp:spPr>
        <a:xfrm rot="2142401">
          <a:off x="1255611" y="1609587"/>
          <a:ext cx="26246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62465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0282" y="1609024"/>
        <a:ext cx="13123" cy="13123"/>
      </dsp:txXfrm>
    </dsp:sp>
    <dsp:sp modelId="{F716C599-C20A-40A2-ACB3-8F25389E1A04}">
      <dsp:nvSpPr>
        <dsp:cNvPr id="0" name=""/>
        <dsp:cNvSpPr/>
      </dsp:nvSpPr>
      <dsp:spPr>
        <a:xfrm>
          <a:off x="1493407" y="1558974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D.GEMM</a:t>
          </a:r>
          <a:endParaRPr lang="zh-CN" altLang="en-US" sz="800" kern="1200" dirty="0"/>
        </a:p>
      </dsp:txBody>
      <dsp:txXfrm>
        <a:off x="1501210" y="1566777"/>
        <a:ext cx="517209" cy="250801"/>
      </dsp:txXfrm>
    </dsp:sp>
    <dsp:sp modelId="{9C8AC8B6-4492-48FF-ACCB-7879F56C1F5D}">
      <dsp:nvSpPr>
        <dsp:cNvPr id="0" name=""/>
        <dsp:cNvSpPr/>
      </dsp:nvSpPr>
      <dsp:spPr>
        <a:xfrm rot="3907178">
          <a:off x="1133559" y="1762771"/>
          <a:ext cx="506569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506569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4180" y="1756105"/>
        <a:ext cx="25328" cy="25328"/>
      </dsp:txXfrm>
    </dsp:sp>
    <dsp:sp modelId="{DA5344CC-CAE6-403F-B499-92733C9AF91B}">
      <dsp:nvSpPr>
        <dsp:cNvPr id="0" name=""/>
        <dsp:cNvSpPr/>
      </dsp:nvSpPr>
      <dsp:spPr>
        <a:xfrm>
          <a:off x="1493407" y="1865343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1873146"/>
        <a:ext cx="517209" cy="250801"/>
      </dsp:txXfrm>
    </dsp:sp>
    <dsp:sp modelId="{935B0FC9-ED67-4A2F-A7EA-CF10E53E7D3D}">
      <dsp:nvSpPr>
        <dsp:cNvPr id="0" name=""/>
        <dsp:cNvSpPr/>
      </dsp:nvSpPr>
      <dsp:spPr>
        <a:xfrm rot="3654187">
          <a:off x="421766" y="2413805"/>
          <a:ext cx="438271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438271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9945" y="2408847"/>
        <a:ext cx="21913" cy="21913"/>
      </dsp:txXfrm>
    </dsp:sp>
    <dsp:sp modelId="{880657F8-67DA-423D-A5CB-83B9458014B2}">
      <dsp:nvSpPr>
        <dsp:cNvPr id="0" name=""/>
        <dsp:cNvSpPr/>
      </dsp:nvSpPr>
      <dsp:spPr>
        <a:xfrm>
          <a:off x="747465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H.TRSM</a:t>
          </a:r>
          <a:endParaRPr lang="zh-CN" altLang="en-US" sz="800" kern="1200" dirty="0"/>
        </a:p>
      </dsp:txBody>
      <dsp:txXfrm>
        <a:off x="755268" y="2485884"/>
        <a:ext cx="517209" cy="250801"/>
      </dsp:txXfrm>
    </dsp:sp>
    <dsp:sp modelId="{76C8BC1E-9BD3-4FA1-BE3D-2A2EBC816E5F}">
      <dsp:nvSpPr>
        <dsp:cNvPr id="0" name=""/>
        <dsp:cNvSpPr/>
      </dsp:nvSpPr>
      <dsp:spPr>
        <a:xfrm rot="18289469">
          <a:off x="1200240" y="2452102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448770"/>
        <a:ext cx="18660" cy="18660"/>
      </dsp:txXfrm>
    </dsp:sp>
    <dsp:sp modelId="{CCD57538-A5C6-438B-B6D1-19A3988B65FC}">
      <dsp:nvSpPr>
        <dsp:cNvPr id="0" name=""/>
        <dsp:cNvSpPr/>
      </dsp:nvSpPr>
      <dsp:spPr>
        <a:xfrm>
          <a:off x="1493407" y="2171712"/>
          <a:ext cx="532815" cy="266407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LR.TRSM</a:t>
          </a:r>
          <a:endParaRPr lang="zh-CN" altLang="en-US" sz="800" kern="1200" dirty="0"/>
        </a:p>
      </dsp:txBody>
      <dsp:txXfrm>
        <a:off x="1501210" y="2179515"/>
        <a:ext cx="517209" cy="250801"/>
      </dsp:txXfrm>
    </dsp:sp>
    <dsp:sp modelId="{3BCB1106-9C51-4479-A7A5-90631B831FA0}">
      <dsp:nvSpPr>
        <dsp:cNvPr id="0" name=""/>
        <dsp:cNvSpPr/>
      </dsp:nvSpPr>
      <dsp:spPr>
        <a:xfrm>
          <a:off x="1280281" y="2605286"/>
          <a:ext cx="213126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213126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81516" y="2605956"/>
        <a:ext cx="10656" cy="10656"/>
      </dsp:txXfrm>
    </dsp:sp>
    <dsp:sp modelId="{262DE297-9D25-4BCF-ADE1-3F0B0544C82B}">
      <dsp:nvSpPr>
        <dsp:cNvPr id="0" name=""/>
        <dsp:cNvSpPr/>
      </dsp:nvSpPr>
      <dsp:spPr>
        <a:xfrm>
          <a:off x="1493407" y="2478081"/>
          <a:ext cx="532815" cy="26640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LR.GEMM</a:t>
          </a:r>
          <a:endParaRPr lang="zh-CN" altLang="en-US" sz="800" kern="1200" dirty="0"/>
        </a:p>
      </dsp:txBody>
      <dsp:txXfrm>
        <a:off x="1501210" y="2485884"/>
        <a:ext cx="517209" cy="250801"/>
      </dsp:txXfrm>
    </dsp:sp>
    <dsp:sp modelId="{C158B6A6-3C92-4F1B-960B-13FBC22B161B}">
      <dsp:nvSpPr>
        <dsp:cNvPr id="0" name=""/>
        <dsp:cNvSpPr/>
      </dsp:nvSpPr>
      <dsp:spPr>
        <a:xfrm rot="3310531">
          <a:off x="1200240" y="2758471"/>
          <a:ext cx="373208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373208" y="59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77514" y="2755139"/>
        <a:ext cx="18660" cy="18660"/>
      </dsp:txXfrm>
    </dsp:sp>
    <dsp:sp modelId="{B66265E8-AC33-4F16-9B18-87BA7FA3F588}">
      <dsp:nvSpPr>
        <dsp:cNvPr id="0" name=""/>
        <dsp:cNvSpPr/>
      </dsp:nvSpPr>
      <dsp:spPr>
        <a:xfrm>
          <a:off x="1493407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1501210" y="2792253"/>
        <a:ext cx="517209" cy="250801"/>
      </dsp:txXfrm>
    </dsp:sp>
    <dsp:sp modelId="{71316BC2-0FDF-48C8-AFBB-14A3860BA8FA}">
      <dsp:nvSpPr>
        <dsp:cNvPr id="0" name=""/>
        <dsp:cNvSpPr/>
      </dsp:nvSpPr>
      <dsp:spPr>
        <a:xfrm rot="4369170">
          <a:off x="280139" y="2566990"/>
          <a:ext cx="721525" cy="11997"/>
        </a:xfrm>
        <a:custGeom>
          <a:avLst/>
          <a:gdLst/>
          <a:ahLst/>
          <a:cxnLst/>
          <a:rect l="0" t="0" r="0" b="0"/>
          <a:pathLst>
            <a:path>
              <a:moveTo>
                <a:pt x="0" y="5998"/>
              </a:moveTo>
              <a:lnTo>
                <a:pt x="721525" y="59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22864" y="2554950"/>
        <a:ext cx="36076" cy="36076"/>
      </dsp:txXfrm>
    </dsp:sp>
    <dsp:sp modelId="{B6A2645E-4F24-43D6-AC02-C956742427F5}">
      <dsp:nvSpPr>
        <dsp:cNvPr id="0" name=""/>
        <dsp:cNvSpPr/>
      </dsp:nvSpPr>
      <dsp:spPr>
        <a:xfrm>
          <a:off x="747465" y="2784450"/>
          <a:ext cx="532815" cy="2664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755268" y="2792253"/>
        <a:ext cx="517209" cy="250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2354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52011" y="117348"/>
          <a:ext cx="728156" cy="236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0. D.GETRF</a:t>
          </a:r>
          <a:endParaRPr lang="zh-CN" altLang="en-US" sz="800" kern="1200" dirty="0"/>
        </a:p>
      </dsp:txBody>
      <dsp:txXfrm>
        <a:off x="63539" y="128876"/>
        <a:ext cx="705100" cy="213104"/>
      </dsp:txXfrm>
    </dsp:sp>
    <dsp:sp modelId="{257F9492-0095-469C-A2BC-3E4C5696AC94}">
      <dsp:nvSpPr>
        <dsp:cNvPr id="0" name=""/>
        <dsp:cNvSpPr/>
      </dsp:nvSpPr>
      <dsp:spPr>
        <a:xfrm>
          <a:off x="0" y="59830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52011" y="48022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1. D.TRSM</a:t>
          </a:r>
          <a:endParaRPr lang="zh-CN" altLang="en-US" sz="800" kern="1200" dirty="0"/>
        </a:p>
      </dsp:txBody>
      <dsp:txXfrm>
        <a:off x="63539" y="491756"/>
        <a:ext cx="705100" cy="213104"/>
      </dsp:txXfrm>
    </dsp:sp>
    <dsp:sp modelId="{BFE8046D-1D3B-4816-91C6-08C785003B1F}">
      <dsp:nvSpPr>
        <dsp:cNvPr id="0" name=""/>
        <dsp:cNvSpPr/>
      </dsp:nvSpPr>
      <dsp:spPr>
        <a:xfrm>
          <a:off x="0" y="96118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52011" y="84310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2. D.GEMM</a:t>
          </a:r>
          <a:endParaRPr lang="zh-CN" altLang="en-US" sz="800" kern="1200" dirty="0"/>
        </a:p>
      </dsp:txBody>
      <dsp:txXfrm>
        <a:off x="63539" y="854636"/>
        <a:ext cx="705100" cy="213104"/>
      </dsp:txXfrm>
    </dsp:sp>
    <dsp:sp modelId="{612945CA-79A6-4DDD-9E74-FBAE804006B4}">
      <dsp:nvSpPr>
        <dsp:cNvPr id="0" name=""/>
        <dsp:cNvSpPr/>
      </dsp:nvSpPr>
      <dsp:spPr>
        <a:xfrm>
          <a:off x="0" y="132406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52011" y="1205988"/>
          <a:ext cx="728156" cy="23616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3. LR.TRSM</a:t>
          </a:r>
          <a:endParaRPr lang="zh-CN" altLang="en-US" sz="800" kern="1200" dirty="0"/>
        </a:p>
      </dsp:txBody>
      <dsp:txXfrm>
        <a:off x="63539" y="1217516"/>
        <a:ext cx="705100" cy="213104"/>
      </dsp:txXfrm>
    </dsp:sp>
    <dsp:sp modelId="{50485521-6F44-420B-8333-A8410DAB05BB}">
      <dsp:nvSpPr>
        <dsp:cNvPr id="0" name=""/>
        <dsp:cNvSpPr/>
      </dsp:nvSpPr>
      <dsp:spPr>
        <a:xfrm>
          <a:off x="0" y="168694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52011" y="1568868"/>
          <a:ext cx="728156" cy="23616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4. LR.GEMM</a:t>
          </a:r>
          <a:endParaRPr lang="zh-CN" altLang="en-US" sz="800" kern="1200" dirty="0"/>
        </a:p>
      </dsp:txBody>
      <dsp:txXfrm>
        <a:off x="63539" y="1580396"/>
        <a:ext cx="705100" cy="213104"/>
      </dsp:txXfrm>
    </dsp:sp>
    <dsp:sp modelId="{CAB330C5-173D-467D-9E56-14A1FB51604B}">
      <dsp:nvSpPr>
        <dsp:cNvPr id="0" name=""/>
        <dsp:cNvSpPr/>
      </dsp:nvSpPr>
      <dsp:spPr>
        <a:xfrm>
          <a:off x="0" y="2049828"/>
          <a:ext cx="1040224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52011" y="1931748"/>
          <a:ext cx="728156" cy="23616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3" tIns="0" rIns="27523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…</a:t>
          </a:r>
          <a:endParaRPr lang="zh-CN" altLang="en-US" sz="800" kern="1200" dirty="0"/>
        </a:p>
      </dsp:txBody>
      <dsp:txXfrm>
        <a:off x="63539" y="1943276"/>
        <a:ext cx="705100" cy="21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60681-1419-43DA-BAC0-B327767EE7C1}">
      <dsp:nvSpPr>
        <dsp:cNvPr id="0" name=""/>
        <dsp:cNvSpPr/>
      </dsp:nvSpPr>
      <dsp:spPr>
        <a:xfrm>
          <a:off x="0" y="19979"/>
          <a:ext cx="1830162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GETRF</a:t>
          </a:r>
          <a:endParaRPr lang="zh-CN" altLang="en-US" sz="1400" kern="1200" dirty="0"/>
        </a:p>
      </dsp:txBody>
      <dsp:txXfrm>
        <a:off x="52089" y="72068"/>
        <a:ext cx="1725984" cy="962862"/>
      </dsp:txXfrm>
    </dsp:sp>
    <dsp:sp modelId="{48CDF890-8441-49FE-BC92-AE19623F3D78}">
      <dsp:nvSpPr>
        <dsp:cNvPr id="0" name=""/>
        <dsp:cNvSpPr/>
      </dsp:nvSpPr>
      <dsp:spPr>
        <a:xfrm>
          <a:off x="0" y="1251179"/>
          <a:ext cx="1830162" cy="106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TRSM</a:t>
          </a:r>
          <a:endParaRPr lang="zh-CN" altLang="en-US" sz="1400" kern="1200" dirty="0"/>
        </a:p>
      </dsp:txBody>
      <dsp:txXfrm>
        <a:off x="52089" y="1303268"/>
        <a:ext cx="1725984" cy="962862"/>
      </dsp:txXfrm>
    </dsp:sp>
    <dsp:sp modelId="{FB9FDF42-4120-4B5E-BB62-009328C295AC}">
      <dsp:nvSpPr>
        <dsp:cNvPr id="0" name=""/>
        <dsp:cNvSpPr/>
      </dsp:nvSpPr>
      <dsp:spPr>
        <a:xfrm>
          <a:off x="0" y="2482380"/>
          <a:ext cx="1830162" cy="106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GEMM</a:t>
          </a:r>
          <a:endParaRPr lang="zh-CN" altLang="en-US" sz="1400" kern="1200" dirty="0"/>
        </a:p>
      </dsp:txBody>
      <dsp:txXfrm>
        <a:off x="52089" y="2534469"/>
        <a:ext cx="1725984" cy="962862"/>
      </dsp:txXfrm>
    </dsp:sp>
    <dsp:sp modelId="{F0C82540-8FC8-4C8B-BFB3-7B12FB4097D4}">
      <dsp:nvSpPr>
        <dsp:cNvPr id="0" name=""/>
        <dsp:cNvSpPr/>
      </dsp:nvSpPr>
      <dsp:spPr>
        <a:xfrm>
          <a:off x="0" y="3713580"/>
          <a:ext cx="1830162" cy="106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ACCM</a:t>
          </a:r>
          <a:endParaRPr lang="zh-CN" altLang="en-US" sz="1400" kern="1200" dirty="0"/>
        </a:p>
      </dsp:txBody>
      <dsp:txXfrm>
        <a:off x="52089" y="3765669"/>
        <a:ext cx="1725984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323E3A-45F6-4C35-946F-BE72E379342C}">
      <dsp:nvSpPr>
        <dsp:cNvPr id="0" name=""/>
        <dsp:cNvSpPr/>
      </dsp:nvSpPr>
      <dsp:spPr>
        <a:xfrm>
          <a:off x="0" y="321196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01451-FD01-48D8-A255-92FACD69E304}">
      <dsp:nvSpPr>
        <dsp:cNvPr id="0" name=""/>
        <dsp:cNvSpPr/>
      </dsp:nvSpPr>
      <dsp:spPr>
        <a:xfrm>
          <a:off x="107378" y="114556"/>
          <a:ext cx="1503294" cy="4132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0. D.GETRF</a:t>
          </a:r>
          <a:endParaRPr lang="zh-CN" altLang="en-US" sz="1400" kern="1200" dirty="0"/>
        </a:p>
      </dsp:txBody>
      <dsp:txXfrm>
        <a:off x="127553" y="134731"/>
        <a:ext cx="1462944" cy="372930"/>
      </dsp:txXfrm>
    </dsp:sp>
    <dsp:sp modelId="{257F9492-0095-469C-A2BC-3E4C5696AC94}">
      <dsp:nvSpPr>
        <dsp:cNvPr id="0" name=""/>
        <dsp:cNvSpPr/>
      </dsp:nvSpPr>
      <dsp:spPr>
        <a:xfrm>
          <a:off x="0" y="95623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BABF-891E-4959-B04B-B4F7BB590AEC}">
      <dsp:nvSpPr>
        <dsp:cNvPr id="0" name=""/>
        <dsp:cNvSpPr/>
      </dsp:nvSpPr>
      <dsp:spPr>
        <a:xfrm>
          <a:off x="107378" y="749596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1. D.TRSM</a:t>
          </a:r>
          <a:endParaRPr lang="zh-CN" altLang="en-US" sz="1400" kern="1200" dirty="0"/>
        </a:p>
      </dsp:txBody>
      <dsp:txXfrm>
        <a:off x="127553" y="769771"/>
        <a:ext cx="1462944" cy="372930"/>
      </dsp:txXfrm>
    </dsp:sp>
    <dsp:sp modelId="{BFE8046D-1D3B-4816-91C6-08C785003B1F}">
      <dsp:nvSpPr>
        <dsp:cNvPr id="0" name=""/>
        <dsp:cNvSpPr/>
      </dsp:nvSpPr>
      <dsp:spPr>
        <a:xfrm>
          <a:off x="0" y="159127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47F9-7BA5-42A6-B693-9AF35958A654}">
      <dsp:nvSpPr>
        <dsp:cNvPr id="0" name=""/>
        <dsp:cNvSpPr/>
      </dsp:nvSpPr>
      <dsp:spPr>
        <a:xfrm>
          <a:off x="107378" y="138463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2. D.GEMM</a:t>
          </a:r>
          <a:endParaRPr lang="zh-CN" altLang="en-US" sz="1400" kern="1200" dirty="0"/>
        </a:p>
      </dsp:txBody>
      <dsp:txXfrm>
        <a:off x="127553" y="1404812"/>
        <a:ext cx="1462944" cy="372930"/>
      </dsp:txXfrm>
    </dsp:sp>
    <dsp:sp modelId="{612945CA-79A6-4DDD-9E74-FBAE804006B4}">
      <dsp:nvSpPr>
        <dsp:cNvPr id="0" name=""/>
        <dsp:cNvSpPr/>
      </dsp:nvSpPr>
      <dsp:spPr>
        <a:xfrm>
          <a:off x="0" y="222631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4ABF9-7998-48CA-8BEF-4B8DC69D9166}">
      <dsp:nvSpPr>
        <dsp:cNvPr id="0" name=""/>
        <dsp:cNvSpPr/>
      </dsp:nvSpPr>
      <dsp:spPr>
        <a:xfrm>
          <a:off x="107378" y="2019677"/>
          <a:ext cx="1503294" cy="413280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3. LR.TRSM</a:t>
          </a:r>
          <a:endParaRPr lang="zh-CN" altLang="en-US" sz="1400" kern="1200" dirty="0"/>
        </a:p>
      </dsp:txBody>
      <dsp:txXfrm>
        <a:off x="127553" y="2039852"/>
        <a:ext cx="1462944" cy="372930"/>
      </dsp:txXfrm>
    </dsp:sp>
    <dsp:sp modelId="{50485521-6F44-420B-8333-A8410DAB05BB}">
      <dsp:nvSpPr>
        <dsp:cNvPr id="0" name=""/>
        <dsp:cNvSpPr/>
      </dsp:nvSpPr>
      <dsp:spPr>
        <a:xfrm>
          <a:off x="0" y="286135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3DB-0DE9-4656-8B07-6BD88BFDA812}">
      <dsp:nvSpPr>
        <dsp:cNvPr id="0" name=""/>
        <dsp:cNvSpPr/>
      </dsp:nvSpPr>
      <dsp:spPr>
        <a:xfrm>
          <a:off x="107378" y="2654717"/>
          <a:ext cx="1503294" cy="41328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4. LR.GEMM</a:t>
          </a:r>
          <a:endParaRPr lang="zh-CN" altLang="en-US" sz="1400" kern="1200" dirty="0"/>
        </a:p>
      </dsp:txBody>
      <dsp:txXfrm>
        <a:off x="127553" y="2674892"/>
        <a:ext cx="1462944" cy="372930"/>
      </dsp:txXfrm>
    </dsp:sp>
    <dsp:sp modelId="{CAB330C5-173D-467D-9E56-14A1FB51604B}">
      <dsp:nvSpPr>
        <dsp:cNvPr id="0" name=""/>
        <dsp:cNvSpPr/>
      </dsp:nvSpPr>
      <dsp:spPr>
        <a:xfrm>
          <a:off x="0" y="3496397"/>
          <a:ext cx="2147563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90518-AA0F-4024-93D1-D577BFC2D754}">
      <dsp:nvSpPr>
        <dsp:cNvPr id="0" name=""/>
        <dsp:cNvSpPr/>
      </dsp:nvSpPr>
      <dsp:spPr>
        <a:xfrm>
          <a:off x="107378" y="3289757"/>
          <a:ext cx="1503294" cy="41328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21" tIns="0" rIns="56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127553" y="3309932"/>
        <a:ext cx="1462944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E68D3-D94F-483F-A207-11E16AE66C30}">
      <dsp:nvSpPr>
        <dsp:cNvPr id="0" name=""/>
        <dsp:cNvSpPr/>
      </dsp:nvSpPr>
      <dsp:spPr>
        <a:xfrm>
          <a:off x="1174" y="877331"/>
          <a:ext cx="1144931" cy="457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1</a:t>
          </a:r>
          <a:endParaRPr lang="zh-CN" altLang="en-US" sz="1800" kern="1200" dirty="0"/>
        </a:p>
      </dsp:txBody>
      <dsp:txXfrm>
        <a:off x="1174" y="877331"/>
        <a:ext cx="1144931" cy="457972"/>
      </dsp:txXfrm>
    </dsp:sp>
    <dsp:sp modelId="{76E0E2CB-FF33-4DE2-AD07-007A46AB2E8D}">
      <dsp:nvSpPr>
        <dsp:cNvPr id="0" name=""/>
        <dsp:cNvSpPr/>
      </dsp:nvSpPr>
      <dsp:spPr>
        <a:xfrm>
          <a:off x="1174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174" y="1335304"/>
        <a:ext cx="1144931" cy="1087019"/>
      </dsp:txXfrm>
    </dsp:sp>
    <dsp:sp modelId="{D773AFCB-163E-4BB7-B86E-4336E8359624}">
      <dsp:nvSpPr>
        <dsp:cNvPr id="0" name=""/>
        <dsp:cNvSpPr/>
      </dsp:nvSpPr>
      <dsp:spPr>
        <a:xfrm>
          <a:off x="1306396" y="877331"/>
          <a:ext cx="1144931" cy="45797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2</a:t>
          </a:r>
          <a:endParaRPr lang="zh-CN" altLang="en-US" sz="1800" kern="1200" dirty="0"/>
        </a:p>
      </dsp:txBody>
      <dsp:txXfrm>
        <a:off x="1306396" y="877331"/>
        <a:ext cx="1144931" cy="457972"/>
      </dsp:txXfrm>
    </dsp:sp>
    <dsp:sp modelId="{7B6CC88C-B0E6-4738-87D1-7BB7EDA62DF7}">
      <dsp:nvSpPr>
        <dsp:cNvPr id="0" name=""/>
        <dsp:cNvSpPr/>
      </dsp:nvSpPr>
      <dsp:spPr>
        <a:xfrm>
          <a:off x="1306396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1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2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306396" y="1335304"/>
        <a:ext cx="1144931" cy="1087019"/>
      </dsp:txXfrm>
    </dsp:sp>
    <dsp:sp modelId="{8726359D-EF43-4367-A467-7D6945128B5E}">
      <dsp:nvSpPr>
        <dsp:cNvPr id="0" name=""/>
        <dsp:cNvSpPr/>
      </dsp:nvSpPr>
      <dsp:spPr>
        <a:xfrm>
          <a:off x="2611618" y="877331"/>
          <a:ext cx="1144931" cy="45797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Worker 3</a:t>
          </a:r>
          <a:endParaRPr lang="zh-CN" altLang="en-US" sz="1800" kern="1200" dirty="0"/>
        </a:p>
      </dsp:txBody>
      <dsp:txXfrm>
        <a:off x="2611618" y="877331"/>
        <a:ext cx="1144931" cy="457972"/>
      </dsp:txXfrm>
    </dsp:sp>
    <dsp:sp modelId="{C2A0298F-64FA-418B-9D72-5C9E0B788840}">
      <dsp:nvSpPr>
        <dsp:cNvPr id="0" name=""/>
        <dsp:cNvSpPr/>
      </dsp:nvSpPr>
      <dsp:spPr>
        <a:xfrm>
          <a:off x="2611618" y="1335304"/>
          <a:ext cx="1144931" cy="108701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Wait 0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3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Exe 4</a:t>
          </a:r>
          <a:endParaRPr lang="zh-CN" altLang="en-US" sz="1800" kern="1200" dirty="0"/>
        </a:p>
      </dsp:txBody>
      <dsp:txXfrm>
        <a:off x="2611618" y="1335304"/>
        <a:ext cx="1144931" cy="108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DAF-8658-4913-9C6E-1EAD39A39696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629D6-F737-42E3-A002-0AED09341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6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629D6-F737-42E3-A002-0AED09341B4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1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283A-7DBB-42C6-97FE-61C8D9039810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31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D750-2318-4F39-A8B0-01CA29DB45B3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8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6E66C-E24F-422B-B6F8-E79E9724F460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20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8A1F-F23A-4AF4-96C0-230D70E43BB8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2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664C-8C93-4C8B-9C63-8B9D820A1EBC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26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BFD3-83A7-41D7-BD51-9B67C015195A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6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E3FB-F943-4F85-A45E-7036317859BA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72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ADF69-4AA0-4B50-86A2-CD085F4055C6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38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DCF4-C39E-4DD8-9106-7DB27AC82453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7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36C2-4D06-4CEB-B723-85AE88E1318B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15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70FF-F0B1-4DF5-9041-31B4960941F7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0304-5E1B-40F3-80C0-C8E31512A4B0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733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9AFA-8893-4216-BBAB-1A70BBA26CBB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0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A98-430D-4196-9CA0-2D558CEB5604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1496-F828-4AF6-85C6-AAF3DC2655D8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9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E28FB-3D9F-4A03-A565-043D17C9F0FC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7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5EA52-0F88-45DF-816E-0774B7B185E7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FAA6-063F-4C2A-8996-EBB140E27325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0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7BB4-0DFA-475B-81C1-B1C7BBC49374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E68-D95B-4618-9C82-A704E45C731B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94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4FB40-CAFD-4E1B-AD82-A29130CD564A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092-6CE6-46DD-9C6E-1EAE0B30C45C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D37C7E-DDF6-4F4E-8674-57B4EA6811B2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8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3CFCA2-0D73-4322-9CAB-F545D02FEAE1}" type="datetime1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F85E-9570-4041-9693-1429799BFA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35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4EEA7-950C-4E45-8449-D0EE0BB07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Factorization of Hierarchical</a:t>
            </a:r>
            <a:br>
              <a:rPr lang="en-US" altLang="zh-CN" sz="3600" dirty="0"/>
            </a:br>
            <a:r>
              <a:rPr lang="en-US" altLang="zh-CN" sz="3600" dirty="0"/>
              <a:t>Low-rank Matrices with Nested</a:t>
            </a:r>
            <a:br>
              <a:rPr lang="en-US" altLang="zh-CN" sz="3600" dirty="0"/>
            </a:br>
            <a:r>
              <a:rPr lang="en-US" altLang="zh-CN" sz="3600" dirty="0"/>
              <a:t>Basis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82668-7D69-4C1C-AC38-D18A5C4D0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Qianxiang Ma</a:t>
            </a:r>
          </a:p>
          <a:p>
            <a:r>
              <a:rPr lang="en-US" altLang="zh-CN" sz="1600" dirty="0"/>
              <a:t>Rio Yokota Lab</a:t>
            </a:r>
          </a:p>
          <a:p>
            <a:r>
              <a:rPr lang="en-US" altLang="zh-CN" sz="1600" dirty="0"/>
              <a:t>School of Computing</a:t>
            </a:r>
          </a:p>
          <a:p>
            <a:r>
              <a:rPr lang="en-US" altLang="zh-CN" sz="1600" dirty="0"/>
              <a:t>Tokyo Institute of Technology</a:t>
            </a:r>
            <a:endParaRPr lang="zh-CN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8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"/>
    </mc:Choice>
    <mc:Fallback xmlns="">
      <p:transition spd="slow" advTm="17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DEBEBA77-AB85-4CA8-86AD-A79DB93F8F61}"/>
              </a:ext>
            </a:extLst>
          </p:cNvPr>
          <p:cNvSpPr txBox="1"/>
          <p:nvPr/>
        </p:nvSpPr>
        <p:spPr>
          <a:xfrm>
            <a:off x="1828494" y="5386429"/>
            <a:ext cx="8535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1: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Data dependency in block &amp; hierarchical LU factorization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22673-0016-4772-AF26-2DBD846A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94" y="611635"/>
            <a:ext cx="3864329" cy="41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C2C6666B-289A-4648-A977-166B35FF5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551112"/>
              </p:ext>
            </p:extLst>
          </p:nvPr>
        </p:nvGraphicFramePr>
        <p:xfrm>
          <a:off x="7755737" y="1033330"/>
          <a:ext cx="2036948" cy="3718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51F2E-CBDC-45E1-8E6E-E28C7D679173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6E30C8-0D82-484C-BB6D-A2104221C95A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B89FF47-DA5D-47D4-8503-4B6A3B0C6709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CA17B35-A074-4815-AE2D-056EAA9AD4D2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A01F1147-B844-461F-9DCE-77805A44D0B1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E6F1A2D-3BB5-4D83-946C-B533B07C7CBB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6FA21B7-8E98-4847-AF8C-B377A7D72BEF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乘号 37">
              <a:extLst>
                <a:ext uri="{FF2B5EF4-FFF2-40B4-BE49-F238E27FC236}">
                  <a16:creationId xmlns:a16="http://schemas.microsoft.com/office/drawing/2014/main" id="{22817FD1-E411-4E10-A099-ABF95BF68805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D94FD2E-8C98-4C44-9D74-14B3A52C9C68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2B81073-530C-47F8-915C-91FAFEAB7EEB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减号 40">
              <a:extLst>
                <a:ext uri="{FF2B5EF4-FFF2-40B4-BE49-F238E27FC236}">
                  <a16:creationId xmlns:a16="http://schemas.microsoft.com/office/drawing/2014/main" id="{A26C28E4-8D96-4114-948E-801A79FF8BE5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6E47B67B-A9C6-4F5C-89D4-A36F7D167A75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9ABBDA-B333-4AB8-A6FA-9B4F831BFD3A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127AC15-1584-4ED8-A00B-0CE67C0A6CCC}"/>
              </a:ext>
            </a:extLst>
          </p:cNvPr>
          <p:cNvSpPr txBox="1"/>
          <p:nvPr/>
        </p:nvSpPr>
        <p:spPr>
          <a:xfrm>
            <a:off x="9925235" y="145593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 * U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0523FB6-82BB-4B79-9C65-365E5605A109}"/>
              </a:ext>
            </a:extLst>
          </p:cNvPr>
          <p:cNvGrpSpPr/>
          <p:nvPr/>
        </p:nvGrpSpPr>
        <p:grpSpPr>
          <a:xfrm>
            <a:off x="7971974" y="2666772"/>
            <a:ext cx="1417400" cy="424825"/>
            <a:chOff x="7971974" y="2666772"/>
            <a:chExt cx="1417400" cy="424825"/>
          </a:xfrm>
        </p:grpSpPr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A35817F1-2923-4D3B-A1B7-4355EF3CD2B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DC2AC6-C320-444E-AF37-0918EA44439E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CC2673AE-CCF4-4D4C-9881-6DD156037CAA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3CC105BA-917A-4603-AEE5-E83B59693550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5AB77C0-1C7A-4DC3-A2A9-2B621CCECEE3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442CAA-79A9-4D41-A0EA-5A574D6054E5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6B76203-65C9-4B62-A568-6A19075E145C}"/>
              </a:ext>
            </a:extLst>
          </p:cNvPr>
          <p:cNvSpPr txBox="1"/>
          <p:nvPr/>
        </p:nvSpPr>
        <p:spPr>
          <a:xfrm>
            <a:off x="9925234" y="275808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L</a:t>
            </a:r>
            <a:r>
              <a:rPr lang="en-US" altLang="zh-CN" baseline="30000" dirty="0"/>
              <a:t>-1</a:t>
            </a:r>
            <a:r>
              <a:rPr lang="en-US" altLang="zh-CN" dirty="0"/>
              <a:t> * B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F0E01D3-0C93-406B-B5B1-3F8772348555}"/>
              </a:ext>
            </a:extLst>
          </p:cNvPr>
          <p:cNvSpPr txBox="1"/>
          <p:nvPr/>
        </p:nvSpPr>
        <p:spPr>
          <a:xfrm>
            <a:off x="9925233" y="4001728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A + B * C</a:t>
            </a:r>
            <a:endParaRPr lang="zh-CN" altLang="en-US" dirty="0"/>
          </a:p>
        </p:txBody>
      </p:sp>
      <p:sp>
        <p:nvSpPr>
          <p:cNvPr id="11" name="箭头: 上弧形 10">
            <a:extLst>
              <a:ext uri="{FF2B5EF4-FFF2-40B4-BE49-F238E27FC236}">
                <a16:creationId xmlns:a16="http://schemas.microsoft.com/office/drawing/2014/main" id="{5C004D4F-35CD-46E9-A549-ABEE2CB1A83C}"/>
              </a:ext>
            </a:extLst>
          </p:cNvPr>
          <p:cNvSpPr/>
          <p:nvPr/>
        </p:nvSpPr>
        <p:spPr>
          <a:xfrm>
            <a:off x="3610800" y="2062754"/>
            <a:ext cx="1485900" cy="554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B7BC8C-7D71-4B32-8637-E9AD2DA8C1E5}"/>
              </a:ext>
            </a:extLst>
          </p:cNvPr>
          <p:cNvSpPr txBox="1"/>
          <p:nvPr/>
        </p:nvSpPr>
        <p:spPr>
          <a:xfrm>
            <a:off x="4881975" y="2035236"/>
            <a:ext cx="269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TRSM needs GETRF results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6" name="箭头: 上弧形 45">
            <a:extLst>
              <a:ext uri="{FF2B5EF4-FFF2-40B4-BE49-F238E27FC236}">
                <a16:creationId xmlns:a16="http://schemas.microsoft.com/office/drawing/2014/main" id="{072F8C9F-296D-47BD-AFB3-1D396412CF9C}"/>
              </a:ext>
            </a:extLst>
          </p:cNvPr>
          <p:cNvSpPr/>
          <p:nvPr/>
        </p:nvSpPr>
        <p:spPr>
          <a:xfrm rot="5400000" flipV="1">
            <a:off x="2496022" y="3161309"/>
            <a:ext cx="1485900" cy="52641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971348A-B43A-4EAA-B5A1-3356786D0899}"/>
              </a:ext>
            </a:extLst>
          </p:cNvPr>
          <p:cNvSpPr/>
          <p:nvPr/>
        </p:nvSpPr>
        <p:spPr>
          <a:xfrm>
            <a:off x="4725797" y="286968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9C506F1B-7F84-4210-A1EF-E858FDBD4614}"/>
              </a:ext>
            </a:extLst>
          </p:cNvPr>
          <p:cNvSpPr/>
          <p:nvPr/>
        </p:nvSpPr>
        <p:spPr>
          <a:xfrm rot="16200000">
            <a:off x="3879104" y="3756949"/>
            <a:ext cx="156178" cy="34622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B1C653-13FF-4D66-A8AE-6DCEB82B15C4}"/>
              </a:ext>
            </a:extLst>
          </p:cNvPr>
          <p:cNvSpPr txBox="1"/>
          <p:nvPr/>
        </p:nvSpPr>
        <p:spPr>
          <a:xfrm>
            <a:off x="4881975" y="3016638"/>
            <a:ext cx="274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GEMM needs TRSM results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4F09721-7949-4003-B0D0-5F03D54D67BA}"/>
              </a:ext>
            </a:extLst>
          </p:cNvPr>
          <p:cNvSpPr txBox="1"/>
          <p:nvPr/>
        </p:nvSpPr>
        <p:spPr>
          <a:xfrm>
            <a:off x="4832787" y="3958317"/>
            <a:ext cx="279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GETRF needs GEMM results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D3B7172-72AD-4D3F-9A71-B8A06C8AC1B0}"/>
              </a:ext>
            </a:extLst>
          </p:cNvPr>
          <p:cNvSpPr txBox="1"/>
          <p:nvPr/>
        </p:nvSpPr>
        <p:spPr>
          <a:xfrm>
            <a:off x="1876471" y="4868782"/>
            <a:ext cx="45076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https://people.eecs.berkeley.edu/~demmel/cs267/lecture12/lecture12.html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5076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3373FE5-3B34-4F7B-A98D-064DFBEEC5E1}"/>
              </a:ext>
            </a:extLst>
          </p:cNvPr>
          <p:cNvGrpSpPr>
            <a:grpSpLocks noChangeAspect="1"/>
          </p:cNvGrpSpPr>
          <p:nvPr/>
        </p:nvGrpSpPr>
        <p:grpSpPr>
          <a:xfrm>
            <a:off x="712276" y="2034237"/>
            <a:ext cx="3788704" cy="1167374"/>
            <a:chOff x="6906708" y="2442205"/>
            <a:chExt cx="3142167" cy="968163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8CEF100C-019B-4264-B90A-FB1405626BDC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7EEAB4F-E2A0-45EC-8D43-9758B56929DE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75260E8-DDBD-4D9F-A36D-E010FFF75338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279DF8D-071A-46AF-9FCD-3413CAE1F4FD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7F8772-0543-4780-801F-E46604025A3E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A9AA2EC-7C2A-40FB-950C-72FB239EC146}"/>
              </a:ext>
            </a:extLst>
          </p:cNvPr>
          <p:cNvSpPr txBox="1"/>
          <p:nvPr/>
        </p:nvSpPr>
        <p:spPr>
          <a:xfrm>
            <a:off x="572654" y="5368766"/>
            <a:ext cx="11046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Problem 2: 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LR blocks can exhibit large kernel setup overheads, if they are not batched.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DD88A3-6C4B-4549-90AD-804DCC130418}"/>
              </a:ext>
            </a:extLst>
          </p:cNvPr>
          <p:cNvSpPr txBox="1"/>
          <p:nvPr/>
        </p:nvSpPr>
        <p:spPr>
          <a:xfrm>
            <a:off x="6480699" y="5184057"/>
            <a:ext cx="44006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http://icl.utk.edu/projectsfiles/magma/tutorial/ecp2018-magma-tutorial.pdf</a:t>
            </a:r>
            <a:endParaRPr lang="zh-CN" altLang="en-US" sz="1050" dirty="0"/>
          </a:p>
        </p:txBody>
      </p:sp>
      <p:pic>
        <p:nvPicPr>
          <p:cNvPr id="13" name="图片 12" descr="地图的截图&#10;&#10;描述已自动生成">
            <a:extLst>
              <a:ext uri="{FF2B5EF4-FFF2-40B4-BE49-F238E27FC236}">
                <a16:creationId xmlns:a16="http://schemas.microsoft.com/office/drawing/2014/main" id="{8FA3D32E-51B4-4610-8070-4AF6B9700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9313" y="-600520"/>
            <a:ext cx="4849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4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Runtime System Design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5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184FBBDA-5DFA-40CA-A967-B4A5E26D3022}"/>
              </a:ext>
            </a:extLst>
          </p:cNvPr>
          <p:cNvGrpSpPr/>
          <p:nvPr/>
        </p:nvGrpSpPr>
        <p:grpSpPr>
          <a:xfrm>
            <a:off x="3019624" y="2376435"/>
            <a:ext cx="3868249" cy="3874396"/>
            <a:chOff x="481602" y="2887387"/>
            <a:chExt cx="2300658" cy="2304314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E02DE271-AFAF-4ECB-A8BC-56BDF95919B5}"/>
                </a:ext>
              </a:extLst>
            </p:cNvPr>
            <p:cNvGrpSpPr/>
            <p:nvPr/>
          </p:nvGrpSpPr>
          <p:grpSpPr>
            <a:xfrm>
              <a:off x="481961" y="2893517"/>
              <a:ext cx="2296015" cy="2296016"/>
              <a:chOff x="481961" y="2893517"/>
              <a:chExt cx="2296015" cy="2296016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410F4BB2-97A3-4EE0-AECF-FF1A8DA9A189}"/>
                  </a:ext>
                </a:extLst>
              </p:cNvPr>
              <p:cNvSpPr/>
              <p:nvPr/>
            </p:nvSpPr>
            <p:spPr>
              <a:xfrm>
                <a:off x="481962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3D52284C-18D4-4537-AF90-83D8DAE7A8FB}"/>
                  </a:ext>
                </a:extLst>
              </p:cNvPr>
              <p:cNvSpPr/>
              <p:nvPr/>
            </p:nvSpPr>
            <p:spPr>
              <a:xfrm>
                <a:off x="768964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AE6BAA9A-8060-43C8-9F27-49207F5762ED}"/>
                  </a:ext>
                </a:extLst>
              </p:cNvPr>
              <p:cNvSpPr/>
              <p:nvPr/>
            </p:nvSpPr>
            <p:spPr>
              <a:xfrm>
                <a:off x="481962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E0E7D2A7-297A-4882-9622-50009D016433}"/>
                  </a:ext>
                </a:extLst>
              </p:cNvPr>
              <p:cNvSpPr/>
              <p:nvPr/>
            </p:nvSpPr>
            <p:spPr>
              <a:xfrm>
                <a:off x="768964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B5D68F79-652A-4C70-BDBC-27BDD4A1716E}"/>
                  </a:ext>
                </a:extLst>
              </p:cNvPr>
              <p:cNvSpPr/>
              <p:nvPr/>
            </p:nvSpPr>
            <p:spPr>
              <a:xfrm>
                <a:off x="1055965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F7180D33-AF38-4DA2-84FE-2B8E85BE6A67}"/>
                  </a:ext>
                </a:extLst>
              </p:cNvPr>
              <p:cNvSpPr/>
              <p:nvPr/>
            </p:nvSpPr>
            <p:spPr>
              <a:xfrm>
                <a:off x="768964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6B72BE53-E2C4-4E69-A1A8-D098A2253E7D}"/>
                  </a:ext>
                </a:extLst>
              </p:cNvPr>
              <p:cNvSpPr/>
              <p:nvPr/>
            </p:nvSpPr>
            <p:spPr>
              <a:xfrm>
                <a:off x="1055965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08414B50-4F4E-4BC5-AFCD-67FF02EAB23D}"/>
                  </a:ext>
                </a:extLst>
              </p:cNvPr>
              <p:cNvSpPr/>
              <p:nvPr/>
            </p:nvSpPr>
            <p:spPr>
              <a:xfrm>
                <a:off x="1342967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AC90F1A-8DA9-401B-833C-4B95D502458A}"/>
                  </a:ext>
                </a:extLst>
              </p:cNvPr>
              <p:cNvSpPr/>
              <p:nvPr/>
            </p:nvSpPr>
            <p:spPr>
              <a:xfrm>
                <a:off x="1055965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068BF9DB-CDC9-4516-8322-4FEBCCF4EC33}"/>
                  </a:ext>
                </a:extLst>
              </p:cNvPr>
              <p:cNvSpPr/>
              <p:nvPr/>
            </p:nvSpPr>
            <p:spPr>
              <a:xfrm>
                <a:off x="1342967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AA7CA2E0-4373-4397-A3E7-0E4BA95E7EB0}"/>
                  </a:ext>
                </a:extLst>
              </p:cNvPr>
              <p:cNvSpPr/>
              <p:nvPr/>
            </p:nvSpPr>
            <p:spPr>
              <a:xfrm>
                <a:off x="1055965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BA5255EA-D988-4D92-8E3A-AAE069BAEC39}"/>
                  </a:ext>
                </a:extLst>
              </p:cNvPr>
              <p:cNvSpPr/>
              <p:nvPr/>
            </p:nvSpPr>
            <p:spPr>
              <a:xfrm>
                <a:off x="1342967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A7E41623-A59A-4966-B8ED-D8070ECCCFB7}"/>
                  </a:ext>
                </a:extLst>
              </p:cNvPr>
              <p:cNvSpPr/>
              <p:nvPr/>
            </p:nvSpPr>
            <p:spPr>
              <a:xfrm>
                <a:off x="1342967" y="3180520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C278AC86-7472-455E-9BDF-633188FB2769}"/>
                  </a:ext>
                </a:extLst>
              </p:cNvPr>
              <p:cNvSpPr/>
              <p:nvPr/>
            </p:nvSpPr>
            <p:spPr>
              <a:xfrm>
                <a:off x="481962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C3216E2E-E6B7-4BF5-BF11-83102BA9CDBC}"/>
                  </a:ext>
                </a:extLst>
              </p:cNvPr>
              <p:cNvSpPr/>
              <p:nvPr/>
            </p:nvSpPr>
            <p:spPr>
              <a:xfrm>
                <a:off x="481962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1B3618A2-F5A0-4A51-BDEB-28C0A1DC2AB4}"/>
                  </a:ext>
                </a:extLst>
              </p:cNvPr>
              <p:cNvSpPr/>
              <p:nvPr/>
            </p:nvSpPr>
            <p:spPr>
              <a:xfrm>
                <a:off x="768964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DB01F336-70FB-4EAA-90FA-3086CE48A607}"/>
                  </a:ext>
                </a:extLst>
              </p:cNvPr>
              <p:cNvSpPr/>
              <p:nvPr/>
            </p:nvSpPr>
            <p:spPr>
              <a:xfrm>
                <a:off x="1629969" y="2893518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1CD9B0C9-BFDD-492F-92A2-E16C3E39022B}"/>
                  </a:ext>
                </a:extLst>
              </p:cNvPr>
              <p:cNvSpPr/>
              <p:nvPr/>
            </p:nvSpPr>
            <p:spPr>
              <a:xfrm>
                <a:off x="481962" y="4041526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D86F9F18-8E0F-45A4-BB6C-18276E10F9A9}"/>
                  </a:ext>
                </a:extLst>
              </p:cNvPr>
              <p:cNvSpPr/>
              <p:nvPr/>
            </p:nvSpPr>
            <p:spPr>
              <a:xfrm>
                <a:off x="1342967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D18AB1D3-A480-408E-AA53-8A2570D4D73E}"/>
                  </a:ext>
                </a:extLst>
              </p:cNvPr>
              <p:cNvSpPr/>
              <p:nvPr/>
            </p:nvSpPr>
            <p:spPr>
              <a:xfrm>
                <a:off x="1055965" y="4041526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339F6482-0CA3-48A3-8AF2-C5D7E2AFB791}"/>
                  </a:ext>
                </a:extLst>
              </p:cNvPr>
              <p:cNvSpPr/>
              <p:nvPr/>
            </p:nvSpPr>
            <p:spPr>
              <a:xfrm>
                <a:off x="1055965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0E6A6EDD-B1F7-4B4E-9477-9ACD4E8AE4D1}"/>
                  </a:ext>
                </a:extLst>
              </p:cNvPr>
              <p:cNvSpPr/>
              <p:nvPr/>
            </p:nvSpPr>
            <p:spPr>
              <a:xfrm>
                <a:off x="1342967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58DB1C08-A880-46C4-A5AF-8A0C5B16C218}"/>
                  </a:ext>
                </a:extLst>
              </p:cNvPr>
              <p:cNvSpPr/>
              <p:nvPr/>
            </p:nvSpPr>
            <p:spPr>
              <a:xfrm>
                <a:off x="1629969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7B73A528-2C01-4EDC-AD44-8EC69C20C2D7}"/>
                  </a:ext>
                </a:extLst>
              </p:cNvPr>
              <p:cNvSpPr/>
              <p:nvPr/>
            </p:nvSpPr>
            <p:spPr>
              <a:xfrm>
                <a:off x="1629969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B7A8ABCF-18CC-41D2-8732-15858013A0EA}"/>
                  </a:ext>
                </a:extLst>
              </p:cNvPr>
              <p:cNvSpPr/>
              <p:nvPr/>
            </p:nvSpPr>
            <p:spPr>
              <a:xfrm>
                <a:off x="1916971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90E0E853-ABE6-45D4-A4C3-A9866E3CA896}"/>
                  </a:ext>
                </a:extLst>
              </p:cNvPr>
              <p:cNvSpPr/>
              <p:nvPr/>
            </p:nvSpPr>
            <p:spPr>
              <a:xfrm>
                <a:off x="1916971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5441C829-0C8F-4F99-B02B-3E035E6FFE08}"/>
                  </a:ext>
                </a:extLst>
              </p:cNvPr>
              <p:cNvSpPr/>
              <p:nvPr/>
            </p:nvSpPr>
            <p:spPr>
              <a:xfrm>
                <a:off x="1629969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4AA0FF69-275A-490F-B799-3AB4637C4631}"/>
                  </a:ext>
                </a:extLst>
              </p:cNvPr>
              <p:cNvSpPr/>
              <p:nvPr/>
            </p:nvSpPr>
            <p:spPr>
              <a:xfrm>
                <a:off x="1916971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25EDB439-DDA2-46A7-BFD8-FC2D9EC0AD4D}"/>
                  </a:ext>
                </a:extLst>
              </p:cNvPr>
              <p:cNvSpPr/>
              <p:nvPr/>
            </p:nvSpPr>
            <p:spPr>
              <a:xfrm>
                <a:off x="1629969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C5E03FAB-2C0F-4190-90EF-78BF349C2699}"/>
                  </a:ext>
                </a:extLst>
              </p:cNvPr>
              <p:cNvSpPr/>
              <p:nvPr/>
            </p:nvSpPr>
            <p:spPr>
              <a:xfrm>
                <a:off x="1916971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DE08A516-F0CF-4AAC-B41C-12AFD5466F36}"/>
                  </a:ext>
                </a:extLst>
              </p:cNvPr>
              <p:cNvSpPr/>
              <p:nvPr/>
            </p:nvSpPr>
            <p:spPr>
              <a:xfrm>
                <a:off x="2200208" y="2893517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9DB402AB-1DFF-44E5-8D2B-A79997F18334}"/>
                  </a:ext>
                </a:extLst>
              </p:cNvPr>
              <p:cNvSpPr/>
              <p:nvPr/>
            </p:nvSpPr>
            <p:spPr>
              <a:xfrm>
                <a:off x="481961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B3BF9EA3-0E53-4CBF-BA6C-ECD87323F185}"/>
                  </a:ext>
                </a:extLst>
              </p:cNvPr>
              <p:cNvSpPr/>
              <p:nvPr/>
            </p:nvSpPr>
            <p:spPr>
              <a:xfrm>
                <a:off x="1055965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491C1E60-E9CF-4B92-8AA1-12BBB76CA59B}"/>
                  </a:ext>
                </a:extLst>
              </p:cNvPr>
              <p:cNvSpPr/>
              <p:nvPr/>
            </p:nvSpPr>
            <p:spPr>
              <a:xfrm>
                <a:off x="1916970" y="4615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A4F1E41C-EE2D-405B-860B-8AACF6E4354A}"/>
                  </a:ext>
                </a:extLst>
              </p:cNvPr>
              <p:cNvSpPr/>
              <p:nvPr/>
            </p:nvSpPr>
            <p:spPr>
              <a:xfrm>
                <a:off x="1629968" y="4615529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5C7C2C75-C92E-475C-AD80-3DD1F6EAA3BB}"/>
                  </a:ext>
                </a:extLst>
              </p:cNvPr>
              <p:cNvSpPr/>
              <p:nvPr/>
            </p:nvSpPr>
            <p:spPr>
              <a:xfrm>
                <a:off x="1629968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5107FA39-6E9C-4154-994A-4D5495115B05}"/>
                  </a:ext>
                </a:extLst>
              </p:cNvPr>
              <p:cNvSpPr/>
              <p:nvPr/>
            </p:nvSpPr>
            <p:spPr>
              <a:xfrm>
                <a:off x="1916970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386F51B-F433-47E7-94CF-01639D77220E}"/>
                  </a:ext>
                </a:extLst>
              </p:cNvPr>
              <p:cNvSpPr/>
              <p:nvPr/>
            </p:nvSpPr>
            <p:spPr>
              <a:xfrm>
                <a:off x="2203972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6BA5EAD9-82C7-4972-95B9-4F3F68950B76}"/>
                  </a:ext>
                </a:extLst>
              </p:cNvPr>
              <p:cNvSpPr/>
              <p:nvPr/>
            </p:nvSpPr>
            <p:spPr>
              <a:xfrm>
                <a:off x="2203972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86007120-9AEA-4985-ABD1-D7DCE986D345}"/>
                  </a:ext>
                </a:extLst>
              </p:cNvPr>
              <p:cNvSpPr/>
              <p:nvPr/>
            </p:nvSpPr>
            <p:spPr>
              <a:xfrm>
                <a:off x="2490974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250F29D4-8D58-400B-BFFB-DD7AC77F62A7}"/>
                  </a:ext>
                </a:extLst>
              </p:cNvPr>
              <p:cNvSpPr/>
              <p:nvPr/>
            </p:nvSpPr>
            <p:spPr>
              <a:xfrm>
                <a:off x="2490974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8B1DF6C6-ED7E-4B1A-A403-D0C4B2E5B0D7}"/>
                  </a:ext>
                </a:extLst>
              </p:cNvPr>
              <p:cNvSpPr/>
              <p:nvPr/>
            </p:nvSpPr>
            <p:spPr>
              <a:xfrm>
                <a:off x="2203971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0054C697-7724-41DE-BECF-96B434C51B60}"/>
                  </a:ext>
                </a:extLst>
              </p:cNvPr>
              <p:cNvSpPr/>
              <p:nvPr/>
            </p:nvSpPr>
            <p:spPr>
              <a:xfrm>
                <a:off x="2490973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A971D73E-EF00-4263-B7C5-EA3A92B18616}"/>
                  </a:ext>
                </a:extLst>
              </p:cNvPr>
              <p:cNvSpPr/>
              <p:nvPr/>
            </p:nvSpPr>
            <p:spPr>
              <a:xfrm>
                <a:off x="2203971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461EDB6D-A948-41FE-A7D2-69C701F8F0F7}"/>
                  </a:ext>
                </a:extLst>
              </p:cNvPr>
              <p:cNvSpPr/>
              <p:nvPr/>
            </p:nvSpPr>
            <p:spPr>
              <a:xfrm>
                <a:off x="2490973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F212897E-AA44-4124-AB62-811EAEE858E8}"/>
                </a:ext>
              </a:extLst>
            </p:cNvPr>
            <p:cNvSpPr/>
            <p:nvPr/>
          </p:nvSpPr>
          <p:spPr>
            <a:xfrm>
              <a:off x="2203971" y="3467518"/>
              <a:ext cx="574004" cy="57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9BA1B89-1C13-4C79-B4B2-964859F9D638}"/>
                </a:ext>
              </a:extLst>
            </p:cNvPr>
            <p:cNvSpPr/>
            <p:nvPr/>
          </p:nvSpPr>
          <p:spPr>
            <a:xfrm>
              <a:off x="481602" y="4614829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BB73FA0-9660-4782-BD07-7751E045BFEB}"/>
                </a:ext>
              </a:extLst>
            </p:cNvPr>
            <p:cNvSpPr/>
            <p:nvPr/>
          </p:nvSpPr>
          <p:spPr>
            <a:xfrm rot="5400000">
              <a:off x="765090" y="4387465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24E0B436-A1CF-4CC0-9BCA-84D0CB97C73F}"/>
                </a:ext>
              </a:extLst>
            </p:cNvPr>
            <p:cNvSpPr/>
            <p:nvPr/>
          </p:nvSpPr>
          <p:spPr>
            <a:xfrm>
              <a:off x="482394" y="403430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2019F4FF-BDFC-4DBD-B94F-7DA81735E1E2}"/>
                </a:ext>
              </a:extLst>
            </p:cNvPr>
            <p:cNvSpPr/>
            <p:nvPr/>
          </p:nvSpPr>
          <p:spPr>
            <a:xfrm rot="5400000">
              <a:off x="765882" y="380693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EBCA2B57-863D-4B85-87F3-10A12AA55B06}"/>
                </a:ext>
              </a:extLst>
            </p:cNvPr>
            <p:cNvSpPr/>
            <p:nvPr/>
          </p:nvSpPr>
          <p:spPr>
            <a:xfrm>
              <a:off x="1059544" y="461769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F35FEF29-AC48-4E1B-9A00-C580D7257C27}"/>
                </a:ext>
              </a:extLst>
            </p:cNvPr>
            <p:cNvSpPr/>
            <p:nvPr/>
          </p:nvSpPr>
          <p:spPr>
            <a:xfrm rot="5400000">
              <a:off x="1343032" y="439033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138FFF97-781A-4AA9-AA62-9AADE8FCA4AB}"/>
                </a:ext>
              </a:extLst>
            </p:cNvPr>
            <p:cNvSpPr/>
            <p:nvPr/>
          </p:nvSpPr>
          <p:spPr>
            <a:xfrm>
              <a:off x="1629350" y="2891296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7E5623D5-05B7-402F-9981-BBAD8F25550B}"/>
                </a:ext>
              </a:extLst>
            </p:cNvPr>
            <p:cNvSpPr/>
            <p:nvPr/>
          </p:nvSpPr>
          <p:spPr>
            <a:xfrm rot="5400000">
              <a:off x="1912838" y="2663932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C29BC596-CE80-494C-9455-D1E3BB80ABA6}"/>
                </a:ext>
              </a:extLst>
            </p:cNvPr>
            <p:cNvSpPr/>
            <p:nvPr/>
          </p:nvSpPr>
          <p:spPr>
            <a:xfrm>
              <a:off x="2210467" y="289063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5D05FC51-C6EB-419D-9F20-1F006D66C62C}"/>
                </a:ext>
              </a:extLst>
            </p:cNvPr>
            <p:cNvSpPr/>
            <p:nvPr/>
          </p:nvSpPr>
          <p:spPr>
            <a:xfrm rot="5400000">
              <a:off x="2493955" y="266327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C40146DA-5615-4777-BD87-01A315BA2391}"/>
                </a:ext>
              </a:extLst>
            </p:cNvPr>
            <p:cNvSpPr/>
            <p:nvPr/>
          </p:nvSpPr>
          <p:spPr>
            <a:xfrm>
              <a:off x="2211160" y="346676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2ED4561D-189F-4611-B747-413C7FB8C81D}"/>
                </a:ext>
              </a:extLst>
            </p:cNvPr>
            <p:cNvSpPr/>
            <p:nvPr/>
          </p:nvSpPr>
          <p:spPr>
            <a:xfrm rot="5400000">
              <a:off x="2494648" y="323939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441BF44A-FC19-4B20-88B9-08952BE38D08}"/>
                </a:ext>
              </a:extLst>
            </p:cNvPr>
            <p:cNvSpPr/>
            <p:nvPr/>
          </p:nvSpPr>
          <p:spPr>
            <a:xfrm>
              <a:off x="2213983" y="404076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2AB596EB-4ADE-4B34-8920-A0DF6F8CB182}"/>
                </a:ext>
              </a:extLst>
            </p:cNvPr>
            <p:cNvSpPr/>
            <p:nvPr/>
          </p:nvSpPr>
          <p:spPr>
            <a:xfrm rot="5400000">
              <a:off x="2352721" y="395688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497CB8A4-B283-4141-BAC4-5C469CE044EE}"/>
                </a:ext>
              </a:extLst>
            </p:cNvPr>
            <p:cNvSpPr/>
            <p:nvPr/>
          </p:nvSpPr>
          <p:spPr>
            <a:xfrm>
              <a:off x="2499090" y="404152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D6F3EBC8-444B-4496-9474-7A14CDA88B16}"/>
                </a:ext>
              </a:extLst>
            </p:cNvPr>
            <p:cNvSpPr/>
            <p:nvPr/>
          </p:nvSpPr>
          <p:spPr>
            <a:xfrm rot="5400000">
              <a:off x="2637828" y="395764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21A2F6DC-3C8F-4568-ACF5-3FEB7CA4DE8B}"/>
                </a:ext>
              </a:extLst>
            </p:cNvPr>
            <p:cNvSpPr/>
            <p:nvPr/>
          </p:nvSpPr>
          <p:spPr>
            <a:xfrm>
              <a:off x="2500730" y="433105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77EFB665-4B1F-4EF7-823E-6632EB2B839B}"/>
                </a:ext>
              </a:extLst>
            </p:cNvPr>
            <p:cNvSpPr/>
            <p:nvPr/>
          </p:nvSpPr>
          <p:spPr>
            <a:xfrm rot="5400000">
              <a:off x="2639468" y="424717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C1AE13B9-9EE7-4A49-926B-3AB7EFB55B3B}"/>
                </a:ext>
              </a:extLst>
            </p:cNvPr>
            <p:cNvSpPr/>
            <p:nvPr/>
          </p:nvSpPr>
          <p:spPr>
            <a:xfrm>
              <a:off x="1914325" y="375580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7DE2BBB-FD9C-49F9-9E31-907908DE224B}"/>
                </a:ext>
              </a:extLst>
            </p:cNvPr>
            <p:cNvSpPr/>
            <p:nvPr/>
          </p:nvSpPr>
          <p:spPr>
            <a:xfrm rot="5400000">
              <a:off x="2053063" y="367192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71EE801-21C4-44A0-BA95-43B983EE07BF}"/>
                </a:ext>
              </a:extLst>
            </p:cNvPr>
            <p:cNvSpPr/>
            <p:nvPr/>
          </p:nvSpPr>
          <p:spPr>
            <a:xfrm>
              <a:off x="1919258" y="3466474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1F86343A-B782-416A-B912-EAC8D9BBD5D2}"/>
                </a:ext>
              </a:extLst>
            </p:cNvPr>
            <p:cNvSpPr/>
            <p:nvPr/>
          </p:nvSpPr>
          <p:spPr>
            <a:xfrm rot="5400000">
              <a:off x="2057996" y="3382593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3E44AA38-56E4-43C5-B293-E3A171EB45F7}"/>
                </a:ext>
              </a:extLst>
            </p:cNvPr>
            <p:cNvSpPr/>
            <p:nvPr/>
          </p:nvSpPr>
          <p:spPr>
            <a:xfrm>
              <a:off x="1632235" y="3462211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4E44D12-F652-4953-A1C3-441E8DD89E8A}"/>
                </a:ext>
              </a:extLst>
            </p:cNvPr>
            <p:cNvSpPr/>
            <p:nvPr/>
          </p:nvSpPr>
          <p:spPr>
            <a:xfrm rot="5400000">
              <a:off x="1770973" y="3378330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7462677A-F9E5-4871-98AE-2932411AD267}"/>
                </a:ext>
              </a:extLst>
            </p:cNvPr>
            <p:cNvSpPr/>
            <p:nvPr/>
          </p:nvSpPr>
          <p:spPr>
            <a:xfrm>
              <a:off x="1346366" y="318153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DCC1BD-8B7B-4CA8-A6F7-16B37C0F2EA6}"/>
                </a:ext>
              </a:extLst>
            </p:cNvPr>
            <p:cNvSpPr/>
            <p:nvPr/>
          </p:nvSpPr>
          <p:spPr>
            <a:xfrm rot="5400000">
              <a:off x="1485104" y="309765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9412B38-731E-4990-A53E-D3ED34163087}"/>
                </a:ext>
              </a:extLst>
            </p:cNvPr>
            <p:cNvSpPr/>
            <p:nvPr/>
          </p:nvSpPr>
          <p:spPr>
            <a:xfrm>
              <a:off x="1344183" y="289205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51DB422C-9DC3-4673-8E22-829CC47DF03E}"/>
                </a:ext>
              </a:extLst>
            </p:cNvPr>
            <p:cNvSpPr/>
            <p:nvPr/>
          </p:nvSpPr>
          <p:spPr>
            <a:xfrm rot="5400000">
              <a:off x="1482921" y="280817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D895BC52-7C3E-4EF2-A33A-D426891A885C}"/>
                </a:ext>
              </a:extLst>
            </p:cNvPr>
            <p:cNvSpPr/>
            <p:nvPr/>
          </p:nvSpPr>
          <p:spPr>
            <a:xfrm>
              <a:off x="1058678" y="288738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99D80B7-1A4D-496C-85BE-DA41591BD1FD}"/>
                </a:ext>
              </a:extLst>
            </p:cNvPr>
            <p:cNvSpPr/>
            <p:nvPr/>
          </p:nvSpPr>
          <p:spPr>
            <a:xfrm rot="5400000">
              <a:off x="1197416" y="280350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371B778A-E561-4341-9BB9-1609593473BB}"/>
                </a:ext>
              </a:extLst>
            </p:cNvPr>
            <p:cNvSpPr/>
            <p:nvPr/>
          </p:nvSpPr>
          <p:spPr>
            <a:xfrm>
              <a:off x="483426" y="3469103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8821B28D-CF2C-466A-A0E6-630F084D7349}"/>
                </a:ext>
              </a:extLst>
            </p:cNvPr>
            <p:cNvSpPr/>
            <p:nvPr/>
          </p:nvSpPr>
          <p:spPr>
            <a:xfrm rot="5400000">
              <a:off x="622164" y="3385222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91934BD-32EA-4E07-B86B-CF5D7895C17D}"/>
                </a:ext>
              </a:extLst>
            </p:cNvPr>
            <p:cNvSpPr/>
            <p:nvPr/>
          </p:nvSpPr>
          <p:spPr>
            <a:xfrm>
              <a:off x="482739" y="375481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7EC1F6A4-35F1-4FE2-AB46-BAAA24C88FCD}"/>
                </a:ext>
              </a:extLst>
            </p:cNvPr>
            <p:cNvSpPr/>
            <p:nvPr/>
          </p:nvSpPr>
          <p:spPr>
            <a:xfrm rot="5400000">
              <a:off x="621477" y="367093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41648C0E-756F-46B2-90A1-FCE165BCA5FA}"/>
                </a:ext>
              </a:extLst>
            </p:cNvPr>
            <p:cNvSpPr/>
            <p:nvPr/>
          </p:nvSpPr>
          <p:spPr>
            <a:xfrm>
              <a:off x="773113" y="375174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BFD5FC60-F862-4E2B-81AA-27459D60AAAA}"/>
                </a:ext>
              </a:extLst>
            </p:cNvPr>
            <p:cNvSpPr/>
            <p:nvPr/>
          </p:nvSpPr>
          <p:spPr>
            <a:xfrm rot="5400000">
              <a:off x="911851" y="366786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1A50604D-CB91-4754-B725-F0F5B58817C6}"/>
                </a:ext>
              </a:extLst>
            </p:cNvPr>
            <p:cNvSpPr/>
            <p:nvPr/>
          </p:nvSpPr>
          <p:spPr>
            <a:xfrm>
              <a:off x="1058613" y="403288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1BC71305-6E37-4C10-BE75-F257F4D47930}"/>
                </a:ext>
              </a:extLst>
            </p:cNvPr>
            <p:cNvSpPr/>
            <p:nvPr/>
          </p:nvSpPr>
          <p:spPr>
            <a:xfrm rot="5400000">
              <a:off x="1197351" y="394899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02FD460-E5B0-4ECF-83F4-A5DB0E1C5085}"/>
                </a:ext>
              </a:extLst>
            </p:cNvPr>
            <p:cNvSpPr/>
            <p:nvPr/>
          </p:nvSpPr>
          <p:spPr>
            <a:xfrm>
              <a:off x="1062311" y="432441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0B9A2D31-EC4A-4F3B-A205-FAA5D4F83BBD}"/>
                </a:ext>
              </a:extLst>
            </p:cNvPr>
            <p:cNvSpPr/>
            <p:nvPr/>
          </p:nvSpPr>
          <p:spPr>
            <a:xfrm rot="5400000">
              <a:off x="1201049" y="424053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AB7E4713-D73E-425B-89F1-32FD9C2F906C}"/>
                </a:ext>
              </a:extLst>
            </p:cNvPr>
            <p:cNvSpPr/>
            <p:nvPr/>
          </p:nvSpPr>
          <p:spPr>
            <a:xfrm>
              <a:off x="1347275" y="432647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C17A574E-50B4-459E-92CD-F6BA244071C4}"/>
                </a:ext>
              </a:extLst>
            </p:cNvPr>
            <p:cNvSpPr/>
            <p:nvPr/>
          </p:nvSpPr>
          <p:spPr>
            <a:xfrm rot="5400000">
              <a:off x="1486013" y="424259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E5452392-FBFC-4475-B537-B43037B7E655}"/>
                </a:ext>
              </a:extLst>
            </p:cNvPr>
            <p:cNvSpPr/>
            <p:nvPr/>
          </p:nvSpPr>
          <p:spPr>
            <a:xfrm>
              <a:off x="1635968" y="461482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9ED37784-5899-4C4D-9038-9073F6F96A3E}"/>
                </a:ext>
              </a:extLst>
            </p:cNvPr>
            <p:cNvSpPr/>
            <p:nvPr/>
          </p:nvSpPr>
          <p:spPr>
            <a:xfrm rot="5400000">
              <a:off x="1774706" y="453094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BC88299C-94C2-4F10-9633-31DB10360483}"/>
                </a:ext>
              </a:extLst>
            </p:cNvPr>
            <p:cNvSpPr/>
            <p:nvPr/>
          </p:nvSpPr>
          <p:spPr>
            <a:xfrm>
              <a:off x="1632953" y="490007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A16A4F3F-C303-41F0-ABC5-43FDC69CD4BD}"/>
                </a:ext>
              </a:extLst>
            </p:cNvPr>
            <p:cNvSpPr/>
            <p:nvPr/>
          </p:nvSpPr>
          <p:spPr>
            <a:xfrm rot="5400000">
              <a:off x="1771691" y="481619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08A2849-27E7-4EAA-A607-A1FF5E6589C9}"/>
                </a:ext>
              </a:extLst>
            </p:cNvPr>
            <p:cNvSpPr/>
            <p:nvPr/>
          </p:nvSpPr>
          <p:spPr>
            <a:xfrm>
              <a:off x="1922551" y="490253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EB8B127B-409A-407D-A1BE-5AC200F8D947}"/>
                </a:ext>
              </a:extLst>
            </p:cNvPr>
            <p:cNvSpPr/>
            <p:nvPr/>
          </p:nvSpPr>
          <p:spPr>
            <a:xfrm rot="5400000">
              <a:off x="2061289" y="481864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7A175703-FCF0-49A1-B4DA-7FE2C926F5C5}"/>
              </a:ext>
            </a:extLst>
          </p:cNvPr>
          <p:cNvGrpSpPr/>
          <p:nvPr/>
        </p:nvGrpSpPr>
        <p:grpSpPr>
          <a:xfrm>
            <a:off x="3179453" y="538534"/>
            <a:ext cx="3458952" cy="1668833"/>
            <a:chOff x="6364499" y="1023567"/>
            <a:chExt cx="3458952" cy="1668833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6C412CE-BBF9-457A-9299-E30C8CA7B90D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6D4810E-6F67-4B8D-A40A-71EA5661CDC7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75B0679-5599-4615-A073-6780DE21ECBB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2587CAD9-6F68-4210-AAFD-027C11C1F1BC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FAB1F90F-E06C-4BB2-89D7-2447478CCBE8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F1CEEF64-359B-4D97-89D4-1A11A154909B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D4F12042-7B2C-4EBF-B5D1-E956E144F7D4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0DF2797-C371-4A75-9C51-6C666A563380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2EB7D88-624F-40D7-A129-1260D833DB53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EAE1C57-C3D8-4381-92C2-100E01609C9F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7EFDA9B7-9969-4FFE-B7F7-91BBF0DD4320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0A5B36F7-6A32-4A55-B942-58B4DAE33D4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4F0011-E052-4038-814A-4428F7133ED5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09E07BB-9A06-44DD-83EE-CF5063060E4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8A7861B1-2F68-4A6C-BCA8-A2D531E9EA4E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D707E673-6355-4E09-AFD9-501266B88FF0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A48BCB7-D8BD-433F-BAA3-FAEBDCF53F52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1C8FBC4A-377C-4077-8961-E4C3540F785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4E88964F-ECFD-4DF9-BB78-0390BC9D1EA6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00AAD382-9B9E-4A06-B172-A7FE4B2A4798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9869BF3-CA13-4DBD-8999-5C55DE3C64C4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0041643-3554-4157-B754-D389781F7C4D}"/>
                </a:ext>
              </a:extLst>
            </p:cNvPr>
            <p:cNvCxnSpPr>
              <a:cxnSpLocks/>
              <a:stCxn id="84" idx="4"/>
              <a:endCxn id="88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5A95D8-573F-4D2D-9073-0F68E939EF15}"/>
                </a:ext>
              </a:extLst>
            </p:cNvPr>
            <p:cNvCxnSpPr>
              <a:cxnSpLocks/>
              <a:stCxn id="84" idx="4"/>
              <a:endCxn id="89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E24FAD5-99AE-41AA-AA4D-28999B5306C9}"/>
                </a:ext>
              </a:extLst>
            </p:cNvPr>
            <p:cNvCxnSpPr>
              <a:cxnSpLocks/>
              <a:stCxn id="84" idx="4"/>
              <a:endCxn id="90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2BDBA801-A2E4-43C4-9514-900EA98E39C1}"/>
                </a:ext>
              </a:extLst>
            </p:cNvPr>
            <p:cNvCxnSpPr>
              <a:cxnSpLocks/>
              <a:stCxn id="84" idx="4"/>
              <a:endCxn id="91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0A37918C-42C9-45FB-8253-30620E05074D}"/>
                </a:ext>
              </a:extLst>
            </p:cNvPr>
            <p:cNvCxnSpPr>
              <a:cxnSpLocks/>
              <a:stCxn id="85" idx="4"/>
              <a:endCxn id="92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B1C216E4-6988-4143-8777-A10AA750B792}"/>
                </a:ext>
              </a:extLst>
            </p:cNvPr>
            <p:cNvCxnSpPr>
              <a:cxnSpLocks/>
              <a:stCxn id="85" idx="4"/>
              <a:endCxn id="93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02DD7AB-D7FD-47E8-8643-C54665C83BFF}"/>
                </a:ext>
              </a:extLst>
            </p:cNvPr>
            <p:cNvCxnSpPr>
              <a:cxnSpLocks/>
              <a:stCxn id="85" idx="4"/>
              <a:endCxn id="94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665283D-D546-4012-9D9F-E5BC61D8CCB5}"/>
                </a:ext>
              </a:extLst>
            </p:cNvPr>
            <p:cNvCxnSpPr>
              <a:cxnSpLocks/>
              <a:stCxn id="85" idx="4"/>
              <a:endCxn id="95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8C598B1-6424-417E-BCCC-0F66AE3F3417}"/>
                </a:ext>
              </a:extLst>
            </p:cNvPr>
            <p:cNvCxnSpPr>
              <a:cxnSpLocks/>
              <a:stCxn id="86" idx="4"/>
              <a:endCxn id="10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4FBAA000-5073-4F9A-A9D8-4B60122FD873}"/>
                </a:ext>
              </a:extLst>
            </p:cNvPr>
            <p:cNvCxnSpPr>
              <a:cxnSpLocks/>
              <a:stCxn id="86" idx="4"/>
              <a:endCxn id="10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0E043E7-2F8F-479E-8D55-DE0C1F0BD91C}"/>
                </a:ext>
              </a:extLst>
            </p:cNvPr>
            <p:cNvCxnSpPr>
              <a:cxnSpLocks/>
              <a:stCxn id="86" idx="4"/>
              <a:endCxn id="10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81BB6309-005F-4516-BCA3-3B24E4440467}"/>
                </a:ext>
              </a:extLst>
            </p:cNvPr>
            <p:cNvCxnSpPr>
              <a:cxnSpLocks/>
              <a:stCxn id="86" idx="4"/>
              <a:endCxn id="10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7F296F1-0C7B-424D-A93A-0979E8C5062F}"/>
                </a:ext>
              </a:extLst>
            </p:cNvPr>
            <p:cNvCxnSpPr>
              <a:cxnSpLocks/>
              <a:stCxn id="87" idx="4"/>
              <a:endCxn id="10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1077A5CA-9FBE-45B8-B6B4-4A15E851F685}"/>
                </a:ext>
              </a:extLst>
            </p:cNvPr>
            <p:cNvCxnSpPr>
              <a:cxnSpLocks/>
              <a:stCxn id="87" idx="4"/>
              <a:endCxn id="10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257330B-5666-4B06-BCC3-3BDBD4A29E58}"/>
                </a:ext>
              </a:extLst>
            </p:cNvPr>
            <p:cNvCxnSpPr>
              <a:cxnSpLocks/>
              <a:stCxn id="87" idx="4"/>
              <a:endCxn id="11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FA4AE4-17BF-4100-9765-115BDC7DED2F}"/>
                </a:ext>
              </a:extLst>
            </p:cNvPr>
            <p:cNvCxnSpPr>
              <a:cxnSpLocks/>
              <a:stCxn id="87" idx="4"/>
              <a:endCxn id="11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CF73E442-1579-458E-B354-D7B0C066A782}"/>
                </a:ext>
              </a:extLst>
            </p:cNvPr>
            <p:cNvCxnSpPr>
              <a:cxnSpLocks/>
              <a:stCxn id="56" idx="4"/>
              <a:endCxn id="84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DA863F75-1AA2-4336-A5B6-F4E7F64DD836}"/>
                </a:ext>
              </a:extLst>
            </p:cNvPr>
            <p:cNvCxnSpPr>
              <a:cxnSpLocks/>
              <a:stCxn id="56" idx="4"/>
              <a:endCxn id="85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788F577-75F8-4CCF-9D64-52039F870472}"/>
                </a:ext>
              </a:extLst>
            </p:cNvPr>
            <p:cNvCxnSpPr>
              <a:cxnSpLocks/>
              <a:stCxn id="56" idx="4"/>
              <a:endCxn id="86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95FB26-F326-40C7-86AF-1CD05667767D}"/>
                </a:ext>
              </a:extLst>
            </p:cNvPr>
            <p:cNvCxnSpPr>
              <a:cxnSpLocks/>
              <a:stCxn id="56" idx="4"/>
              <a:endCxn id="87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椭圆 207">
            <a:extLst>
              <a:ext uri="{FF2B5EF4-FFF2-40B4-BE49-F238E27FC236}">
                <a16:creationId xmlns:a16="http://schemas.microsoft.com/office/drawing/2014/main" id="{27C6C0FA-5BBA-4E55-9E51-96E2A53F651C}"/>
              </a:ext>
            </a:extLst>
          </p:cNvPr>
          <p:cNvSpPr/>
          <p:nvPr/>
        </p:nvSpPr>
        <p:spPr>
          <a:xfrm>
            <a:off x="2394754" y="431800"/>
            <a:ext cx="4984325" cy="19019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FCC05358-339B-4015-83B9-7E1309F4D9B5}"/>
              </a:ext>
            </a:extLst>
          </p:cNvPr>
          <p:cNvSpPr txBox="1"/>
          <p:nvPr/>
        </p:nvSpPr>
        <p:spPr>
          <a:xfrm>
            <a:off x="7479327" y="339197"/>
            <a:ext cx="25154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CPU: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1. Processes H-matrix tree structure.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2. Batches tasks together.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1B3F5B-9DA1-410D-BC8A-3B89C5D9BCFC}"/>
              </a:ext>
            </a:extLst>
          </p:cNvPr>
          <p:cNvSpPr txBox="1"/>
          <p:nvPr/>
        </p:nvSpPr>
        <p:spPr>
          <a:xfrm>
            <a:off x="7531056" y="3765830"/>
            <a:ext cx="2515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GPU:</a:t>
            </a:r>
          </a:p>
          <a:p>
            <a:r>
              <a:rPr lang="en-US" altLang="zh-CN" sz="2800" dirty="0">
                <a:solidFill>
                  <a:srgbClr val="7030A0"/>
                </a:solidFill>
              </a:rPr>
              <a:t>3. Processes the matrix block by block.</a:t>
            </a: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9A3C6956-9F21-45AC-B0A2-A210CA110933}"/>
              </a:ext>
            </a:extLst>
          </p:cNvPr>
          <p:cNvSpPr/>
          <p:nvPr/>
        </p:nvSpPr>
        <p:spPr>
          <a:xfrm>
            <a:off x="2428170" y="2376435"/>
            <a:ext cx="5051157" cy="414168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下 214">
            <a:extLst>
              <a:ext uri="{FF2B5EF4-FFF2-40B4-BE49-F238E27FC236}">
                <a16:creationId xmlns:a16="http://schemas.microsoft.com/office/drawing/2014/main" id="{98E00E2B-5DAB-4C1F-B0D7-B3BCBFE98344}"/>
              </a:ext>
            </a:extLst>
          </p:cNvPr>
          <p:cNvSpPr/>
          <p:nvPr/>
        </p:nvSpPr>
        <p:spPr>
          <a:xfrm>
            <a:off x="8351505" y="3092170"/>
            <a:ext cx="247650" cy="584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58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F5E679C-3913-4317-AD22-18A3C94E3B1D}"/>
              </a:ext>
            </a:extLst>
          </p:cNvPr>
          <p:cNvGrpSpPr/>
          <p:nvPr/>
        </p:nvGrpSpPr>
        <p:grpSpPr>
          <a:xfrm>
            <a:off x="2062446" y="1158924"/>
            <a:ext cx="2225945" cy="1073947"/>
            <a:chOff x="6364499" y="1023567"/>
            <a:chExt cx="3458952" cy="1668833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CB8289D-5D1C-492D-881A-B0C5E4260C0C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A08C3EE-857D-45C5-9CB3-EE982B25643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FFAFDA-3DBA-48CF-9C8B-900F944F9856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8801D15-54F9-4BD2-953E-3D78AA0DE3EB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8A756C1-74A0-42D0-AEE8-D55D67C55C29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CB3A29-B66F-412C-9696-9E7062C8E2E8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4FC0088-6B9A-4237-912C-4F7C8BDC9B7C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C4424D3-1406-4757-92DB-E7792EBFB39B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29E2A9D-0FE0-4500-81FC-CFAE35852F79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71392FE-9DC1-4FF6-8916-9A85EB8C1D39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4D1A3DA-9009-4022-9FD1-87BF5697D59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BBABBF5-E541-4C48-AB45-9A0E4ED070B9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B4DD4BF-D99E-4E1F-B7D1-F295CD13989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766205C-9736-4913-929C-E5CAADC284A2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7DEA0BC-E108-4254-9DEF-A4A2DAC94997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2A9AD5-9D3D-4CC7-A22F-9D44C87F2D84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D80DDC8-29D5-43AE-A4DD-4749A1DFFD9C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987023E-F2B6-46CF-9D46-D5F7F37CDAB7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DEE0AED-01AC-4EAB-AF7F-88D138DAA400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348875-90FD-4CFC-BBD3-A1453A987AF7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6BC2FAD-86A4-4647-A112-4FBBCC2DF320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3ED0BC4-784F-4A92-8857-48C52FC7B06A}"/>
                </a:ext>
              </a:extLst>
            </p:cNvPr>
            <p:cNvCxnSpPr>
              <a:cxnSpLocks/>
              <a:stCxn id="12" idx="4"/>
              <a:endCxn id="16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619404F-5891-4E98-8E69-7ED87DE9C797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9A6538-D9F6-4FD7-84CA-19D9DE272E8C}"/>
                </a:ext>
              </a:extLst>
            </p:cNvPr>
            <p:cNvCxnSpPr>
              <a:cxnSpLocks/>
              <a:stCxn id="12" idx="4"/>
              <a:endCxn id="18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16C3BEF-B0DC-45F7-B980-53FA615487A0}"/>
                </a:ext>
              </a:extLst>
            </p:cNvPr>
            <p:cNvCxnSpPr>
              <a:cxnSpLocks/>
              <a:stCxn id="12" idx="4"/>
              <a:endCxn id="19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63D328C-D5D7-4CA8-BFA6-8E06CD779DBA}"/>
                </a:ext>
              </a:extLst>
            </p:cNvPr>
            <p:cNvCxnSpPr>
              <a:cxnSpLocks/>
              <a:stCxn id="13" idx="4"/>
              <a:endCxn id="20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2BD4700-57DC-4C8B-A55B-040E6E7087D3}"/>
                </a:ext>
              </a:extLst>
            </p:cNvPr>
            <p:cNvCxnSpPr>
              <a:cxnSpLocks/>
              <a:stCxn id="13" idx="4"/>
              <a:endCxn id="21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8A6877B-55B2-4712-B20A-573276AC8483}"/>
                </a:ext>
              </a:extLst>
            </p:cNvPr>
            <p:cNvCxnSpPr>
              <a:cxnSpLocks/>
              <a:stCxn id="13" idx="4"/>
              <a:endCxn id="22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F0882765-B5A0-491F-A9A8-EBF062DF2D41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3145ECA-62BA-49D1-B10E-B9FE13E4DA62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C031156-54DB-4311-89FA-4525A736741B}"/>
                </a:ext>
              </a:extLst>
            </p:cNvPr>
            <p:cNvCxnSpPr>
              <a:cxnSpLocks/>
              <a:stCxn id="14" idx="4"/>
              <a:endCxn id="25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8421FE9-D66E-4DE5-81E3-AF5710034765}"/>
                </a:ext>
              </a:extLst>
            </p:cNvPr>
            <p:cNvCxnSpPr>
              <a:cxnSpLocks/>
              <a:stCxn id="14" idx="4"/>
              <a:endCxn id="26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AE1B7AB9-6672-4A80-820B-100A140A9EF4}"/>
                </a:ext>
              </a:extLst>
            </p:cNvPr>
            <p:cNvCxnSpPr>
              <a:cxnSpLocks/>
              <a:stCxn id="14" idx="4"/>
              <a:endCxn id="27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694632A-8266-4789-BDB5-C6517236467A}"/>
                </a:ext>
              </a:extLst>
            </p:cNvPr>
            <p:cNvCxnSpPr>
              <a:cxnSpLocks/>
              <a:stCxn id="15" idx="4"/>
              <a:endCxn id="28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C9DF6448-3D7A-4E55-B794-96763F213DCC}"/>
                </a:ext>
              </a:extLst>
            </p:cNvPr>
            <p:cNvCxnSpPr>
              <a:cxnSpLocks/>
              <a:stCxn id="15" idx="4"/>
              <a:endCxn id="29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52FD57B-56BE-4CB0-9DCD-C412DB99F285}"/>
                </a:ext>
              </a:extLst>
            </p:cNvPr>
            <p:cNvCxnSpPr>
              <a:cxnSpLocks/>
              <a:stCxn id="15" idx="4"/>
              <a:endCxn id="30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1A59398-C3AF-417E-B62D-6A65800D8FED}"/>
                </a:ext>
              </a:extLst>
            </p:cNvPr>
            <p:cNvCxnSpPr>
              <a:cxnSpLocks/>
              <a:stCxn id="15" idx="4"/>
              <a:endCxn id="31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93EA71A-ACD8-42E7-A2FB-FE14824203D0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C2F21F2-697E-4CB8-9111-6B724AF9A77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F2DF878-E88E-4E8D-96C9-7F9700E23437}"/>
                </a:ext>
              </a:extLst>
            </p:cNvPr>
            <p:cNvCxnSpPr>
              <a:cxnSpLocks/>
              <a:stCxn id="11" idx="4"/>
              <a:endCxn id="14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0CA19CC-1726-43F4-BA12-FCE9131C36D3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27C7C00-E023-45D1-BA1E-106C5AF2E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266937"/>
              </p:ext>
            </p:extLst>
          </p:nvPr>
        </p:nvGraphicFramePr>
        <p:xfrm>
          <a:off x="4899846" y="-210088"/>
          <a:ext cx="2027747" cy="399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BD1E59CA-1BC9-4122-A9D3-C6CE0FFB71A4}"/>
              </a:ext>
            </a:extLst>
          </p:cNvPr>
          <p:cNvSpPr/>
          <p:nvPr/>
        </p:nvSpPr>
        <p:spPr>
          <a:xfrm>
            <a:off x="4462408" y="162117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3AC26A7-B30B-4DB4-A591-2A3B87B78B86}"/>
              </a:ext>
            </a:extLst>
          </p:cNvPr>
          <p:cNvSpPr txBox="1"/>
          <p:nvPr/>
        </p:nvSpPr>
        <p:spPr>
          <a:xfrm>
            <a:off x="3484368" y="2852138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Task tree generation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FF3443C-DC83-4993-BE2C-6A4609EAB198}"/>
              </a:ext>
            </a:extLst>
          </p:cNvPr>
          <p:cNvGrpSpPr/>
          <p:nvPr/>
        </p:nvGrpSpPr>
        <p:grpSpPr>
          <a:xfrm>
            <a:off x="7771755" y="511510"/>
            <a:ext cx="1744008" cy="2368777"/>
            <a:chOff x="6428442" y="529339"/>
            <a:chExt cx="1253065" cy="1765300"/>
          </a:xfrm>
        </p:grpSpPr>
        <p:graphicFrame>
          <p:nvGraphicFramePr>
            <p:cNvPr id="53" name="图示 52">
              <a:extLst>
                <a:ext uri="{FF2B5EF4-FFF2-40B4-BE49-F238E27FC236}">
                  <a16:creationId xmlns:a16="http://schemas.microsoft.com/office/drawing/2014/main" id="{601BBCE4-B8A0-484F-9388-414F15EA7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0161294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4" name="箭头: 右弧形 53">
              <a:extLst>
                <a:ext uri="{FF2B5EF4-FFF2-40B4-BE49-F238E27FC236}">
                  <a16:creationId xmlns:a16="http://schemas.microsoft.com/office/drawing/2014/main" id="{5E8195AF-7ADE-4679-8E5B-D80D33FE8727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箭头: 右弧形 54">
              <a:extLst>
                <a:ext uri="{FF2B5EF4-FFF2-40B4-BE49-F238E27FC236}">
                  <a16:creationId xmlns:a16="http://schemas.microsoft.com/office/drawing/2014/main" id="{2A942F6A-E6E9-462A-A68C-CD78D857A873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左弧形 56">
              <a:extLst>
                <a:ext uri="{FF2B5EF4-FFF2-40B4-BE49-F238E27FC236}">
                  <a16:creationId xmlns:a16="http://schemas.microsoft.com/office/drawing/2014/main" id="{93797E27-7E7C-4907-BB51-D62E9E8F0046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右弧形 57">
              <a:extLst>
                <a:ext uri="{FF2B5EF4-FFF2-40B4-BE49-F238E27FC236}">
                  <a16:creationId xmlns:a16="http://schemas.microsoft.com/office/drawing/2014/main" id="{4DAF0605-4A04-46B6-9500-C9A8DFAE8FB8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箭头: 左弧形 58">
              <a:extLst>
                <a:ext uri="{FF2B5EF4-FFF2-40B4-BE49-F238E27FC236}">
                  <a16:creationId xmlns:a16="http://schemas.microsoft.com/office/drawing/2014/main" id="{5786ABD4-4CF4-4DE7-AF43-4A949689BE78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右弧形 59">
              <a:extLst>
                <a:ext uri="{FF2B5EF4-FFF2-40B4-BE49-F238E27FC236}">
                  <a16:creationId xmlns:a16="http://schemas.microsoft.com/office/drawing/2014/main" id="{ABB0F417-8723-4239-B1AF-8BB1F0263AD3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FF66B005-9182-4F79-900C-6D5FAA052026}"/>
              </a:ext>
            </a:extLst>
          </p:cNvPr>
          <p:cNvSpPr txBox="1"/>
          <p:nvPr/>
        </p:nvSpPr>
        <p:spPr>
          <a:xfrm>
            <a:off x="6522177" y="2841301"/>
            <a:ext cx="2668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Tree Flattening &amp;</a:t>
            </a:r>
          </a:p>
          <a:p>
            <a:r>
              <a:rPr lang="en-US" altLang="zh-CN" dirty="0"/>
              <a:t>DAG generation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673DF3F-A9A6-4CF3-9DA6-CBC520A4F9A6}"/>
              </a:ext>
            </a:extLst>
          </p:cNvPr>
          <p:cNvSpPr/>
          <p:nvPr/>
        </p:nvSpPr>
        <p:spPr>
          <a:xfrm>
            <a:off x="7094279" y="16170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图示 62">
            <a:extLst>
              <a:ext uri="{FF2B5EF4-FFF2-40B4-BE49-F238E27FC236}">
                <a16:creationId xmlns:a16="http://schemas.microsoft.com/office/drawing/2014/main" id="{52149AC7-7FED-48E7-8CD0-C914E532F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988956"/>
              </p:ext>
            </p:extLst>
          </p:nvPr>
        </p:nvGraphicFramePr>
        <p:xfrm>
          <a:off x="2409529" y="2853149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32C36C02-6E85-4D6D-82B7-843C0DD437FB}"/>
              </a:ext>
            </a:extLst>
          </p:cNvPr>
          <p:cNvSpPr/>
          <p:nvPr/>
        </p:nvSpPr>
        <p:spPr>
          <a:xfrm rot="8100000">
            <a:off x="6181398" y="3964887"/>
            <a:ext cx="1316631" cy="166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5CA5AF2-6956-429A-BB6A-B90C9600123D}"/>
              </a:ext>
            </a:extLst>
          </p:cNvPr>
          <p:cNvSpPr txBox="1"/>
          <p:nvPr/>
        </p:nvSpPr>
        <p:spPr>
          <a:xfrm>
            <a:off x="2836830" y="5587424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Scheduling the Tasks</a:t>
            </a:r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91E2D8CF-769E-42B3-BA69-60CCFB9CB550}"/>
              </a:ext>
            </a:extLst>
          </p:cNvPr>
          <p:cNvSpPr/>
          <p:nvPr/>
        </p:nvSpPr>
        <p:spPr>
          <a:xfrm>
            <a:off x="6654248" y="4608384"/>
            <a:ext cx="862181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545C09-475D-46B8-918E-939AF23A28D2}"/>
              </a:ext>
            </a:extLst>
          </p:cNvPr>
          <p:cNvSpPr/>
          <p:nvPr/>
        </p:nvSpPr>
        <p:spPr>
          <a:xfrm>
            <a:off x="7946036" y="3603980"/>
            <a:ext cx="1592159" cy="18874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GPU readable:</a:t>
            </a:r>
          </a:p>
          <a:p>
            <a:pPr algn="ctr"/>
            <a:r>
              <a:rPr lang="en-US" altLang="zh-CN" dirty="0"/>
              <a:t>Routine IDs</a:t>
            </a:r>
          </a:p>
          <a:p>
            <a:pPr algn="ctr"/>
            <a:r>
              <a:rPr lang="en-US" altLang="zh-CN" dirty="0"/>
              <a:t>Matrix Dims</a:t>
            </a:r>
          </a:p>
          <a:p>
            <a:pPr algn="ctr"/>
            <a:r>
              <a:rPr lang="en-US" altLang="zh-CN" dirty="0"/>
              <a:t>Data </a:t>
            </a:r>
            <a:r>
              <a:rPr lang="en-US" altLang="zh-CN" dirty="0" err="1"/>
              <a:t>Ptrs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FC18ED2-FFF2-4E0C-81A9-6B1D80EAC289}"/>
              </a:ext>
            </a:extLst>
          </p:cNvPr>
          <p:cNvSpPr txBox="1"/>
          <p:nvPr/>
        </p:nvSpPr>
        <p:spPr>
          <a:xfrm>
            <a:off x="6503035" y="5613462"/>
            <a:ext cx="266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GPU Inst generation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2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A73907A-AAB4-4C34-97CF-800E86E7A6AE}"/>
              </a:ext>
            </a:extLst>
          </p:cNvPr>
          <p:cNvSpPr/>
          <p:nvPr/>
        </p:nvSpPr>
        <p:spPr>
          <a:xfrm>
            <a:off x="1806259" y="1212093"/>
            <a:ext cx="1339288" cy="1587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GPU readable:</a:t>
            </a:r>
          </a:p>
          <a:p>
            <a:pPr algn="ctr"/>
            <a:r>
              <a:rPr lang="en-US" altLang="zh-CN" sz="1400" dirty="0"/>
              <a:t>Routine IDs</a:t>
            </a:r>
          </a:p>
          <a:p>
            <a:pPr algn="ctr"/>
            <a:r>
              <a:rPr lang="en-US" altLang="zh-CN" sz="1400" dirty="0"/>
              <a:t>Matrix Dims</a:t>
            </a:r>
          </a:p>
          <a:p>
            <a:pPr algn="ctr"/>
            <a:r>
              <a:rPr lang="en-US" altLang="zh-CN" sz="1400" dirty="0"/>
              <a:t>Data </a:t>
            </a:r>
            <a:r>
              <a:rPr lang="en-US" altLang="zh-CN" sz="1400" dirty="0" err="1"/>
              <a:t>Ptrs</a:t>
            </a:r>
            <a:endParaRPr lang="en-US" altLang="zh-CN" sz="1400" dirty="0"/>
          </a:p>
          <a:p>
            <a:pPr algn="ctr"/>
            <a:r>
              <a:rPr lang="en-US" altLang="zh-CN" sz="1400" dirty="0"/>
              <a:t>…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3DAFB33-1229-4C0A-A47F-D8C4939E3096}"/>
              </a:ext>
            </a:extLst>
          </p:cNvPr>
          <p:cNvSpPr/>
          <p:nvPr/>
        </p:nvSpPr>
        <p:spPr>
          <a:xfrm>
            <a:off x="3998577" y="992599"/>
            <a:ext cx="3200400" cy="495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CUDA Grid</a:t>
            </a:r>
            <a:endParaRPr lang="zh-CN" altLang="en-US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AD0F4F0-453F-4162-A599-AC84EFE614D4}"/>
              </a:ext>
            </a:extLst>
          </p:cNvPr>
          <p:cNvGrpSpPr/>
          <p:nvPr/>
        </p:nvGrpSpPr>
        <p:grpSpPr>
          <a:xfrm>
            <a:off x="4239768" y="1693639"/>
            <a:ext cx="1093352" cy="1661160"/>
            <a:chOff x="3669148" y="2269592"/>
            <a:chExt cx="1093352" cy="166116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6139F22-DCA2-46FB-B33C-1EB1513CE9BB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0</a:t>
              </a:r>
              <a:endParaRPr lang="zh-CN" altLang="en-US" sz="1600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7E2EF1C-FC14-4A87-A5FD-FFCD2BB00B3F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22D45BA-BDAA-43D5-B476-D3C1C0C0D1EF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23F238-32C3-41B3-ABA2-2231BAFA574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E7B1053-5C13-4EC4-B3AF-45A507DCF8A9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78E8612-B544-4FDF-ABD5-CD9AE5B8696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A3C3C5A-D4DF-4D5E-9E30-E0087FE171DB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1FFF556-E7CA-43DD-946F-2326668C65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D4C038A-475E-4027-B1D4-05620621DFEB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23FC3C7-14FF-4804-922C-6FB8EF0C80C9}"/>
              </a:ext>
            </a:extLst>
          </p:cNvPr>
          <p:cNvGrpSpPr/>
          <p:nvPr/>
        </p:nvGrpSpPr>
        <p:grpSpPr>
          <a:xfrm>
            <a:off x="5555413" y="1693639"/>
            <a:ext cx="1093352" cy="1661160"/>
            <a:chOff x="3669148" y="2269592"/>
            <a:chExt cx="1093352" cy="166116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8AA4644-735D-494D-AD7E-76B73E40B74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1</a:t>
              </a:r>
              <a:endParaRPr lang="zh-CN" altLang="en-US" sz="16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68EE043-B8D8-4A86-828B-C57484D1D31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0E31329-104F-4BB8-A256-7F32117A382A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E25992D-727D-4543-B381-8E5BD1E4A0FE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DB726D-A0D9-4728-A252-998F6547135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0B458163-7C62-4090-BA02-41A7A5621F26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AE5DE33-17AD-4F55-A2C4-A0A7C524C139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33CFE030-F322-4A0A-B162-376D112113C1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E252F8D9-A535-4AB5-BFC2-05C7E40BF888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8FC6883-952C-42AA-9DFA-A3718571A913}"/>
              </a:ext>
            </a:extLst>
          </p:cNvPr>
          <p:cNvGrpSpPr/>
          <p:nvPr/>
        </p:nvGrpSpPr>
        <p:grpSpPr>
          <a:xfrm>
            <a:off x="4240161" y="3584693"/>
            <a:ext cx="1093352" cy="1661160"/>
            <a:chOff x="3669148" y="2269592"/>
            <a:chExt cx="1093352" cy="166116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60BD265-5BC2-4481-A810-E66408144C20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2</a:t>
              </a:r>
              <a:endParaRPr lang="zh-CN" altLang="en-US" sz="1600" dirty="0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90D636B7-F786-4673-9BF0-496D070FCBC7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A774CED-4D78-46C4-A592-E3C5BD22A6D9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7195CF-2954-4002-90DE-7C2204AF01F4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ACC6A09-7ABE-4EB5-A094-6E0FDE78BD4E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E62F37A-0C15-4B40-8190-52DCA951A5D4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4ACBF12B-72E7-41CE-9151-5AD0C2316763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4CE4F49D-CAF5-4066-8062-A75448D1F510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B499B5ED-A275-43A5-90E5-FBDEB7C0367C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6369F082-9989-46A2-ADDB-D63E7F7B7F3F}"/>
              </a:ext>
            </a:extLst>
          </p:cNvPr>
          <p:cNvGrpSpPr/>
          <p:nvPr/>
        </p:nvGrpSpPr>
        <p:grpSpPr>
          <a:xfrm>
            <a:off x="5555413" y="3584693"/>
            <a:ext cx="1093352" cy="1661160"/>
            <a:chOff x="3669148" y="2269592"/>
            <a:chExt cx="1093352" cy="166116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67BE168-F7C5-418D-8B8D-86B6158FC579}"/>
                </a:ext>
              </a:extLst>
            </p:cNvPr>
            <p:cNvSpPr/>
            <p:nvPr/>
          </p:nvSpPr>
          <p:spPr>
            <a:xfrm>
              <a:off x="3669148" y="2269592"/>
              <a:ext cx="1093352" cy="16611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600" dirty="0"/>
                <a:t>Thread Block 3</a:t>
              </a:r>
              <a:endParaRPr lang="zh-CN" altLang="en-US" sz="1600" dirty="0"/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33536AF-31D8-4ABB-BD81-52369BE233A8}"/>
                </a:ext>
              </a:extLst>
            </p:cNvPr>
            <p:cNvCxnSpPr/>
            <p:nvPr/>
          </p:nvCxnSpPr>
          <p:spPr>
            <a:xfrm>
              <a:off x="39319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3D96C16-2963-472F-B462-6C7E264EECDD}"/>
                </a:ext>
              </a:extLst>
            </p:cNvPr>
            <p:cNvCxnSpPr/>
            <p:nvPr/>
          </p:nvCxnSpPr>
          <p:spPr>
            <a:xfrm>
              <a:off x="400812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DD4CA9A-DDCD-45A4-9FB7-CDF00F1BC1A7}"/>
                </a:ext>
              </a:extLst>
            </p:cNvPr>
            <p:cNvCxnSpPr/>
            <p:nvPr/>
          </p:nvCxnSpPr>
          <p:spPr>
            <a:xfrm>
              <a:off x="40919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1F898E3-103F-4E95-9C0A-C79C73ECBE1C}"/>
                </a:ext>
              </a:extLst>
            </p:cNvPr>
            <p:cNvCxnSpPr/>
            <p:nvPr/>
          </p:nvCxnSpPr>
          <p:spPr>
            <a:xfrm>
              <a:off x="416814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4E44B9B-16B3-4598-AAE4-6BBEFA062369}"/>
                </a:ext>
              </a:extLst>
            </p:cNvPr>
            <p:cNvCxnSpPr/>
            <p:nvPr/>
          </p:nvCxnSpPr>
          <p:spPr>
            <a:xfrm>
              <a:off x="42519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2BB1247-9556-4335-BE2A-E01CCECE3A97}"/>
                </a:ext>
              </a:extLst>
            </p:cNvPr>
            <p:cNvCxnSpPr/>
            <p:nvPr/>
          </p:nvCxnSpPr>
          <p:spPr>
            <a:xfrm>
              <a:off x="432816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E20D37D7-21FF-4498-A61E-D3CAD64B599E}"/>
                </a:ext>
              </a:extLst>
            </p:cNvPr>
            <p:cNvCxnSpPr/>
            <p:nvPr/>
          </p:nvCxnSpPr>
          <p:spPr>
            <a:xfrm>
              <a:off x="44119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D000E382-A1D6-4CF9-86CF-E993E8B69682}"/>
                </a:ext>
              </a:extLst>
            </p:cNvPr>
            <p:cNvCxnSpPr/>
            <p:nvPr/>
          </p:nvCxnSpPr>
          <p:spPr>
            <a:xfrm>
              <a:off x="4488180" y="3019852"/>
              <a:ext cx="0" cy="6477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648E809-3993-49A5-8997-14F0305E828A}"/>
              </a:ext>
            </a:extLst>
          </p:cNvPr>
          <p:cNvSpPr/>
          <p:nvPr/>
        </p:nvSpPr>
        <p:spPr>
          <a:xfrm>
            <a:off x="3392512" y="2074793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DF61DA6-A0B7-4858-9886-FC85E8E1B6AA}"/>
              </a:ext>
            </a:extLst>
          </p:cNvPr>
          <p:cNvSpPr/>
          <p:nvPr/>
        </p:nvSpPr>
        <p:spPr>
          <a:xfrm>
            <a:off x="3392512" y="3955032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A8CE1E73-2C9F-4D68-A7A3-CBA300BFB52F}"/>
              </a:ext>
            </a:extLst>
          </p:cNvPr>
          <p:cNvSpPr/>
          <p:nvPr/>
        </p:nvSpPr>
        <p:spPr>
          <a:xfrm>
            <a:off x="7301736" y="3275968"/>
            <a:ext cx="475212" cy="157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9DC716A-50E9-46D3-8484-DA3D897F709C}"/>
              </a:ext>
            </a:extLst>
          </p:cNvPr>
          <p:cNvSpPr/>
          <p:nvPr/>
        </p:nvSpPr>
        <p:spPr>
          <a:xfrm>
            <a:off x="4239768" y="5427439"/>
            <a:ext cx="2408997" cy="305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Comm Space (Global Mem)</a:t>
            </a:r>
            <a:endParaRPr lang="zh-CN" altLang="en-US" sz="1400" dirty="0"/>
          </a:p>
        </p:txBody>
      </p:sp>
      <p:graphicFrame>
        <p:nvGraphicFramePr>
          <p:cNvPr id="107" name="图示 106">
            <a:extLst>
              <a:ext uri="{FF2B5EF4-FFF2-40B4-BE49-F238E27FC236}">
                <a16:creationId xmlns:a16="http://schemas.microsoft.com/office/drawing/2014/main" id="{68D64C5E-1207-4D30-8717-D8955500D9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176164"/>
              </p:ext>
            </p:extLst>
          </p:nvPr>
        </p:nvGraphicFramePr>
        <p:xfrm>
          <a:off x="7879410" y="1033330"/>
          <a:ext cx="1830162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0C5C61A-DBEB-4083-B7A2-808051D06E99}"/>
              </a:ext>
            </a:extLst>
          </p:cNvPr>
          <p:cNvGrpSpPr/>
          <p:nvPr/>
        </p:nvGrpSpPr>
        <p:grpSpPr>
          <a:xfrm>
            <a:off x="8088578" y="1615674"/>
            <a:ext cx="842626" cy="189634"/>
            <a:chOff x="741265" y="5181398"/>
            <a:chExt cx="842626" cy="189634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6DD8623-507F-4FE8-9D41-FC5B6E596704}"/>
                </a:ext>
              </a:extLst>
            </p:cNvPr>
            <p:cNvSpPr/>
            <p:nvPr/>
          </p:nvSpPr>
          <p:spPr>
            <a:xfrm>
              <a:off x="741265" y="5183231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右 108">
              <a:extLst>
                <a:ext uri="{FF2B5EF4-FFF2-40B4-BE49-F238E27FC236}">
                  <a16:creationId xmlns:a16="http://schemas.microsoft.com/office/drawing/2014/main" id="{3F06B797-899B-488E-AC5F-91ACF4161D84}"/>
                </a:ext>
              </a:extLst>
            </p:cNvPr>
            <p:cNvSpPr/>
            <p:nvPr/>
          </p:nvSpPr>
          <p:spPr>
            <a:xfrm>
              <a:off x="1057997" y="5224487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F8DFEF9C-7998-437B-88FB-4AB097A4AA5A}"/>
                </a:ext>
              </a:extLst>
            </p:cNvPr>
            <p:cNvSpPr/>
            <p:nvPr/>
          </p:nvSpPr>
          <p:spPr>
            <a:xfrm>
              <a:off x="1396090" y="5181398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0883FAA8-DFA1-4502-8168-FAB095D2391A}"/>
                </a:ext>
              </a:extLst>
            </p:cNvPr>
            <p:cNvSpPr/>
            <p:nvPr/>
          </p:nvSpPr>
          <p:spPr>
            <a:xfrm rot="10800000">
              <a:off x="1396090" y="5181398"/>
              <a:ext cx="187801" cy="187801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6467EE2C-4BB7-469A-B3AE-6B8A8528408D}"/>
              </a:ext>
            </a:extLst>
          </p:cNvPr>
          <p:cNvGrpSpPr/>
          <p:nvPr/>
        </p:nvGrpSpPr>
        <p:grpSpPr>
          <a:xfrm>
            <a:off x="7956550" y="4092494"/>
            <a:ext cx="1675881" cy="187802"/>
            <a:chOff x="9808125" y="3100172"/>
            <a:chExt cx="1675881" cy="187802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3148149-C23D-4760-B1E3-B41CD5061AAE}"/>
                </a:ext>
              </a:extLst>
            </p:cNvPr>
            <p:cNvSpPr/>
            <p:nvPr/>
          </p:nvSpPr>
          <p:spPr>
            <a:xfrm>
              <a:off x="980812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乘号 123">
              <a:extLst>
                <a:ext uri="{FF2B5EF4-FFF2-40B4-BE49-F238E27FC236}">
                  <a16:creationId xmlns:a16="http://schemas.microsoft.com/office/drawing/2014/main" id="{4DA93115-0BC9-45E0-9049-C72EF688F132}"/>
                </a:ext>
              </a:extLst>
            </p:cNvPr>
            <p:cNvSpPr/>
            <p:nvPr/>
          </p:nvSpPr>
          <p:spPr>
            <a:xfrm>
              <a:off x="10536886" y="3177356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79A77715-5735-4A4F-82F7-9D7FFABF6EF5}"/>
                </a:ext>
              </a:extLst>
            </p:cNvPr>
            <p:cNvSpPr/>
            <p:nvPr/>
          </p:nvSpPr>
          <p:spPr>
            <a:xfrm>
              <a:off x="10277830" y="3100173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B5E241A-67F4-4D16-B3F9-D6B799983B6F}"/>
                </a:ext>
              </a:extLst>
            </p:cNvPr>
            <p:cNvSpPr/>
            <p:nvPr/>
          </p:nvSpPr>
          <p:spPr>
            <a:xfrm>
              <a:off x="10697041" y="3100172"/>
              <a:ext cx="187801" cy="187801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减号 126">
              <a:extLst>
                <a:ext uri="{FF2B5EF4-FFF2-40B4-BE49-F238E27FC236}">
                  <a16:creationId xmlns:a16="http://schemas.microsoft.com/office/drawing/2014/main" id="{D6C71E98-71E9-445D-9DAA-9B73C23076C9}"/>
                </a:ext>
              </a:extLst>
            </p:cNvPr>
            <p:cNvSpPr/>
            <p:nvPr/>
          </p:nvSpPr>
          <p:spPr>
            <a:xfrm>
              <a:off x="10087428" y="3198906"/>
              <a:ext cx="98900" cy="63667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箭头: 右 127">
              <a:extLst>
                <a:ext uri="{FF2B5EF4-FFF2-40B4-BE49-F238E27FC236}">
                  <a16:creationId xmlns:a16="http://schemas.microsoft.com/office/drawing/2014/main" id="{7D909CC5-CF2B-4C9D-8525-01CCBDAF096A}"/>
                </a:ext>
              </a:extLst>
            </p:cNvPr>
            <p:cNvSpPr/>
            <p:nvPr/>
          </p:nvSpPr>
          <p:spPr>
            <a:xfrm>
              <a:off x="10956097" y="3150661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0B557B9-3501-4A55-A7F7-CC456DE1CF24}"/>
                </a:ext>
              </a:extLst>
            </p:cNvPr>
            <p:cNvSpPr/>
            <p:nvPr/>
          </p:nvSpPr>
          <p:spPr>
            <a:xfrm>
              <a:off x="11296205" y="3100172"/>
              <a:ext cx="187801" cy="187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00D4901-55D0-44B1-AD60-4608FA2E1215}"/>
              </a:ext>
            </a:extLst>
          </p:cNvPr>
          <p:cNvGrpSpPr/>
          <p:nvPr/>
        </p:nvGrpSpPr>
        <p:grpSpPr>
          <a:xfrm>
            <a:off x="8202049" y="5281190"/>
            <a:ext cx="902473" cy="217261"/>
            <a:chOff x="10033000" y="2825750"/>
            <a:chExt cx="902473" cy="217261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554EA2B-EAFE-42C7-82D7-92FF317FDC3D}"/>
                </a:ext>
              </a:extLst>
            </p:cNvPr>
            <p:cNvSpPr/>
            <p:nvPr/>
          </p:nvSpPr>
          <p:spPr>
            <a:xfrm>
              <a:off x="10033000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471D61BD-F9CA-441A-9A3E-F2060C5AB15C}"/>
                </a:ext>
              </a:extLst>
            </p:cNvPr>
            <p:cNvSpPr/>
            <p:nvPr/>
          </p:nvSpPr>
          <p:spPr>
            <a:xfrm rot="5400000">
              <a:off x="10185400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加号 133">
              <a:extLst>
                <a:ext uri="{FF2B5EF4-FFF2-40B4-BE49-F238E27FC236}">
                  <a16:creationId xmlns:a16="http://schemas.microsoft.com/office/drawing/2014/main" id="{18156EED-629D-47ED-B949-E1D3D165F9EE}"/>
                </a:ext>
              </a:extLst>
            </p:cNvPr>
            <p:cNvSpPr/>
            <p:nvPr/>
          </p:nvSpPr>
          <p:spPr>
            <a:xfrm>
              <a:off x="10344150" y="2902630"/>
              <a:ext cx="108631" cy="10863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等号 134">
              <a:extLst>
                <a:ext uri="{FF2B5EF4-FFF2-40B4-BE49-F238E27FC236}">
                  <a16:creationId xmlns:a16="http://schemas.microsoft.com/office/drawing/2014/main" id="{7140BBB7-0790-4C67-847D-D85731D42ECD}"/>
                </a:ext>
              </a:extLst>
            </p:cNvPr>
            <p:cNvSpPr/>
            <p:nvPr/>
          </p:nvSpPr>
          <p:spPr>
            <a:xfrm>
              <a:off x="10452781" y="2900680"/>
              <a:ext cx="108631" cy="108631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D456BC5-6700-4865-90BB-265C1A0C4AA7}"/>
                </a:ext>
              </a:extLst>
            </p:cNvPr>
            <p:cNvSpPr/>
            <p:nvPr/>
          </p:nvSpPr>
          <p:spPr>
            <a:xfrm>
              <a:off x="10651583" y="2825750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EA2DB7CD-E47D-42B1-948E-D883CA005E8A}"/>
                </a:ext>
              </a:extLst>
            </p:cNvPr>
            <p:cNvSpPr/>
            <p:nvPr/>
          </p:nvSpPr>
          <p:spPr>
            <a:xfrm rot="5400000">
              <a:off x="10803983" y="2739979"/>
              <a:ext cx="45719" cy="2172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07F5AEE1-8A61-436F-AB3D-EE7D38D741F9}"/>
              </a:ext>
            </a:extLst>
          </p:cNvPr>
          <p:cNvGrpSpPr/>
          <p:nvPr/>
        </p:nvGrpSpPr>
        <p:grpSpPr>
          <a:xfrm>
            <a:off x="8050450" y="2683603"/>
            <a:ext cx="1417400" cy="424825"/>
            <a:chOff x="7971974" y="2666772"/>
            <a:chExt cx="1417400" cy="424825"/>
          </a:xfrm>
        </p:grpSpPr>
        <p:sp>
          <p:nvSpPr>
            <p:cNvPr id="139" name="直角三角形 138">
              <a:extLst>
                <a:ext uri="{FF2B5EF4-FFF2-40B4-BE49-F238E27FC236}">
                  <a16:creationId xmlns:a16="http://schemas.microsoft.com/office/drawing/2014/main" id="{F50017AF-69C0-4E04-BB13-766CD26EF290}"/>
                </a:ext>
              </a:extLst>
            </p:cNvPr>
            <p:cNvSpPr/>
            <p:nvPr/>
          </p:nvSpPr>
          <p:spPr>
            <a:xfrm>
              <a:off x="7971974" y="2899912"/>
              <a:ext cx="187801" cy="187801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B188830-F970-44F0-B817-4C366719DF00}"/>
                </a:ext>
              </a:extLst>
            </p:cNvPr>
            <p:cNvSpPr/>
            <p:nvPr/>
          </p:nvSpPr>
          <p:spPr>
            <a:xfrm>
              <a:off x="8492873" y="2901950"/>
              <a:ext cx="187801" cy="1878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1" name="乘号 140">
              <a:extLst>
                <a:ext uri="{FF2B5EF4-FFF2-40B4-BE49-F238E27FC236}">
                  <a16:creationId xmlns:a16="http://schemas.microsoft.com/office/drawing/2014/main" id="{F363BC5F-5C06-4DCD-93CF-FDE5E2D6E6A1}"/>
                </a:ext>
              </a:extLst>
            </p:cNvPr>
            <p:cNvSpPr/>
            <p:nvPr/>
          </p:nvSpPr>
          <p:spPr>
            <a:xfrm>
              <a:off x="8263639" y="2995850"/>
              <a:ext cx="88900" cy="9390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箭头: 右 141">
              <a:extLst>
                <a:ext uri="{FF2B5EF4-FFF2-40B4-BE49-F238E27FC236}">
                  <a16:creationId xmlns:a16="http://schemas.microsoft.com/office/drawing/2014/main" id="{0EE026B9-A65C-4F75-9142-C8D903A46222}"/>
                </a:ext>
              </a:extLst>
            </p:cNvPr>
            <p:cNvSpPr/>
            <p:nvPr/>
          </p:nvSpPr>
          <p:spPr>
            <a:xfrm>
              <a:off x="8821008" y="2942754"/>
              <a:ext cx="240231" cy="1187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0C03F9-B004-4439-96E7-A42114ADE864}"/>
                </a:ext>
              </a:extLst>
            </p:cNvPr>
            <p:cNvSpPr/>
            <p:nvPr/>
          </p:nvSpPr>
          <p:spPr>
            <a:xfrm>
              <a:off x="9201573" y="2903796"/>
              <a:ext cx="187801" cy="18780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1754E5E-49E2-4BDB-AC72-A49874CA7C21}"/>
                </a:ext>
              </a:extLst>
            </p:cNvPr>
            <p:cNvSpPr txBox="1"/>
            <p:nvPr/>
          </p:nvSpPr>
          <p:spPr>
            <a:xfrm>
              <a:off x="8040516" y="2666772"/>
              <a:ext cx="426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E1BE684F-4EC1-4771-847B-DA180780644D}"/>
              </a:ext>
            </a:extLst>
          </p:cNvPr>
          <p:cNvSpPr txBox="1"/>
          <p:nvPr/>
        </p:nvSpPr>
        <p:spPr>
          <a:xfrm>
            <a:off x="9989127" y="4851532"/>
            <a:ext cx="1830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Low-rank Accumulation</a:t>
            </a:r>
          </a:p>
          <a:p>
            <a:r>
              <a:rPr lang="en-US" altLang="zh-CN" dirty="0"/>
              <a:t>LR += LR</a:t>
            </a:r>
            <a:endParaRPr lang="zh-CN" altLang="en-US" dirty="0"/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3DDC4F4-5B29-4A4B-9B5C-65F3DD376E4A}"/>
              </a:ext>
            </a:extLst>
          </p:cNvPr>
          <p:cNvGrpSpPr/>
          <p:nvPr/>
        </p:nvGrpSpPr>
        <p:grpSpPr>
          <a:xfrm>
            <a:off x="1675519" y="3295387"/>
            <a:ext cx="1474608" cy="1476951"/>
            <a:chOff x="481602" y="2887387"/>
            <a:chExt cx="2300658" cy="2304314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68BA2C4-32EE-427F-AD74-C2DDF49EAD20}"/>
                </a:ext>
              </a:extLst>
            </p:cNvPr>
            <p:cNvGrpSpPr/>
            <p:nvPr/>
          </p:nvGrpSpPr>
          <p:grpSpPr>
            <a:xfrm>
              <a:off x="481961" y="2893517"/>
              <a:ext cx="2296015" cy="2296016"/>
              <a:chOff x="481961" y="2893517"/>
              <a:chExt cx="2296015" cy="2296016"/>
            </a:xfrm>
          </p:grpSpPr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A18BD3F-64D3-4CA6-A261-08E3A40FD4F7}"/>
                  </a:ext>
                </a:extLst>
              </p:cNvPr>
              <p:cNvSpPr/>
              <p:nvPr/>
            </p:nvSpPr>
            <p:spPr>
              <a:xfrm>
                <a:off x="481962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2CDD8754-93F2-49FD-B956-B59533EC6966}"/>
                  </a:ext>
                </a:extLst>
              </p:cNvPr>
              <p:cNvSpPr/>
              <p:nvPr/>
            </p:nvSpPr>
            <p:spPr>
              <a:xfrm>
                <a:off x="768964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47AA948A-59F1-40B6-B46A-D2FFB4CFF7D4}"/>
                  </a:ext>
                </a:extLst>
              </p:cNvPr>
              <p:cNvSpPr/>
              <p:nvPr/>
            </p:nvSpPr>
            <p:spPr>
              <a:xfrm>
                <a:off x="481962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802EB62C-2A98-48F2-872C-4F6572837552}"/>
                  </a:ext>
                </a:extLst>
              </p:cNvPr>
              <p:cNvSpPr/>
              <p:nvPr/>
            </p:nvSpPr>
            <p:spPr>
              <a:xfrm>
                <a:off x="768964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ECF7D148-0A38-4F28-B72C-E7C8C44836C8}"/>
                  </a:ext>
                </a:extLst>
              </p:cNvPr>
              <p:cNvSpPr/>
              <p:nvPr/>
            </p:nvSpPr>
            <p:spPr>
              <a:xfrm>
                <a:off x="1055965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2E5AF756-0538-4CB8-9889-70340DA2512A}"/>
                  </a:ext>
                </a:extLst>
              </p:cNvPr>
              <p:cNvSpPr/>
              <p:nvPr/>
            </p:nvSpPr>
            <p:spPr>
              <a:xfrm>
                <a:off x="768964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C745BCA-6B61-4503-988D-9A6C61902DB1}"/>
                  </a:ext>
                </a:extLst>
              </p:cNvPr>
              <p:cNvSpPr/>
              <p:nvPr/>
            </p:nvSpPr>
            <p:spPr>
              <a:xfrm>
                <a:off x="1055965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96FE173-7907-40A1-AF1C-FDF8B95F7028}"/>
                  </a:ext>
                </a:extLst>
              </p:cNvPr>
              <p:cNvSpPr/>
              <p:nvPr/>
            </p:nvSpPr>
            <p:spPr>
              <a:xfrm>
                <a:off x="1342967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AD075771-6B0B-4B9F-A611-E76AFDB4EA98}"/>
                  </a:ext>
                </a:extLst>
              </p:cNvPr>
              <p:cNvSpPr/>
              <p:nvPr/>
            </p:nvSpPr>
            <p:spPr>
              <a:xfrm>
                <a:off x="1055965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9A66280D-5322-4320-A598-BF405C8FAFB1}"/>
                  </a:ext>
                </a:extLst>
              </p:cNvPr>
              <p:cNvSpPr/>
              <p:nvPr/>
            </p:nvSpPr>
            <p:spPr>
              <a:xfrm>
                <a:off x="1342967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09DF87EA-BAA2-4E8C-B132-418DCFBFA3B9}"/>
                  </a:ext>
                </a:extLst>
              </p:cNvPr>
              <p:cNvSpPr/>
              <p:nvPr/>
            </p:nvSpPr>
            <p:spPr>
              <a:xfrm>
                <a:off x="1055965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C6283E9C-0373-4786-BD2A-4ECFB4DF025C}"/>
                  </a:ext>
                </a:extLst>
              </p:cNvPr>
              <p:cNvSpPr/>
              <p:nvPr/>
            </p:nvSpPr>
            <p:spPr>
              <a:xfrm>
                <a:off x="1342967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E3B4CCF5-74D9-4B24-96C8-5ED5D69E7169}"/>
                  </a:ext>
                </a:extLst>
              </p:cNvPr>
              <p:cNvSpPr/>
              <p:nvPr/>
            </p:nvSpPr>
            <p:spPr>
              <a:xfrm>
                <a:off x="1342967" y="3180520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0240C4A5-841B-4922-9A64-70F33911942B}"/>
                  </a:ext>
                </a:extLst>
              </p:cNvPr>
              <p:cNvSpPr/>
              <p:nvPr/>
            </p:nvSpPr>
            <p:spPr>
              <a:xfrm>
                <a:off x="481962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6593CBC2-8411-4B1B-9182-25D15C4F7824}"/>
                  </a:ext>
                </a:extLst>
              </p:cNvPr>
              <p:cNvSpPr/>
              <p:nvPr/>
            </p:nvSpPr>
            <p:spPr>
              <a:xfrm>
                <a:off x="481962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AEEC2019-BDF0-43E7-8770-485DE7D82D51}"/>
                  </a:ext>
                </a:extLst>
              </p:cNvPr>
              <p:cNvSpPr/>
              <p:nvPr/>
            </p:nvSpPr>
            <p:spPr>
              <a:xfrm>
                <a:off x="768964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45C0A6A5-ADC6-4C53-9272-C4A7E830B308}"/>
                  </a:ext>
                </a:extLst>
              </p:cNvPr>
              <p:cNvSpPr/>
              <p:nvPr/>
            </p:nvSpPr>
            <p:spPr>
              <a:xfrm>
                <a:off x="1629969" y="2893518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A9609073-3F4D-475F-BAE0-022B0CA96757}"/>
                  </a:ext>
                </a:extLst>
              </p:cNvPr>
              <p:cNvSpPr/>
              <p:nvPr/>
            </p:nvSpPr>
            <p:spPr>
              <a:xfrm>
                <a:off x="481962" y="4041526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81F3DC23-1576-43F9-8FBC-48AD230B984E}"/>
                  </a:ext>
                </a:extLst>
              </p:cNvPr>
              <p:cNvSpPr/>
              <p:nvPr/>
            </p:nvSpPr>
            <p:spPr>
              <a:xfrm>
                <a:off x="1342967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71C20AC-0B1F-46A1-AB9D-BF54A0DE641C}"/>
                  </a:ext>
                </a:extLst>
              </p:cNvPr>
              <p:cNvSpPr/>
              <p:nvPr/>
            </p:nvSpPr>
            <p:spPr>
              <a:xfrm>
                <a:off x="1055965" y="4041526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55115035-60CD-43EF-B3F1-D8522048EA0F}"/>
                  </a:ext>
                </a:extLst>
              </p:cNvPr>
              <p:cNvSpPr/>
              <p:nvPr/>
            </p:nvSpPr>
            <p:spPr>
              <a:xfrm>
                <a:off x="1055965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3165525-91B0-4D38-9A36-531012F73CC9}"/>
                  </a:ext>
                </a:extLst>
              </p:cNvPr>
              <p:cNvSpPr/>
              <p:nvPr/>
            </p:nvSpPr>
            <p:spPr>
              <a:xfrm>
                <a:off x="1342967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C8864F47-A4A0-41A8-846F-F6E932AC8AFC}"/>
                  </a:ext>
                </a:extLst>
              </p:cNvPr>
              <p:cNvSpPr/>
              <p:nvPr/>
            </p:nvSpPr>
            <p:spPr>
              <a:xfrm>
                <a:off x="1629969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3C7F5B73-E3DD-4935-AA97-17D17B430DB4}"/>
                  </a:ext>
                </a:extLst>
              </p:cNvPr>
              <p:cNvSpPr/>
              <p:nvPr/>
            </p:nvSpPr>
            <p:spPr>
              <a:xfrm>
                <a:off x="1629969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1F2CD196-484C-46F6-B31C-29D65A9C4C0F}"/>
                  </a:ext>
                </a:extLst>
              </p:cNvPr>
              <p:cNvSpPr/>
              <p:nvPr/>
            </p:nvSpPr>
            <p:spPr>
              <a:xfrm>
                <a:off x="1916971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8B21241B-C9A5-4CB4-B64C-6BE0E80FB64B}"/>
                  </a:ext>
                </a:extLst>
              </p:cNvPr>
              <p:cNvSpPr/>
              <p:nvPr/>
            </p:nvSpPr>
            <p:spPr>
              <a:xfrm>
                <a:off x="1916971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3EABF72F-3380-4099-A0BB-4ED2C2DAD79A}"/>
                  </a:ext>
                </a:extLst>
              </p:cNvPr>
              <p:cNvSpPr/>
              <p:nvPr/>
            </p:nvSpPr>
            <p:spPr>
              <a:xfrm>
                <a:off x="1629969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7F4C706-EEEE-4ECE-88D7-82E661886699}"/>
                  </a:ext>
                </a:extLst>
              </p:cNvPr>
              <p:cNvSpPr/>
              <p:nvPr/>
            </p:nvSpPr>
            <p:spPr>
              <a:xfrm>
                <a:off x="1916971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A3D93594-291B-4E85-A5F4-BF174BE33FCB}"/>
                  </a:ext>
                </a:extLst>
              </p:cNvPr>
              <p:cNvSpPr/>
              <p:nvPr/>
            </p:nvSpPr>
            <p:spPr>
              <a:xfrm>
                <a:off x="1629969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446187AE-C3BD-4A91-A8C3-42F5C37BDB1E}"/>
                  </a:ext>
                </a:extLst>
              </p:cNvPr>
              <p:cNvSpPr/>
              <p:nvPr/>
            </p:nvSpPr>
            <p:spPr>
              <a:xfrm>
                <a:off x="1916971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973B513D-8883-4193-A513-71624BDDD075}"/>
                  </a:ext>
                </a:extLst>
              </p:cNvPr>
              <p:cNvSpPr/>
              <p:nvPr/>
            </p:nvSpPr>
            <p:spPr>
              <a:xfrm>
                <a:off x="2200208" y="2893517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4DC418D-E8E9-44CF-BABA-5688420FE205}"/>
                  </a:ext>
                </a:extLst>
              </p:cNvPr>
              <p:cNvSpPr/>
              <p:nvPr/>
            </p:nvSpPr>
            <p:spPr>
              <a:xfrm>
                <a:off x="481961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674519A9-8BCD-4F28-BBD4-6915B963E681}"/>
                  </a:ext>
                </a:extLst>
              </p:cNvPr>
              <p:cNvSpPr/>
              <p:nvPr/>
            </p:nvSpPr>
            <p:spPr>
              <a:xfrm>
                <a:off x="1055965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5E672C53-78CA-42BD-BE37-F992D1B0C578}"/>
                  </a:ext>
                </a:extLst>
              </p:cNvPr>
              <p:cNvSpPr/>
              <p:nvPr/>
            </p:nvSpPr>
            <p:spPr>
              <a:xfrm>
                <a:off x="1916970" y="4615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044926E0-74F7-456C-AD28-E6C96273484D}"/>
                  </a:ext>
                </a:extLst>
              </p:cNvPr>
              <p:cNvSpPr/>
              <p:nvPr/>
            </p:nvSpPr>
            <p:spPr>
              <a:xfrm>
                <a:off x="1629968" y="4615529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9E565CAA-4AD2-4EFF-83A6-3BEE8DC27C70}"/>
                  </a:ext>
                </a:extLst>
              </p:cNvPr>
              <p:cNvSpPr/>
              <p:nvPr/>
            </p:nvSpPr>
            <p:spPr>
              <a:xfrm>
                <a:off x="1629968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C10B88C8-4FB0-4F42-B161-5607A0875D55}"/>
                  </a:ext>
                </a:extLst>
              </p:cNvPr>
              <p:cNvSpPr/>
              <p:nvPr/>
            </p:nvSpPr>
            <p:spPr>
              <a:xfrm>
                <a:off x="1916970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60579592-78CF-47CA-91AF-4A9350C0DAAF}"/>
                  </a:ext>
                </a:extLst>
              </p:cNvPr>
              <p:cNvSpPr/>
              <p:nvPr/>
            </p:nvSpPr>
            <p:spPr>
              <a:xfrm>
                <a:off x="2203972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88BEB0E4-CC3D-49E8-883A-1095BDED7E0D}"/>
                  </a:ext>
                </a:extLst>
              </p:cNvPr>
              <p:cNvSpPr/>
              <p:nvPr/>
            </p:nvSpPr>
            <p:spPr>
              <a:xfrm>
                <a:off x="2203972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19596D56-81E5-4082-B21E-1072744FFE0F}"/>
                  </a:ext>
                </a:extLst>
              </p:cNvPr>
              <p:cNvSpPr/>
              <p:nvPr/>
            </p:nvSpPr>
            <p:spPr>
              <a:xfrm>
                <a:off x="2490974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31B24CE1-C97F-46FD-BA15-D2B65C8EC2D5}"/>
                  </a:ext>
                </a:extLst>
              </p:cNvPr>
              <p:cNvSpPr/>
              <p:nvPr/>
            </p:nvSpPr>
            <p:spPr>
              <a:xfrm>
                <a:off x="2490974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70966570-2397-402C-AEE2-1B881CA41057}"/>
                  </a:ext>
                </a:extLst>
              </p:cNvPr>
              <p:cNvSpPr/>
              <p:nvPr/>
            </p:nvSpPr>
            <p:spPr>
              <a:xfrm>
                <a:off x="2203971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40506FAA-CA78-4E19-A08F-1B7D65959D0C}"/>
                  </a:ext>
                </a:extLst>
              </p:cNvPr>
              <p:cNvSpPr/>
              <p:nvPr/>
            </p:nvSpPr>
            <p:spPr>
              <a:xfrm>
                <a:off x="2490973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00F0609-9A89-4F2E-B2E3-13C76D7D72EF}"/>
                  </a:ext>
                </a:extLst>
              </p:cNvPr>
              <p:cNvSpPr/>
              <p:nvPr/>
            </p:nvSpPr>
            <p:spPr>
              <a:xfrm>
                <a:off x="2203971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C3768675-1737-4FC4-84C2-B53463C01DF2}"/>
                  </a:ext>
                </a:extLst>
              </p:cNvPr>
              <p:cNvSpPr/>
              <p:nvPr/>
            </p:nvSpPr>
            <p:spPr>
              <a:xfrm>
                <a:off x="2490973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EBEB94F3-C1E3-4FFB-BBE4-B633CEBB38DB}"/>
                </a:ext>
              </a:extLst>
            </p:cNvPr>
            <p:cNvSpPr/>
            <p:nvPr/>
          </p:nvSpPr>
          <p:spPr>
            <a:xfrm>
              <a:off x="2203971" y="3467518"/>
              <a:ext cx="574004" cy="57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431A0CE-4207-4708-8416-EC0C2E6B2A11}"/>
                </a:ext>
              </a:extLst>
            </p:cNvPr>
            <p:cNvSpPr/>
            <p:nvPr/>
          </p:nvSpPr>
          <p:spPr>
            <a:xfrm>
              <a:off x="481602" y="4614829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954C0AF-7F03-44D4-8DA9-0086F0F32E65}"/>
                </a:ext>
              </a:extLst>
            </p:cNvPr>
            <p:cNvSpPr/>
            <p:nvPr/>
          </p:nvSpPr>
          <p:spPr>
            <a:xfrm rot="5400000">
              <a:off x="765090" y="4387465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7CD739B-4808-45D9-B6D1-1E268C650E58}"/>
                </a:ext>
              </a:extLst>
            </p:cNvPr>
            <p:cNvSpPr/>
            <p:nvPr/>
          </p:nvSpPr>
          <p:spPr>
            <a:xfrm>
              <a:off x="482394" y="403430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A2A0407-67B9-4F25-AEAC-B5E5114C5053}"/>
                </a:ext>
              </a:extLst>
            </p:cNvPr>
            <p:cNvSpPr/>
            <p:nvPr/>
          </p:nvSpPr>
          <p:spPr>
            <a:xfrm rot="5400000">
              <a:off x="765882" y="380693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BFFBDFF1-1F86-4D93-82D5-88F83D581408}"/>
                </a:ext>
              </a:extLst>
            </p:cNvPr>
            <p:cNvSpPr/>
            <p:nvPr/>
          </p:nvSpPr>
          <p:spPr>
            <a:xfrm>
              <a:off x="1059544" y="461769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4C5AF5B-627F-495D-9527-8D4AC0C8819F}"/>
                </a:ext>
              </a:extLst>
            </p:cNvPr>
            <p:cNvSpPr/>
            <p:nvPr/>
          </p:nvSpPr>
          <p:spPr>
            <a:xfrm rot="5400000">
              <a:off x="1343032" y="439033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13779A77-3F62-4940-AB3A-0597A0411A04}"/>
                </a:ext>
              </a:extLst>
            </p:cNvPr>
            <p:cNvSpPr/>
            <p:nvPr/>
          </p:nvSpPr>
          <p:spPr>
            <a:xfrm>
              <a:off x="1629350" y="2891296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F20D92A-624F-4BFB-9713-BB7C60B87834}"/>
                </a:ext>
              </a:extLst>
            </p:cNvPr>
            <p:cNvSpPr/>
            <p:nvPr/>
          </p:nvSpPr>
          <p:spPr>
            <a:xfrm rot="5400000">
              <a:off x="1912838" y="2663932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7A881AA-C48D-476D-AC70-A4A5DD3DA0B4}"/>
                </a:ext>
              </a:extLst>
            </p:cNvPr>
            <p:cNvSpPr/>
            <p:nvPr/>
          </p:nvSpPr>
          <p:spPr>
            <a:xfrm>
              <a:off x="2210467" y="289063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49D4903A-B154-41D2-98DD-14FFE7C58E3D}"/>
                </a:ext>
              </a:extLst>
            </p:cNvPr>
            <p:cNvSpPr/>
            <p:nvPr/>
          </p:nvSpPr>
          <p:spPr>
            <a:xfrm rot="5400000">
              <a:off x="2493955" y="266327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1CE7E27C-8376-49EB-B977-310F739DEAF1}"/>
                </a:ext>
              </a:extLst>
            </p:cNvPr>
            <p:cNvSpPr/>
            <p:nvPr/>
          </p:nvSpPr>
          <p:spPr>
            <a:xfrm>
              <a:off x="2211160" y="346676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BDDDD47-E956-40AB-840C-5A709C0D737E}"/>
                </a:ext>
              </a:extLst>
            </p:cNvPr>
            <p:cNvSpPr/>
            <p:nvPr/>
          </p:nvSpPr>
          <p:spPr>
            <a:xfrm rot="5400000">
              <a:off x="2494648" y="323939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B5735717-89A2-4E73-AA66-05F84EE94C66}"/>
                </a:ext>
              </a:extLst>
            </p:cNvPr>
            <p:cNvSpPr/>
            <p:nvPr/>
          </p:nvSpPr>
          <p:spPr>
            <a:xfrm>
              <a:off x="2213983" y="404076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3F9F4016-A6F5-46A0-829A-0C5509966C50}"/>
                </a:ext>
              </a:extLst>
            </p:cNvPr>
            <p:cNvSpPr/>
            <p:nvPr/>
          </p:nvSpPr>
          <p:spPr>
            <a:xfrm rot="5400000">
              <a:off x="2352721" y="395688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78B3705B-3D33-49AA-B6A7-BC62B2A3A8A8}"/>
                </a:ext>
              </a:extLst>
            </p:cNvPr>
            <p:cNvSpPr/>
            <p:nvPr/>
          </p:nvSpPr>
          <p:spPr>
            <a:xfrm>
              <a:off x="2499090" y="404152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B8A93ED-8275-4088-A0A2-1686163B5343}"/>
                </a:ext>
              </a:extLst>
            </p:cNvPr>
            <p:cNvSpPr/>
            <p:nvPr/>
          </p:nvSpPr>
          <p:spPr>
            <a:xfrm rot="5400000">
              <a:off x="2637828" y="395764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3A2FC89E-F120-4453-9399-A1F0C89956E3}"/>
                </a:ext>
              </a:extLst>
            </p:cNvPr>
            <p:cNvSpPr/>
            <p:nvPr/>
          </p:nvSpPr>
          <p:spPr>
            <a:xfrm>
              <a:off x="2500730" y="433105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C07B2EB-DD45-471C-AE9F-0AC373B4334B}"/>
                </a:ext>
              </a:extLst>
            </p:cNvPr>
            <p:cNvSpPr/>
            <p:nvPr/>
          </p:nvSpPr>
          <p:spPr>
            <a:xfrm rot="5400000">
              <a:off x="2639468" y="424717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5943083-59A9-4C74-B82C-99907C51C56A}"/>
                </a:ext>
              </a:extLst>
            </p:cNvPr>
            <p:cNvSpPr/>
            <p:nvPr/>
          </p:nvSpPr>
          <p:spPr>
            <a:xfrm>
              <a:off x="1914325" y="375580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FE591C3B-5ACA-4296-B30C-1D2B0B8CBAC7}"/>
                </a:ext>
              </a:extLst>
            </p:cNvPr>
            <p:cNvSpPr/>
            <p:nvPr/>
          </p:nvSpPr>
          <p:spPr>
            <a:xfrm rot="5400000">
              <a:off x="2053063" y="367192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EF0C896-5A21-4286-9F7F-79ED110D5352}"/>
                </a:ext>
              </a:extLst>
            </p:cNvPr>
            <p:cNvSpPr/>
            <p:nvPr/>
          </p:nvSpPr>
          <p:spPr>
            <a:xfrm>
              <a:off x="1919258" y="3466474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C49EC0AE-E246-4DEC-9EFA-CF104AC03ECF}"/>
                </a:ext>
              </a:extLst>
            </p:cNvPr>
            <p:cNvSpPr/>
            <p:nvPr/>
          </p:nvSpPr>
          <p:spPr>
            <a:xfrm rot="5400000">
              <a:off x="2057996" y="3382593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C9EBF025-CC33-42F2-9384-9423BF8BEE5A}"/>
                </a:ext>
              </a:extLst>
            </p:cNvPr>
            <p:cNvSpPr/>
            <p:nvPr/>
          </p:nvSpPr>
          <p:spPr>
            <a:xfrm>
              <a:off x="1632235" y="3462211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746868A3-E02F-41C2-AE90-2BE59BD73EC8}"/>
                </a:ext>
              </a:extLst>
            </p:cNvPr>
            <p:cNvSpPr/>
            <p:nvPr/>
          </p:nvSpPr>
          <p:spPr>
            <a:xfrm rot="5400000">
              <a:off x="1770973" y="3378330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3BC66C7-4949-4608-8FDA-D959FCD72575}"/>
                </a:ext>
              </a:extLst>
            </p:cNvPr>
            <p:cNvSpPr/>
            <p:nvPr/>
          </p:nvSpPr>
          <p:spPr>
            <a:xfrm>
              <a:off x="1346366" y="318153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3F97CC-3C88-4B02-B3E3-BB1FD9ABA786}"/>
                </a:ext>
              </a:extLst>
            </p:cNvPr>
            <p:cNvSpPr/>
            <p:nvPr/>
          </p:nvSpPr>
          <p:spPr>
            <a:xfrm rot="5400000">
              <a:off x="1485104" y="309765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DE1BBE3-C501-48C0-863D-3F530330A135}"/>
                </a:ext>
              </a:extLst>
            </p:cNvPr>
            <p:cNvSpPr/>
            <p:nvPr/>
          </p:nvSpPr>
          <p:spPr>
            <a:xfrm>
              <a:off x="1344183" y="289205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FA1E72A-698B-4913-8212-3C82375ABCB1}"/>
                </a:ext>
              </a:extLst>
            </p:cNvPr>
            <p:cNvSpPr/>
            <p:nvPr/>
          </p:nvSpPr>
          <p:spPr>
            <a:xfrm rot="5400000">
              <a:off x="1482921" y="280817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D7D3FF5-8B33-4C22-8E5C-235E48CFBFA8}"/>
                </a:ext>
              </a:extLst>
            </p:cNvPr>
            <p:cNvSpPr/>
            <p:nvPr/>
          </p:nvSpPr>
          <p:spPr>
            <a:xfrm>
              <a:off x="1058678" y="288738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D2AE2F3A-A97D-4F87-B5DB-E824A5973DB4}"/>
                </a:ext>
              </a:extLst>
            </p:cNvPr>
            <p:cNvSpPr/>
            <p:nvPr/>
          </p:nvSpPr>
          <p:spPr>
            <a:xfrm rot="5400000">
              <a:off x="1197416" y="280350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62BC85B9-0097-4457-B866-B1341A4B0E91}"/>
                </a:ext>
              </a:extLst>
            </p:cNvPr>
            <p:cNvSpPr/>
            <p:nvPr/>
          </p:nvSpPr>
          <p:spPr>
            <a:xfrm>
              <a:off x="483426" y="3469103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9BC82F7-6E5C-41CD-9490-16B673DF9644}"/>
                </a:ext>
              </a:extLst>
            </p:cNvPr>
            <p:cNvSpPr/>
            <p:nvPr/>
          </p:nvSpPr>
          <p:spPr>
            <a:xfrm rot="5400000">
              <a:off x="622164" y="3385222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9F42C760-533F-4785-B808-6854811C3A92}"/>
                </a:ext>
              </a:extLst>
            </p:cNvPr>
            <p:cNvSpPr/>
            <p:nvPr/>
          </p:nvSpPr>
          <p:spPr>
            <a:xfrm>
              <a:off x="482739" y="375481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150A471-8DE8-45BF-AB7F-C2D08BE56085}"/>
                </a:ext>
              </a:extLst>
            </p:cNvPr>
            <p:cNvSpPr/>
            <p:nvPr/>
          </p:nvSpPr>
          <p:spPr>
            <a:xfrm rot="5400000">
              <a:off x="621477" y="367093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11E475E-1F60-4C62-8EFD-E273F06F4D38}"/>
                </a:ext>
              </a:extLst>
            </p:cNvPr>
            <p:cNvSpPr/>
            <p:nvPr/>
          </p:nvSpPr>
          <p:spPr>
            <a:xfrm>
              <a:off x="773113" y="375174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08E40BF7-9962-478B-B034-7FFAE43D6D75}"/>
                </a:ext>
              </a:extLst>
            </p:cNvPr>
            <p:cNvSpPr/>
            <p:nvPr/>
          </p:nvSpPr>
          <p:spPr>
            <a:xfrm rot="5400000">
              <a:off x="911851" y="366786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E0DDE27-C0CD-40D6-94B2-EEF15B9DC056}"/>
                </a:ext>
              </a:extLst>
            </p:cNvPr>
            <p:cNvSpPr/>
            <p:nvPr/>
          </p:nvSpPr>
          <p:spPr>
            <a:xfrm>
              <a:off x="1058613" y="403288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8B1CB68-37E4-4CE1-BB0F-73B90CE7C528}"/>
                </a:ext>
              </a:extLst>
            </p:cNvPr>
            <p:cNvSpPr/>
            <p:nvPr/>
          </p:nvSpPr>
          <p:spPr>
            <a:xfrm rot="5400000">
              <a:off x="1197351" y="394899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4F57796-EC52-44DF-BA20-289D1ED85CDD}"/>
                </a:ext>
              </a:extLst>
            </p:cNvPr>
            <p:cNvSpPr/>
            <p:nvPr/>
          </p:nvSpPr>
          <p:spPr>
            <a:xfrm>
              <a:off x="1062311" y="432441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210642E-8CAE-44AD-86C7-04B140B81176}"/>
                </a:ext>
              </a:extLst>
            </p:cNvPr>
            <p:cNvSpPr/>
            <p:nvPr/>
          </p:nvSpPr>
          <p:spPr>
            <a:xfrm rot="5400000">
              <a:off x="1201049" y="424053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C044122-0BCE-4C12-B4E7-D73D5342CFB1}"/>
                </a:ext>
              </a:extLst>
            </p:cNvPr>
            <p:cNvSpPr/>
            <p:nvPr/>
          </p:nvSpPr>
          <p:spPr>
            <a:xfrm>
              <a:off x="1347275" y="432647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AA7145E-F67B-415E-B95F-2B50CF2087D5}"/>
                </a:ext>
              </a:extLst>
            </p:cNvPr>
            <p:cNvSpPr/>
            <p:nvPr/>
          </p:nvSpPr>
          <p:spPr>
            <a:xfrm rot="5400000">
              <a:off x="1486013" y="424259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ED77842-BAA7-4AD0-82CC-4505DB201D9E}"/>
                </a:ext>
              </a:extLst>
            </p:cNvPr>
            <p:cNvSpPr/>
            <p:nvPr/>
          </p:nvSpPr>
          <p:spPr>
            <a:xfrm>
              <a:off x="1635968" y="461482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8D7DD53F-B83B-4D3E-B2F1-81E17D8C1A44}"/>
                </a:ext>
              </a:extLst>
            </p:cNvPr>
            <p:cNvSpPr/>
            <p:nvPr/>
          </p:nvSpPr>
          <p:spPr>
            <a:xfrm rot="5400000">
              <a:off x="1774706" y="453094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5F31ECBF-66BB-4C4E-94FC-FF2490B60DEC}"/>
                </a:ext>
              </a:extLst>
            </p:cNvPr>
            <p:cNvSpPr/>
            <p:nvPr/>
          </p:nvSpPr>
          <p:spPr>
            <a:xfrm>
              <a:off x="1632953" y="490007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EBEE228-3F1C-4166-B36D-AC6FD724D044}"/>
                </a:ext>
              </a:extLst>
            </p:cNvPr>
            <p:cNvSpPr/>
            <p:nvPr/>
          </p:nvSpPr>
          <p:spPr>
            <a:xfrm rot="5400000">
              <a:off x="1771691" y="481619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310BD1B-5EE4-4998-89A1-09E4BC764D5C}"/>
                </a:ext>
              </a:extLst>
            </p:cNvPr>
            <p:cNvSpPr/>
            <p:nvPr/>
          </p:nvSpPr>
          <p:spPr>
            <a:xfrm>
              <a:off x="1922551" y="490253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8E5EA87-0AAB-4C33-902A-F4D546A851D0}"/>
                </a:ext>
              </a:extLst>
            </p:cNvPr>
            <p:cNvSpPr/>
            <p:nvPr/>
          </p:nvSpPr>
          <p:spPr>
            <a:xfrm rot="5400000">
              <a:off x="2061289" y="481864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13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Dependency Checker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5127" y="1828800"/>
            <a:ext cx="5049646" cy="4351337"/>
          </a:xfrm>
        </p:spPr>
        <p:txBody>
          <a:bodyPr/>
          <a:lstStyle/>
          <a:p>
            <a:r>
              <a:rPr kumimoji="1" lang="en-US" altLang="ja-JP" dirty="0"/>
              <a:t>Naive:</a:t>
            </a:r>
          </a:p>
          <a:p>
            <a:r>
              <a:rPr kumimoji="1" lang="en-US" altLang="ja-JP" dirty="0"/>
              <a:t>Check between every two instructions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More optimized: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Inherits dependency relations from parent operation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3EC54B-3C25-4A51-9EEC-38FC881E950B}"/>
              </a:ext>
            </a:extLst>
          </p:cNvPr>
          <p:cNvGrpSpPr/>
          <p:nvPr/>
        </p:nvGrpSpPr>
        <p:grpSpPr>
          <a:xfrm>
            <a:off x="6777456" y="1691322"/>
            <a:ext cx="3600540" cy="3963754"/>
            <a:chOff x="6428442" y="529339"/>
            <a:chExt cx="1253065" cy="1765300"/>
          </a:xfrm>
        </p:grpSpPr>
        <p:graphicFrame>
          <p:nvGraphicFramePr>
            <p:cNvPr id="8" name="图示 7">
              <a:extLst>
                <a:ext uri="{FF2B5EF4-FFF2-40B4-BE49-F238E27FC236}">
                  <a16:creationId xmlns:a16="http://schemas.microsoft.com/office/drawing/2014/main" id="{1FA4F387-0F00-47A0-87DD-89EFE41345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99797049"/>
                </p:ext>
              </p:extLst>
            </p:nvPr>
          </p:nvGraphicFramePr>
          <p:xfrm>
            <a:off x="6687125" y="529339"/>
            <a:ext cx="747398" cy="1765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52EC6CFA-4D6F-4C74-ABFD-ED4E825B587E}"/>
                </a:ext>
              </a:extLst>
            </p:cNvPr>
            <p:cNvSpPr/>
            <p:nvPr/>
          </p:nvSpPr>
          <p:spPr>
            <a:xfrm>
              <a:off x="7434523" y="77524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箭头: 右弧形 9">
              <a:extLst>
                <a:ext uri="{FF2B5EF4-FFF2-40B4-BE49-F238E27FC236}">
                  <a16:creationId xmlns:a16="http://schemas.microsoft.com/office/drawing/2014/main" id="{5938322F-4854-40A1-AAF0-9FA69511F1B1}"/>
                </a:ext>
              </a:extLst>
            </p:cNvPr>
            <p:cNvSpPr/>
            <p:nvPr/>
          </p:nvSpPr>
          <p:spPr>
            <a:xfrm>
              <a:off x="7451580" y="104599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箭头: 左弧形 10">
              <a:extLst>
                <a:ext uri="{FF2B5EF4-FFF2-40B4-BE49-F238E27FC236}">
                  <a16:creationId xmlns:a16="http://schemas.microsoft.com/office/drawing/2014/main" id="{2174578E-FD6C-4A27-BD0B-93250CE24B32}"/>
                </a:ext>
              </a:extLst>
            </p:cNvPr>
            <p:cNvSpPr/>
            <p:nvPr/>
          </p:nvSpPr>
          <p:spPr>
            <a:xfrm>
              <a:off x="6428442" y="735623"/>
              <a:ext cx="258683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D93C4C4E-1182-4288-BF38-89ACDFD685AB}"/>
                </a:ext>
              </a:extLst>
            </p:cNvPr>
            <p:cNvSpPr/>
            <p:nvPr/>
          </p:nvSpPr>
          <p:spPr>
            <a:xfrm>
              <a:off x="7451580" y="1602354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左弧形 12">
              <a:extLst>
                <a:ext uri="{FF2B5EF4-FFF2-40B4-BE49-F238E27FC236}">
                  <a16:creationId xmlns:a16="http://schemas.microsoft.com/office/drawing/2014/main" id="{221C1017-F5CB-42BF-90C3-DED11BBFF1D2}"/>
                </a:ext>
              </a:extLst>
            </p:cNvPr>
            <p:cNvSpPr/>
            <p:nvPr/>
          </p:nvSpPr>
          <p:spPr>
            <a:xfrm>
              <a:off x="6435801" y="1312147"/>
              <a:ext cx="235725" cy="866731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右弧形 13">
              <a:extLst>
                <a:ext uri="{FF2B5EF4-FFF2-40B4-BE49-F238E27FC236}">
                  <a16:creationId xmlns:a16="http://schemas.microsoft.com/office/drawing/2014/main" id="{22BEE341-687A-4638-A0F1-2ED016722D92}"/>
                </a:ext>
              </a:extLst>
            </p:cNvPr>
            <p:cNvSpPr/>
            <p:nvPr/>
          </p:nvSpPr>
          <p:spPr>
            <a:xfrm>
              <a:off x="7451580" y="1892561"/>
              <a:ext cx="229927" cy="266156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0F8F668-1F02-44F5-8978-0F6E01D62CB5}"/>
              </a:ext>
            </a:extLst>
          </p:cNvPr>
          <p:cNvSpPr txBox="1"/>
          <p:nvPr/>
        </p:nvSpPr>
        <p:spPr>
          <a:xfrm>
            <a:off x="10175707" y="320122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Flow Dependency:</a:t>
            </a:r>
          </a:p>
          <a:p>
            <a:r>
              <a:rPr lang="en-US" altLang="zh-CN" dirty="0"/>
              <a:t>Read after write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88E363-0F99-44F2-B5B2-65868A508C04}"/>
              </a:ext>
            </a:extLst>
          </p:cNvPr>
          <p:cNvSpPr txBox="1"/>
          <p:nvPr/>
        </p:nvSpPr>
        <p:spPr>
          <a:xfrm>
            <a:off x="10047661" y="5331910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Dependency:</a:t>
            </a:r>
          </a:p>
          <a:p>
            <a:r>
              <a:rPr lang="en-US" altLang="zh-CN" dirty="0"/>
              <a:t>Write after write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8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10097-A899-4F2C-AB92-85C77C5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B8EBA5-EDAD-493B-8448-50FF9AC5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 Scheduler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75EE0E7-6A14-4294-A17B-3C8B7146C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102926"/>
              </p:ext>
            </p:extLst>
          </p:nvPr>
        </p:nvGraphicFramePr>
        <p:xfrm>
          <a:off x="944714" y="1779172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CA33CD-A2BB-4FFF-B2B2-574EB1CCFC86}"/>
              </a:ext>
            </a:extLst>
          </p:cNvPr>
          <p:cNvSpPr/>
          <p:nvPr/>
        </p:nvSpPr>
        <p:spPr>
          <a:xfrm>
            <a:off x="944714" y="4492100"/>
            <a:ext cx="1150416" cy="15447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7F7808-E559-4F67-ACE3-D9C1E4E6FD50}"/>
              </a:ext>
            </a:extLst>
          </p:cNvPr>
          <p:cNvSpPr/>
          <p:nvPr/>
        </p:nvSpPr>
        <p:spPr>
          <a:xfrm>
            <a:off x="2248368" y="4492101"/>
            <a:ext cx="1150416" cy="1278384"/>
          </a:xfrm>
          <a:prstGeom prst="rect">
            <a:avLst/>
          </a:prstGeom>
          <a:solidFill>
            <a:srgbClr val="23E14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B417C-7679-4EEC-B858-61E0C362132B}"/>
              </a:ext>
            </a:extLst>
          </p:cNvPr>
          <p:cNvSpPr/>
          <p:nvPr/>
        </p:nvSpPr>
        <p:spPr>
          <a:xfrm>
            <a:off x="3552023" y="4492101"/>
            <a:ext cx="1150416" cy="168803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405DE0-8F3D-4908-ACA0-EF48AFAC420B}"/>
              </a:ext>
            </a:extLst>
          </p:cNvPr>
          <p:cNvSpPr/>
          <p:nvPr/>
        </p:nvSpPr>
        <p:spPr>
          <a:xfrm>
            <a:off x="5752729" y="4492100"/>
            <a:ext cx="1429305" cy="133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D9482-1FAD-47BE-AD71-4DE430D5CDAD}"/>
              </a:ext>
            </a:extLst>
          </p:cNvPr>
          <p:cNvSpPr txBox="1"/>
          <p:nvPr/>
        </p:nvSpPr>
        <p:spPr>
          <a:xfrm>
            <a:off x="5752729" y="4808127"/>
            <a:ext cx="257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Everyone busy;</a:t>
            </a:r>
          </a:p>
          <a:p>
            <a:r>
              <a:rPr kumimoji="1" lang="en-US" altLang="ja-JP" dirty="0"/>
              <a:t>Start early</a:t>
            </a:r>
            <a:endParaRPr kumimoji="1" lang="ja-JP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D1AA80-D2A0-488C-B1C3-0EE2D82EA74D}"/>
              </a:ext>
            </a:extLst>
          </p:cNvPr>
          <p:cNvCxnSpPr>
            <a:stCxn id="10" idx="1"/>
          </p:cNvCxnSpPr>
          <p:nvPr/>
        </p:nvCxnSpPr>
        <p:spPr>
          <a:xfrm flipH="1">
            <a:off x="2823576" y="4558683"/>
            <a:ext cx="2929153" cy="1327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19">
            <a:extLst>
              <a:ext uri="{FF2B5EF4-FFF2-40B4-BE49-F238E27FC236}">
                <a16:creationId xmlns:a16="http://schemas.microsoft.com/office/drawing/2014/main" id="{4601178D-E04E-426D-93BF-7FE3C9D951D3}"/>
              </a:ext>
            </a:extLst>
          </p:cNvPr>
          <p:cNvSpPr txBox="1">
            <a:spLocks/>
          </p:cNvSpPr>
          <p:nvPr/>
        </p:nvSpPr>
        <p:spPr>
          <a:xfrm>
            <a:off x="7279689" y="1828800"/>
            <a:ext cx="408103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 Heuristics</a:t>
            </a:r>
          </a:p>
          <a:p>
            <a:r>
              <a:rPr lang="en-US" altLang="ja-JP" dirty="0"/>
              <a:t>Schedule using FLOPs estimates</a:t>
            </a:r>
          </a:p>
        </p:txBody>
      </p:sp>
    </p:spTree>
    <p:extLst>
      <p:ext uri="{BB962C8B-B14F-4D97-AF65-F5344CB8AC3E}">
        <p14:creationId xmlns:p14="http://schemas.microsoft.com/office/powerpoint/2010/main" val="2340730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10097-A899-4F2C-AB92-85C77C5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B8EBA5-EDAD-493B-8448-50FF9AC5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 Scheduler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75EE0E7-6A14-4294-A17B-3C8B7146CA23}"/>
              </a:ext>
            </a:extLst>
          </p:cNvPr>
          <p:cNvGraphicFramePr/>
          <p:nvPr/>
        </p:nvGraphicFramePr>
        <p:xfrm>
          <a:off x="944714" y="1779172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CA33CD-A2BB-4FFF-B2B2-574EB1CCFC86}"/>
              </a:ext>
            </a:extLst>
          </p:cNvPr>
          <p:cNvSpPr/>
          <p:nvPr/>
        </p:nvSpPr>
        <p:spPr>
          <a:xfrm>
            <a:off x="944714" y="4492100"/>
            <a:ext cx="1150416" cy="13316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7F7808-E559-4F67-ACE3-D9C1E4E6FD50}"/>
              </a:ext>
            </a:extLst>
          </p:cNvPr>
          <p:cNvSpPr/>
          <p:nvPr/>
        </p:nvSpPr>
        <p:spPr>
          <a:xfrm>
            <a:off x="2248368" y="4492101"/>
            <a:ext cx="1150416" cy="479394"/>
          </a:xfrm>
          <a:prstGeom prst="rect">
            <a:avLst/>
          </a:prstGeom>
          <a:solidFill>
            <a:srgbClr val="23E14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B417C-7679-4EEC-B858-61E0C362132B}"/>
              </a:ext>
            </a:extLst>
          </p:cNvPr>
          <p:cNvSpPr/>
          <p:nvPr/>
        </p:nvSpPr>
        <p:spPr>
          <a:xfrm>
            <a:off x="3552023" y="4492101"/>
            <a:ext cx="1150416" cy="230819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405DE0-8F3D-4908-ACA0-EF48AFAC420B}"/>
              </a:ext>
            </a:extLst>
          </p:cNvPr>
          <p:cNvSpPr/>
          <p:nvPr/>
        </p:nvSpPr>
        <p:spPr>
          <a:xfrm>
            <a:off x="5752729" y="4492100"/>
            <a:ext cx="1429305" cy="133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D9482-1FAD-47BE-AD71-4DE430D5CDAD}"/>
              </a:ext>
            </a:extLst>
          </p:cNvPr>
          <p:cNvSpPr txBox="1"/>
          <p:nvPr/>
        </p:nvSpPr>
        <p:spPr>
          <a:xfrm>
            <a:off x="5752729" y="4808127"/>
            <a:ext cx="257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Some are idle;</a:t>
            </a:r>
          </a:p>
          <a:p>
            <a:r>
              <a:rPr kumimoji="1" lang="en-US" altLang="ja-JP" dirty="0"/>
              <a:t>Least wait</a:t>
            </a:r>
            <a:endParaRPr kumimoji="1" lang="ja-JP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D1AA80-D2A0-488C-B1C3-0EE2D82EA74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823576" y="4558683"/>
            <a:ext cx="2929153" cy="895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EC7DEA-33A2-49F1-8A77-0F7C74E30BEF}"/>
              </a:ext>
            </a:extLst>
          </p:cNvPr>
          <p:cNvCxnSpPr/>
          <p:nvPr/>
        </p:nvCxnSpPr>
        <p:spPr>
          <a:xfrm>
            <a:off x="453238" y="5419748"/>
            <a:ext cx="47406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F4C21C4-CAB6-4343-8193-C0F2083E10C9}"/>
              </a:ext>
            </a:extLst>
          </p:cNvPr>
          <p:cNvSpPr txBox="1"/>
          <p:nvPr/>
        </p:nvSpPr>
        <p:spPr>
          <a:xfrm>
            <a:off x="167028" y="5939893"/>
            <a:ext cx="257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Dependent Task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2B3F6E-FE01-4D27-8BFD-BAE27D6DFEF3}"/>
              </a:ext>
            </a:extLst>
          </p:cNvPr>
          <p:cNvCxnSpPr>
            <a:cxnSpLocks/>
          </p:cNvCxnSpPr>
          <p:nvPr/>
        </p:nvCxnSpPr>
        <p:spPr>
          <a:xfrm flipV="1">
            <a:off x="541538" y="5454458"/>
            <a:ext cx="303012" cy="485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19">
            <a:extLst>
              <a:ext uri="{FF2B5EF4-FFF2-40B4-BE49-F238E27FC236}">
                <a16:creationId xmlns:a16="http://schemas.microsoft.com/office/drawing/2014/main" id="{E05B4EBB-242D-480C-96E0-93ADB908E0AF}"/>
              </a:ext>
            </a:extLst>
          </p:cNvPr>
          <p:cNvSpPr txBox="1">
            <a:spLocks/>
          </p:cNvSpPr>
          <p:nvPr/>
        </p:nvSpPr>
        <p:spPr>
          <a:xfrm>
            <a:off x="7279689" y="1828800"/>
            <a:ext cx="408103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 Heuristics</a:t>
            </a:r>
          </a:p>
          <a:p>
            <a:r>
              <a:rPr lang="en-US" altLang="ja-JP" dirty="0"/>
              <a:t>Schedule using FLOPs estimates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Dependency relations</a:t>
            </a:r>
          </a:p>
        </p:txBody>
      </p:sp>
    </p:spTree>
    <p:extLst>
      <p:ext uri="{BB962C8B-B14F-4D97-AF65-F5344CB8AC3E}">
        <p14:creationId xmlns:p14="http://schemas.microsoft.com/office/powerpoint/2010/main" val="307468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10097-A899-4F2C-AB92-85C77C5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B8EBA5-EDAD-493B-8448-50FF9AC5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2. Scheduler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75EE0E7-6A14-4294-A17B-3C8B7146CA23}"/>
              </a:ext>
            </a:extLst>
          </p:cNvPr>
          <p:cNvGraphicFramePr/>
          <p:nvPr/>
        </p:nvGraphicFramePr>
        <p:xfrm>
          <a:off x="944714" y="1779172"/>
          <a:ext cx="3757725" cy="329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1CA33CD-A2BB-4FFF-B2B2-574EB1CCFC86}"/>
              </a:ext>
            </a:extLst>
          </p:cNvPr>
          <p:cNvSpPr/>
          <p:nvPr/>
        </p:nvSpPr>
        <p:spPr>
          <a:xfrm>
            <a:off x="944714" y="4492101"/>
            <a:ext cx="1150416" cy="9276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7F7808-E559-4F67-ACE3-D9C1E4E6FD50}"/>
              </a:ext>
            </a:extLst>
          </p:cNvPr>
          <p:cNvSpPr/>
          <p:nvPr/>
        </p:nvSpPr>
        <p:spPr>
          <a:xfrm>
            <a:off x="2248368" y="4492101"/>
            <a:ext cx="1150416" cy="479394"/>
          </a:xfrm>
          <a:prstGeom prst="rect">
            <a:avLst/>
          </a:prstGeom>
          <a:solidFill>
            <a:srgbClr val="23E148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CB417C-7679-4EEC-B858-61E0C362132B}"/>
              </a:ext>
            </a:extLst>
          </p:cNvPr>
          <p:cNvSpPr/>
          <p:nvPr/>
        </p:nvSpPr>
        <p:spPr>
          <a:xfrm>
            <a:off x="3552023" y="4492101"/>
            <a:ext cx="1150416" cy="230819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405DE0-8F3D-4908-ACA0-EF48AFAC420B}"/>
              </a:ext>
            </a:extLst>
          </p:cNvPr>
          <p:cNvSpPr/>
          <p:nvPr/>
        </p:nvSpPr>
        <p:spPr>
          <a:xfrm>
            <a:off x="5752729" y="4492100"/>
            <a:ext cx="1429305" cy="1331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DD9482-1FAD-47BE-AD71-4DE430D5CDAD}"/>
              </a:ext>
            </a:extLst>
          </p:cNvPr>
          <p:cNvSpPr txBox="1"/>
          <p:nvPr/>
        </p:nvSpPr>
        <p:spPr>
          <a:xfrm>
            <a:off x="5752728" y="4808127"/>
            <a:ext cx="46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 right after dependent task finishes</a:t>
            </a:r>
            <a:endParaRPr kumimoji="1" lang="ja-JP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8D1AA80-D2A0-488C-B1C3-0EE2D82EA74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411550" y="4558683"/>
            <a:ext cx="4341179" cy="8957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EC7DEA-33A2-49F1-8A77-0F7C74E30BEF}"/>
              </a:ext>
            </a:extLst>
          </p:cNvPr>
          <p:cNvCxnSpPr/>
          <p:nvPr/>
        </p:nvCxnSpPr>
        <p:spPr>
          <a:xfrm>
            <a:off x="453238" y="5419748"/>
            <a:ext cx="47406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F4C21C4-CAB6-4343-8193-C0F2083E10C9}"/>
              </a:ext>
            </a:extLst>
          </p:cNvPr>
          <p:cNvSpPr txBox="1"/>
          <p:nvPr/>
        </p:nvSpPr>
        <p:spPr>
          <a:xfrm>
            <a:off x="167028" y="5939893"/>
            <a:ext cx="257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Dependent Task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2B3F6E-FE01-4D27-8BFD-BAE27D6DFEF3}"/>
              </a:ext>
            </a:extLst>
          </p:cNvPr>
          <p:cNvCxnSpPr>
            <a:cxnSpLocks/>
          </p:cNvCxnSpPr>
          <p:nvPr/>
        </p:nvCxnSpPr>
        <p:spPr>
          <a:xfrm flipV="1">
            <a:off x="541538" y="5454458"/>
            <a:ext cx="303012" cy="485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19">
            <a:extLst>
              <a:ext uri="{FF2B5EF4-FFF2-40B4-BE49-F238E27FC236}">
                <a16:creationId xmlns:a16="http://schemas.microsoft.com/office/drawing/2014/main" id="{800474AF-A52D-4E16-A445-9EB41D0A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89" y="1828800"/>
            <a:ext cx="4081038" cy="4351337"/>
          </a:xfrm>
        </p:spPr>
        <p:txBody>
          <a:bodyPr/>
          <a:lstStyle/>
          <a:p>
            <a:r>
              <a:rPr lang="en-US" altLang="ja-JP" dirty="0"/>
              <a:t>3 Heuristics</a:t>
            </a:r>
          </a:p>
          <a:p>
            <a:r>
              <a:rPr lang="en-US" altLang="ja-JP" dirty="0"/>
              <a:t>Schedule using FLOPs estimates</a:t>
            </a:r>
          </a:p>
          <a:p>
            <a:r>
              <a:rPr lang="en-US" altLang="ja-JP" dirty="0"/>
              <a:t>Dependency relations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Reduce Communications</a:t>
            </a:r>
            <a:r>
              <a:rPr lang="en-US" altLang="ja-JP" dirty="0"/>
              <a:t>     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01654-C115-4366-89ED-5EF9A11F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Presentation Outline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88C503-8E69-4320-B9AF-E4FF9DF74E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828800"/>
                <a:ext cx="10820130" cy="4351337"/>
              </a:xfrm>
            </p:spPr>
            <p:txBody>
              <a:bodyPr numCol="1"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Problem Review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Dense solvers and LU factorization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Hierarchical Low-rank Matrices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Runtime system for batched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-LU factorization on GPU and its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Nested basis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-Matrices and its results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Conclusion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88C503-8E69-4320-B9AF-E4FF9DF74E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828800"/>
                <a:ext cx="10820130" cy="4351337"/>
              </a:xfrm>
              <a:blipFill>
                <a:blip r:embed="rId2"/>
                <a:stretch>
                  <a:fillRect l="-901" b="-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687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4AA35-CF4A-4CFD-9DD4-A803F637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 and Results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889A58-B264-41A0-9AD4-FDECC84E2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We are most interested 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ja-JP" dirty="0"/>
                  <a:t>Scheduler performance: load balancing and communications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ja-JP" dirty="0"/>
                  <a:t>Kernel performance: time required to finish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ja-JP" dirty="0"/>
                  <a:t>-LU on GPU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kumimoji="1" lang="en-US" altLang="ja-JP" dirty="0"/>
                  <a:t>Runtime setup cost: additional work done other than factorization</a:t>
                </a:r>
              </a:p>
              <a:p>
                <a:r>
                  <a:rPr kumimoji="1" lang="en-US" altLang="ja-JP" dirty="0"/>
                  <a:t>Experiment setup:</a:t>
                </a:r>
              </a:p>
              <a:p>
                <a:pPr lvl="1"/>
                <a:r>
                  <a:rPr kumimoji="1" lang="en-US" altLang="ja-JP" dirty="0"/>
                  <a:t>CPU: Intel Core-i9 9900k</a:t>
                </a:r>
              </a:p>
              <a:p>
                <a:pPr lvl="1"/>
                <a:r>
                  <a:rPr kumimoji="1" lang="en-US" altLang="ja-JP" dirty="0"/>
                  <a:t>GPU: NVIDIA GeForce RTX2080Ti</a:t>
                </a:r>
              </a:p>
              <a:p>
                <a:pPr lvl="1"/>
                <a:r>
                  <a:rPr kumimoji="1" lang="en-US" altLang="ja-JP" dirty="0"/>
                  <a:t>Reference library: </a:t>
                </a:r>
                <a:r>
                  <a:rPr kumimoji="1" lang="en-US" altLang="ja-JP" dirty="0" err="1"/>
                  <a:t>HLIBpro</a:t>
                </a:r>
                <a:r>
                  <a:rPr kumimoji="1" lang="en-US" altLang="ja-JP" dirty="0"/>
                  <a:t> that runs on Intel Core i9-9900k</a:t>
                </a:r>
              </a:p>
              <a:p>
                <a:endParaRPr kumimoji="1" lang="en-US" altLang="ja-JP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889A58-B264-41A0-9AD4-FDECC84E2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8B6248-88CA-4D6C-9B5D-73DA8425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地图的截图&#10;&#10;描述已自动生成">
            <a:extLst>
              <a:ext uri="{FF2B5EF4-FFF2-40B4-BE49-F238E27FC236}">
                <a16:creationId xmlns:a16="http://schemas.microsoft.com/office/drawing/2014/main" id="{19F69B61-8F52-45EE-82BB-279FA809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5" y="68263"/>
            <a:ext cx="9433649" cy="6721475"/>
          </a:xfrm>
          <a:noFill/>
        </p:spPr>
      </p:pic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DEB76789-7821-44AC-AC55-25D57ED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21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508313F-5B07-456E-B023-69A467B320B8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7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地图的截图&#10;&#10;描述已自动生成">
            <a:extLst>
              <a:ext uri="{FF2B5EF4-FFF2-40B4-BE49-F238E27FC236}">
                <a16:creationId xmlns:a16="http://schemas.microsoft.com/office/drawing/2014/main" id="{718DF2D9-8312-465B-8F44-8A8C1EE6F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5" y="68263"/>
            <a:ext cx="9433649" cy="6721475"/>
          </a:xfrm>
          <a:noFill/>
        </p:spPr>
      </p:pic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D3CFB01A-25B2-4E45-9FDD-E17921FA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22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EEF2309-C6FB-4330-9E42-FE808A60FDBC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86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一些文字和图片的手机截图&#10;&#10;描述已自动生成">
            <a:extLst>
              <a:ext uri="{FF2B5EF4-FFF2-40B4-BE49-F238E27FC236}">
                <a16:creationId xmlns:a16="http://schemas.microsoft.com/office/drawing/2014/main" id="{5A18E24F-4455-40B7-8DAF-ED944749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5" y="68263"/>
            <a:ext cx="9433649" cy="6721475"/>
          </a:xfrm>
          <a:noFill/>
        </p:spPr>
      </p:pic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F2CE53CB-4C3F-4745-A24F-4D085279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23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8F0EC0D-18B3-487D-B359-D1523482E5F7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66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2DAD20-5229-4EE0-96C2-928DB04BE6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Nested basis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-Matrices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42DAD20-5229-4EE0-96C2-928DB04BE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7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3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DB5F-2AEE-4BD7-AFE2-9C4E3E5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H2-Matrix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4CCC6-C1AA-48F5-AE82-F101AD243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5639" y="1828800"/>
                <a:ext cx="4335087" cy="43513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dirty="0"/>
                  <a:t>Shared Basis: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Both U and V are from  shared entries outside the matrix</a:t>
                </a:r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r>
                  <a:rPr kumimoji="1" lang="en-US" altLang="ja-JP" dirty="0"/>
                  <a:t>Nested Basis:</a:t>
                </a:r>
              </a:p>
              <a:p>
                <a:pPr marL="0" indent="0">
                  <a:buNone/>
                </a:pPr>
                <a:r>
                  <a:rPr kumimoji="1" lang="en-US" altLang="ja-JP" dirty="0"/>
                  <a:t>Connection between different layers in bases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4CCC6-C1AA-48F5-AE82-F101AD243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5639" y="1828800"/>
                <a:ext cx="4335087" cy="4351337"/>
              </a:xfrm>
              <a:blipFill>
                <a:blip r:embed="rId2"/>
                <a:stretch>
                  <a:fillRect l="-2809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灯片编号占位符 3">
            <a:extLst>
              <a:ext uri="{FF2B5EF4-FFF2-40B4-BE49-F238E27FC236}">
                <a16:creationId xmlns:a16="http://schemas.microsoft.com/office/drawing/2014/main" id="{A56B8A4B-75A7-41AE-B963-1A52C010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C125262-B6DA-486D-A3F8-556B3DE254A3}"/>
              </a:ext>
            </a:extLst>
          </p:cNvPr>
          <p:cNvGrpSpPr/>
          <p:nvPr/>
        </p:nvGrpSpPr>
        <p:grpSpPr>
          <a:xfrm>
            <a:off x="3433312" y="2890638"/>
            <a:ext cx="3294204" cy="2923624"/>
            <a:chOff x="550153" y="1443103"/>
            <a:chExt cx="5549328" cy="49250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AFC88D6-9397-4F76-82FD-EA2343F4AC6E}"/>
                </a:ext>
              </a:extLst>
            </p:cNvPr>
            <p:cNvGrpSpPr/>
            <p:nvPr/>
          </p:nvGrpSpPr>
          <p:grpSpPr>
            <a:xfrm>
              <a:off x="2223845" y="1449072"/>
              <a:ext cx="3872654" cy="3872654"/>
              <a:chOff x="806449" y="2442209"/>
              <a:chExt cx="3872654" cy="3872654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5D6269-1093-40C5-A823-E4676E79B37A}"/>
                  </a:ext>
                </a:extLst>
              </p:cNvPr>
              <p:cNvGrpSpPr/>
              <p:nvPr/>
            </p:nvGrpSpPr>
            <p:grpSpPr>
              <a:xfrm>
                <a:off x="806449" y="2442209"/>
                <a:ext cx="3872654" cy="3872654"/>
                <a:chOff x="806449" y="2442209"/>
                <a:chExt cx="3872654" cy="3872654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6AC8792-CDBF-49CE-8C35-9CC321BB3616}"/>
                    </a:ext>
                  </a:extLst>
                </p:cNvPr>
                <p:cNvSpPr/>
                <p:nvPr/>
              </p:nvSpPr>
              <p:spPr>
                <a:xfrm>
                  <a:off x="806450" y="2442210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871AAC-C5C5-4CA9-A92A-25A4178786A1}"/>
                    </a:ext>
                  </a:extLst>
                </p:cNvPr>
                <p:cNvSpPr/>
                <p:nvPr/>
              </p:nvSpPr>
              <p:spPr>
                <a:xfrm>
                  <a:off x="1290532" y="2442210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0AFE4F16-08B2-4CC5-B64E-94DC182C6D15}"/>
                    </a:ext>
                  </a:extLst>
                </p:cNvPr>
                <p:cNvSpPr/>
                <p:nvPr/>
              </p:nvSpPr>
              <p:spPr>
                <a:xfrm>
                  <a:off x="806450" y="2926292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1CA1BA3-3877-4D19-9348-EB2B32E7A706}"/>
                    </a:ext>
                  </a:extLst>
                </p:cNvPr>
                <p:cNvSpPr/>
                <p:nvPr/>
              </p:nvSpPr>
              <p:spPr>
                <a:xfrm>
                  <a:off x="1290532" y="2926292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6B2DA25-D4B5-4CBB-A637-CF28DC6C4E75}"/>
                    </a:ext>
                  </a:extLst>
                </p:cNvPr>
                <p:cNvSpPr/>
                <p:nvPr/>
              </p:nvSpPr>
              <p:spPr>
                <a:xfrm>
                  <a:off x="1774613" y="2926292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0B0AE88E-304C-4156-8C64-F0A2C2AB9122}"/>
                    </a:ext>
                  </a:extLst>
                </p:cNvPr>
                <p:cNvSpPr/>
                <p:nvPr/>
              </p:nvSpPr>
              <p:spPr>
                <a:xfrm>
                  <a:off x="1290532" y="3410373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BFD76B9-E5F3-4DE8-B6CE-80FDDCE0E59E}"/>
                    </a:ext>
                  </a:extLst>
                </p:cNvPr>
                <p:cNvSpPr/>
                <p:nvPr/>
              </p:nvSpPr>
              <p:spPr>
                <a:xfrm>
                  <a:off x="1774613" y="3410373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9F91F88-60AF-4302-89DA-42060F97F96A}"/>
                    </a:ext>
                  </a:extLst>
                </p:cNvPr>
                <p:cNvSpPr/>
                <p:nvPr/>
              </p:nvSpPr>
              <p:spPr>
                <a:xfrm>
                  <a:off x="2258695" y="3410373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D3F49F7-464C-44D2-BA61-638921F1E531}"/>
                    </a:ext>
                  </a:extLst>
                </p:cNvPr>
                <p:cNvSpPr/>
                <p:nvPr/>
              </p:nvSpPr>
              <p:spPr>
                <a:xfrm>
                  <a:off x="1774613" y="3894455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E1DC14B0-0AA6-4DCD-A94C-C648DA37986D}"/>
                    </a:ext>
                  </a:extLst>
                </p:cNvPr>
                <p:cNvSpPr/>
                <p:nvPr/>
              </p:nvSpPr>
              <p:spPr>
                <a:xfrm>
                  <a:off x="2258695" y="3894455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465F698-F9C6-4003-BFB3-757055367E02}"/>
                    </a:ext>
                  </a:extLst>
                </p:cNvPr>
                <p:cNvSpPr/>
                <p:nvPr/>
              </p:nvSpPr>
              <p:spPr>
                <a:xfrm>
                  <a:off x="1774613" y="2442210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4CA0193-B9B0-4F9E-84B1-803A30D583CC}"/>
                    </a:ext>
                  </a:extLst>
                </p:cNvPr>
                <p:cNvSpPr/>
                <p:nvPr/>
              </p:nvSpPr>
              <p:spPr>
                <a:xfrm>
                  <a:off x="2258695" y="2442210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9BA3BF8-4505-47C8-B07C-B42B645CA7E2}"/>
                    </a:ext>
                  </a:extLst>
                </p:cNvPr>
                <p:cNvSpPr/>
                <p:nvPr/>
              </p:nvSpPr>
              <p:spPr>
                <a:xfrm>
                  <a:off x="2258695" y="2926292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0E2DCB5-95CF-4071-896A-AE6FA8787552}"/>
                    </a:ext>
                  </a:extLst>
                </p:cNvPr>
                <p:cNvSpPr/>
                <p:nvPr/>
              </p:nvSpPr>
              <p:spPr>
                <a:xfrm>
                  <a:off x="806450" y="3410373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37F85D2-91B2-42BC-9ED7-3E9A4981F9FE}"/>
                    </a:ext>
                  </a:extLst>
                </p:cNvPr>
                <p:cNvSpPr/>
                <p:nvPr/>
              </p:nvSpPr>
              <p:spPr>
                <a:xfrm>
                  <a:off x="806450" y="3894455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973796-DF84-428A-B8D7-FEE72E9F65BD}"/>
                    </a:ext>
                  </a:extLst>
                </p:cNvPr>
                <p:cNvSpPr/>
                <p:nvPr/>
              </p:nvSpPr>
              <p:spPr>
                <a:xfrm>
                  <a:off x="1290532" y="3894455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096C9C1-431F-4831-8821-E8CB385C9E02}"/>
                    </a:ext>
                  </a:extLst>
                </p:cNvPr>
                <p:cNvSpPr/>
                <p:nvPr/>
              </p:nvSpPr>
              <p:spPr>
                <a:xfrm>
                  <a:off x="2742777" y="2442210"/>
                  <a:ext cx="968163" cy="968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30B46A3-045A-4F0A-ADAC-54222E84142D}"/>
                    </a:ext>
                  </a:extLst>
                </p:cNvPr>
                <p:cNvSpPr/>
                <p:nvPr/>
              </p:nvSpPr>
              <p:spPr>
                <a:xfrm>
                  <a:off x="806450" y="4378537"/>
                  <a:ext cx="968163" cy="968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D964627-E47D-4134-A2AB-1A20E513AFA1}"/>
                    </a:ext>
                  </a:extLst>
                </p:cNvPr>
                <p:cNvSpPr/>
                <p:nvPr/>
              </p:nvSpPr>
              <p:spPr>
                <a:xfrm>
                  <a:off x="2258695" y="437853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D022D80D-58E0-4BE1-A42B-0DA38AC90AC4}"/>
                    </a:ext>
                  </a:extLst>
                </p:cNvPr>
                <p:cNvSpPr/>
                <p:nvPr/>
              </p:nvSpPr>
              <p:spPr>
                <a:xfrm>
                  <a:off x="1774613" y="4378537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128DFC3-D6E8-4C88-B1BF-C246D013283B}"/>
                    </a:ext>
                  </a:extLst>
                </p:cNvPr>
                <p:cNvSpPr/>
                <p:nvPr/>
              </p:nvSpPr>
              <p:spPr>
                <a:xfrm>
                  <a:off x="1774613" y="4862618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C21F308-684B-4C35-B3FB-9FDFAEF85274}"/>
                    </a:ext>
                  </a:extLst>
                </p:cNvPr>
                <p:cNvSpPr/>
                <p:nvPr/>
              </p:nvSpPr>
              <p:spPr>
                <a:xfrm>
                  <a:off x="2258695" y="4862618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7EBA6AE-60A0-4E76-A85D-F4565FF418D3}"/>
                    </a:ext>
                  </a:extLst>
                </p:cNvPr>
                <p:cNvSpPr/>
                <p:nvPr/>
              </p:nvSpPr>
              <p:spPr>
                <a:xfrm>
                  <a:off x="2742777" y="3894455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6CF0697-EC06-48EE-8042-022FC8E0DE2F}"/>
                    </a:ext>
                  </a:extLst>
                </p:cNvPr>
                <p:cNvSpPr/>
                <p:nvPr/>
              </p:nvSpPr>
              <p:spPr>
                <a:xfrm>
                  <a:off x="2742777" y="3410373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4A40C72-5AF3-49E0-BC85-C1DE4BE8C6D9}"/>
                    </a:ext>
                  </a:extLst>
                </p:cNvPr>
                <p:cNvSpPr/>
                <p:nvPr/>
              </p:nvSpPr>
              <p:spPr>
                <a:xfrm>
                  <a:off x="3226858" y="3410373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B26E8EB-1961-4244-9F8F-62FAC2D91682}"/>
                    </a:ext>
                  </a:extLst>
                </p:cNvPr>
                <p:cNvSpPr/>
                <p:nvPr/>
              </p:nvSpPr>
              <p:spPr>
                <a:xfrm>
                  <a:off x="3226858" y="3894455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E520D46F-C887-4A62-A73E-4812734170A8}"/>
                    </a:ext>
                  </a:extLst>
                </p:cNvPr>
                <p:cNvSpPr/>
                <p:nvPr/>
              </p:nvSpPr>
              <p:spPr>
                <a:xfrm>
                  <a:off x="2742777" y="437853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E01F75CB-799A-4C76-854D-6A828705D271}"/>
                    </a:ext>
                  </a:extLst>
                </p:cNvPr>
                <p:cNvSpPr/>
                <p:nvPr/>
              </p:nvSpPr>
              <p:spPr>
                <a:xfrm>
                  <a:off x="3226858" y="437853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9FA375B-BEF5-49EC-8FB3-1F029B55C369}"/>
                    </a:ext>
                  </a:extLst>
                </p:cNvPr>
                <p:cNvSpPr/>
                <p:nvPr/>
              </p:nvSpPr>
              <p:spPr>
                <a:xfrm>
                  <a:off x="2742777" y="4862618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C4197D0C-7595-45EE-90BB-0DA6A4788312}"/>
                    </a:ext>
                  </a:extLst>
                </p:cNvPr>
                <p:cNvSpPr/>
                <p:nvPr/>
              </p:nvSpPr>
              <p:spPr>
                <a:xfrm>
                  <a:off x="3226858" y="4862618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C4E8AB13-7DC0-45FF-9F10-3238148884E0}"/>
                    </a:ext>
                  </a:extLst>
                </p:cNvPr>
                <p:cNvSpPr/>
                <p:nvPr/>
              </p:nvSpPr>
              <p:spPr>
                <a:xfrm>
                  <a:off x="3710940" y="2442209"/>
                  <a:ext cx="968163" cy="968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F398082-3684-44F0-BCD4-C05264EA50C0}"/>
                    </a:ext>
                  </a:extLst>
                </p:cNvPr>
                <p:cNvSpPr/>
                <p:nvPr/>
              </p:nvSpPr>
              <p:spPr>
                <a:xfrm>
                  <a:off x="806449" y="5346700"/>
                  <a:ext cx="968163" cy="968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6C0A1BF-F8EE-4C3D-A22B-CE88E6697F72}"/>
                    </a:ext>
                  </a:extLst>
                </p:cNvPr>
                <p:cNvSpPr/>
                <p:nvPr/>
              </p:nvSpPr>
              <p:spPr>
                <a:xfrm>
                  <a:off x="1774613" y="5346700"/>
                  <a:ext cx="968163" cy="9681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8A6A2F2-3CAB-4F5D-AD62-C4001694C7EB}"/>
                    </a:ext>
                  </a:extLst>
                </p:cNvPr>
                <p:cNvSpPr/>
                <p:nvPr/>
              </p:nvSpPr>
              <p:spPr>
                <a:xfrm>
                  <a:off x="3226857" y="5346700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EFAAB18D-6474-48D6-B2EF-B344A4AA6629}"/>
                    </a:ext>
                  </a:extLst>
                </p:cNvPr>
                <p:cNvSpPr/>
                <p:nvPr/>
              </p:nvSpPr>
              <p:spPr>
                <a:xfrm>
                  <a:off x="2742775" y="5346700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21436D6-D07A-4C10-81F7-CAB12AD8451B}"/>
                    </a:ext>
                  </a:extLst>
                </p:cNvPr>
                <p:cNvSpPr/>
                <p:nvPr/>
              </p:nvSpPr>
              <p:spPr>
                <a:xfrm>
                  <a:off x="2742775" y="5830781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257598B-A1A0-47F6-B067-9AFE03665DDD}"/>
                    </a:ext>
                  </a:extLst>
                </p:cNvPr>
                <p:cNvSpPr/>
                <p:nvPr/>
              </p:nvSpPr>
              <p:spPr>
                <a:xfrm>
                  <a:off x="3226857" y="5830781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0F15B0A6-B02E-40F2-8636-AD6C5DFEA0A5}"/>
                    </a:ext>
                  </a:extLst>
                </p:cNvPr>
                <p:cNvSpPr/>
                <p:nvPr/>
              </p:nvSpPr>
              <p:spPr>
                <a:xfrm>
                  <a:off x="3710939" y="486261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42485DA-0A07-4B2D-9BE2-F8B350A91F68}"/>
                    </a:ext>
                  </a:extLst>
                </p:cNvPr>
                <p:cNvSpPr/>
                <p:nvPr/>
              </p:nvSpPr>
              <p:spPr>
                <a:xfrm>
                  <a:off x="3710939" y="4378535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6249C693-13BE-4473-A217-3CD5DC84F21F}"/>
                    </a:ext>
                  </a:extLst>
                </p:cNvPr>
                <p:cNvSpPr/>
                <p:nvPr/>
              </p:nvSpPr>
              <p:spPr>
                <a:xfrm>
                  <a:off x="4195020" y="4378535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EC36C7-A0C4-4AC4-8F9F-10D055602702}"/>
                    </a:ext>
                  </a:extLst>
                </p:cNvPr>
                <p:cNvSpPr/>
                <p:nvPr/>
              </p:nvSpPr>
              <p:spPr>
                <a:xfrm>
                  <a:off x="4195020" y="4862617"/>
                  <a:ext cx="484082" cy="4840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60B2955C-2F45-4099-8097-A94BFAEE0105}"/>
                    </a:ext>
                  </a:extLst>
                </p:cNvPr>
                <p:cNvSpPr/>
                <p:nvPr/>
              </p:nvSpPr>
              <p:spPr>
                <a:xfrm>
                  <a:off x="3710937" y="534669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AD0093F5-4D1F-4B72-9F9D-C0CFF229AD3E}"/>
                    </a:ext>
                  </a:extLst>
                </p:cNvPr>
                <p:cNvSpPr/>
                <p:nvPr/>
              </p:nvSpPr>
              <p:spPr>
                <a:xfrm>
                  <a:off x="4195018" y="5346697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AA1702DB-15F6-4704-874B-028F5F0076E4}"/>
                    </a:ext>
                  </a:extLst>
                </p:cNvPr>
                <p:cNvSpPr/>
                <p:nvPr/>
              </p:nvSpPr>
              <p:spPr>
                <a:xfrm>
                  <a:off x="3710937" y="5830778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864A1AC-B7B0-468D-BAD5-903A7D6859E3}"/>
                    </a:ext>
                  </a:extLst>
                </p:cNvPr>
                <p:cNvSpPr/>
                <p:nvPr/>
              </p:nvSpPr>
              <p:spPr>
                <a:xfrm>
                  <a:off x="4195018" y="5830778"/>
                  <a:ext cx="484082" cy="48408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B6DE450-6B20-457A-9C9B-1A6CB1493D16}"/>
                  </a:ext>
                </a:extLst>
              </p:cNvPr>
              <p:cNvSpPr/>
              <p:nvPr/>
            </p:nvSpPr>
            <p:spPr>
              <a:xfrm>
                <a:off x="3710936" y="3410368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7724117-6E41-4CD6-B0C6-BCCF4B64E35B}"/>
                </a:ext>
              </a:extLst>
            </p:cNvPr>
            <p:cNvSpPr/>
            <p:nvPr/>
          </p:nvSpPr>
          <p:spPr>
            <a:xfrm>
              <a:off x="2222541" y="2413018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A37322B-3AB9-4C57-8EAB-D4790D076183}"/>
                </a:ext>
              </a:extLst>
            </p:cNvPr>
            <p:cNvSpPr/>
            <p:nvPr/>
          </p:nvSpPr>
          <p:spPr>
            <a:xfrm>
              <a:off x="2225100" y="2902056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ABC1345-A2BC-484A-926E-8357BFF8F06F}"/>
                </a:ext>
              </a:extLst>
            </p:cNvPr>
            <p:cNvSpPr/>
            <p:nvPr/>
          </p:nvSpPr>
          <p:spPr>
            <a:xfrm>
              <a:off x="2701557" y="2900542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DFEA6D76-1B70-498F-A180-FF9CAB797709}"/>
                </a:ext>
              </a:extLst>
            </p:cNvPr>
            <p:cNvSpPr/>
            <p:nvPr/>
          </p:nvSpPr>
          <p:spPr>
            <a:xfrm>
              <a:off x="2222540" y="3386137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AA6D189-130D-42D8-AFAC-C3B839282F32}"/>
                </a:ext>
              </a:extLst>
            </p:cNvPr>
            <p:cNvSpPr/>
            <p:nvPr/>
          </p:nvSpPr>
          <p:spPr>
            <a:xfrm>
              <a:off x="2224412" y="4359137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3285F05-462A-4695-9469-78CFDD33433E}"/>
                </a:ext>
              </a:extLst>
            </p:cNvPr>
            <p:cNvSpPr/>
            <p:nvPr/>
          </p:nvSpPr>
          <p:spPr>
            <a:xfrm>
              <a:off x="3193849" y="3386447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B1DA061-F999-4C3D-80A9-6960ADF6274C}"/>
                </a:ext>
              </a:extLst>
            </p:cNvPr>
            <p:cNvSpPr/>
            <p:nvPr/>
          </p:nvSpPr>
          <p:spPr>
            <a:xfrm>
              <a:off x="3191559" y="3868272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9494AD4-84EA-4915-BAD3-F6C3AF3E6A2B}"/>
                </a:ext>
              </a:extLst>
            </p:cNvPr>
            <p:cNvSpPr/>
            <p:nvPr/>
          </p:nvSpPr>
          <p:spPr>
            <a:xfrm>
              <a:off x="3676090" y="3867816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67F845DD-B9C0-4501-A366-FCBBAF125CCE}"/>
                </a:ext>
              </a:extLst>
            </p:cNvPr>
            <p:cNvSpPr/>
            <p:nvPr/>
          </p:nvSpPr>
          <p:spPr>
            <a:xfrm>
              <a:off x="3195142" y="4350093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A92FF3FC-8D4C-43D2-97ED-9270FAFC1B07}"/>
                </a:ext>
              </a:extLst>
            </p:cNvPr>
            <p:cNvSpPr/>
            <p:nvPr/>
          </p:nvSpPr>
          <p:spPr>
            <a:xfrm>
              <a:off x="4160911" y="4350093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3CFFC25-F1AB-4641-8765-1522169BBB8E}"/>
                </a:ext>
              </a:extLst>
            </p:cNvPr>
            <p:cNvSpPr/>
            <p:nvPr/>
          </p:nvSpPr>
          <p:spPr>
            <a:xfrm>
              <a:off x="4160515" y="4835931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D1EEE36-0889-4812-86C0-EA6E32462ECC}"/>
                </a:ext>
              </a:extLst>
            </p:cNvPr>
            <p:cNvSpPr/>
            <p:nvPr/>
          </p:nvSpPr>
          <p:spPr>
            <a:xfrm>
              <a:off x="4644250" y="4839225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67759FBD-19A4-42B8-813D-13DBDFB368E4}"/>
                </a:ext>
              </a:extLst>
            </p:cNvPr>
            <p:cNvSpPr/>
            <p:nvPr/>
          </p:nvSpPr>
          <p:spPr>
            <a:xfrm>
              <a:off x="4162786" y="1447952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9559BDBF-7985-4792-BB83-7C67A0E9A510}"/>
                </a:ext>
              </a:extLst>
            </p:cNvPr>
            <p:cNvSpPr/>
            <p:nvPr/>
          </p:nvSpPr>
          <p:spPr>
            <a:xfrm>
              <a:off x="5129038" y="2417293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FA1F0F8E-1CE2-4E09-A127-FA0155CACDD0}"/>
                </a:ext>
              </a:extLst>
            </p:cNvPr>
            <p:cNvSpPr/>
            <p:nvPr/>
          </p:nvSpPr>
          <p:spPr>
            <a:xfrm>
              <a:off x="5129038" y="1447951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484E907-46AE-49FB-89C0-82D4FFF839C0}"/>
                </a:ext>
              </a:extLst>
            </p:cNvPr>
            <p:cNvSpPr/>
            <p:nvPr/>
          </p:nvSpPr>
          <p:spPr>
            <a:xfrm>
              <a:off x="3194419" y="1446681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62A8F3D-0CF5-48C7-8A5C-9E9109CAD841}"/>
                </a:ext>
              </a:extLst>
            </p:cNvPr>
            <p:cNvSpPr/>
            <p:nvPr/>
          </p:nvSpPr>
          <p:spPr>
            <a:xfrm>
              <a:off x="3676090" y="1446680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49EBC69B-6091-40CD-96B8-B5A0E289C621}"/>
                </a:ext>
              </a:extLst>
            </p:cNvPr>
            <p:cNvSpPr/>
            <p:nvPr/>
          </p:nvSpPr>
          <p:spPr>
            <a:xfrm>
              <a:off x="3676090" y="1937928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16523770-3371-4255-9F3A-C61F6247B2DD}"/>
                </a:ext>
              </a:extLst>
            </p:cNvPr>
            <p:cNvSpPr/>
            <p:nvPr/>
          </p:nvSpPr>
          <p:spPr>
            <a:xfrm>
              <a:off x="4161794" y="2418704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A5332EF4-4584-4029-9424-C009704A7572}"/>
                </a:ext>
              </a:extLst>
            </p:cNvPr>
            <p:cNvSpPr/>
            <p:nvPr/>
          </p:nvSpPr>
          <p:spPr>
            <a:xfrm>
              <a:off x="4643465" y="2418703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0C0602A-55A7-463E-8A4D-99C0427B6D85}"/>
                </a:ext>
              </a:extLst>
            </p:cNvPr>
            <p:cNvSpPr/>
            <p:nvPr/>
          </p:nvSpPr>
          <p:spPr>
            <a:xfrm>
              <a:off x="4643465" y="2902784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90DED28-5624-43BB-AE7D-ED54AFA930DA}"/>
                </a:ext>
              </a:extLst>
            </p:cNvPr>
            <p:cNvSpPr/>
            <p:nvPr/>
          </p:nvSpPr>
          <p:spPr>
            <a:xfrm>
              <a:off x="5129682" y="3386463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E733ADB-DD74-413E-B06F-D7C908B3D854}"/>
                </a:ext>
              </a:extLst>
            </p:cNvPr>
            <p:cNvSpPr/>
            <p:nvPr/>
          </p:nvSpPr>
          <p:spPr>
            <a:xfrm>
              <a:off x="5613064" y="3386462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19E089B9-3399-42F6-83F8-2C6040FBBE76}"/>
                </a:ext>
              </a:extLst>
            </p:cNvPr>
            <p:cNvSpPr/>
            <p:nvPr/>
          </p:nvSpPr>
          <p:spPr>
            <a:xfrm>
              <a:off x="5613064" y="3873524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32DE3051-8822-4CF9-8804-625CFF6545B0}"/>
                </a:ext>
              </a:extLst>
            </p:cNvPr>
            <p:cNvSpPr txBox="1"/>
            <p:nvPr/>
          </p:nvSpPr>
          <p:spPr>
            <a:xfrm>
              <a:off x="550153" y="2987658"/>
              <a:ext cx="474236" cy="427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U</a:t>
              </a:r>
              <a:endParaRPr kumimoji="1" lang="ja-JP" altLang="en-US" sz="1050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794E3ECD-5C43-41C6-99B8-69A95A1E70DB}"/>
                </a:ext>
              </a:extLst>
            </p:cNvPr>
            <p:cNvSpPr txBox="1"/>
            <p:nvPr/>
          </p:nvSpPr>
          <p:spPr>
            <a:xfrm>
              <a:off x="1664864" y="5809424"/>
              <a:ext cx="474236" cy="427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/>
                <a:t>V</a:t>
              </a:r>
              <a:endParaRPr kumimoji="1" lang="ja-JP" altLang="en-US" sz="1050" dirty="0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789EB7E-346E-4AB1-AFFF-752D6EEE3260}"/>
                </a:ext>
              </a:extLst>
            </p:cNvPr>
            <p:cNvGrpSpPr/>
            <p:nvPr/>
          </p:nvGrpSpPr>
          <p:grpSpPr>
            <a:xfrm>
              <a:off x="1149284" y="1443103"/>
              <a:ext cx="746248" cy="3878620"/>
              <a:chOff x="1149284" y="1443103"/>
              <a:chExt cx="746248" cy="3878620"/>
            </a:xfrm>
          </p:grpSpPr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EB05772-9E6B-4436-9113-6AA48C42FA77}"/>
                  </a:ext>
                </a:extLst>
              </p:cNvPr>
              <p:cNvSpPr/>
              <p:nvPr/>
            </p:nvSpPr>
            <p:spPr>
              <a:xfrm>
                <a:off x="1579519" y="1443103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28838B41-86D6-4DFA-A2F5-2C19EB8A36DE}"/>
                  </a:ext>
                </a:extLst>
              </p:cNvPr>
              <p:cNvSpPr/>
              <p:nvPr/>
            </p:nvSpPr>
            <p:spPr>
              <a:xfrm>
                <a:off x="1358266" y="1449068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94AAEFC-828D-4F7F-B373-0556829D1ED7}"/>
                  </a:ext>
                </a:extLst>
              </p:cNvPr>
              <p:cNvSpPr/>
              <p:nvPr/>
            </p:nvSpPr>
            <p:spPr>
              <a:xfrm>
                <a:off x="1149285" y="1449068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05B49D41-7F22-4609-AA1A-8F95DABEC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6043" y="2417231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7835DA0-1AA8-43CF-9A80-DF562F655088}"/>
                  </a:ext>
                </a:extLst>
              </p:cNvPr>
              <p:cNvCxnSpPr/>
              <p:nvPr/>
            </p:nvCxnSpPr>
            <p:spPr>
              <a:xfrm>
                <a:off x="1240653" y="435355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B4E4CD13-5671-4091-BFF3-95A9921F91B6}"/>
                  </a:ext>
                </a:extLst>
              </p:cNvPr>
              <p:cNvCxnSpPr/>
              <p:nvPr/>
            </p:nvCxnSpPr>
            <p:spPr>
              <a:xfrm>
                <a:off x="1462214" y="1933147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545CA4E5-4692-4F7B-8884-93212DC5911E}"/>
                  </a:ext>
                </a:extLst>
              </p:cNvPr>
              <p:cNvCxnSpPr/>
              <p:nvPr/>
            </p:nvCxnSpPr>
            <p:spPr>
              <a:xfrm>
                <a:off x="1467857" y="290131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48F6C73-B3B7-4F23-9AF3-25F2B784DE5E}"/>
                  </a:ext>
                </a:extLst>
              </p:cNvPr>
              <p:cNvCxnSpPr/>
              <p:nvPr/>
            </p:nvCxnSpPr>
            <p:spPr>
              <a:xfrm>
                <a:off x="1467122" y="3869473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9848AD81-7096-47FA-A36D-AC2DD4ECB90D}"/>
                  </a:ext>
                </a:extLst>
              </p:cNvPr>
              <p:cNvCxnSpPr/>
              <p:nvPr/>
            </p:nvCxnSpPr>
            <p:spPr>
              <a:xfrm>
                <a:off x="1457295" y="4837636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0A5A10A5-91C6-4E12-A793-13FD3A02E914}"/>
                  </a:ext>
                </a:extLst>
              </p:cNvPr>
              <p:cNvCxnSpPr/>
              <p:nvPr/>
            </p:nvCxnSpPr>
            <p:spPr>
              <a:xfrm>
                <a:off x="1673174" y="1691112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68E7D87F-2F8E-41CF-8E36-D97873BE8751}"/>
                  </a:ext>
                </a:extLst>
              </p:cNvPr>
              <p:cNvCxnSpPr/>
              <p:nvPr/>
            </p:nvCxnSpPr>
            <p:spPr>
              <a:xfrm>
                <a:off x="1678524" y="2196003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2451FD79-574A-45EC-8080-40B7949610A9}"/>
                  </a:ext>
                </a:extLst>
              </p:cNvPr>
              <p:cNvCxnSpPr/>
              <p:nvPr/>
            </p:nvCxnSpPr>
            <p:spPr>
              <a:xfrm>
                <a:off x="1673213" y="362742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104E7E3-C614-497C-B949-C6D83735912D}"/>
                  </a:ext>
                </a:extLst>
              </p:cNvPr>
              <p:cNvCxnSpPr/>
              <p:nvPr/>
            </p:nvCxnSpPr>
            <p:spPr>
              <a:xfrm>
                <a:off x="1678563" y="413232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F934AFC-8F81-47C5-A4E1-EC8F54D6B784}"/>
                  </a:ext>
                </a:extLst>
              </p:cNvPr>
              <p:cNvCxnSpPr/>
              <p:nvPr/>
            </p:nvCxnSpPr>
            <p:spPr>
              <a:xfrm>
                <a:off x="1674314" y="4595588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6E2BCC8B-CDB6-4FA5-B593-C34170D7BA11}"/>
                  </a:ext>
                </a:extLst>
              </p:cNvPr>
              <p:cNvCxnSpPr/>
              <p:nvPr/>
            </p:nvCxnSpPr>
            <p:spPr>
              <a:xfrm>
                <a:off x="1679663" y="510047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B837100B-B619-475A-A1F6-268D39364B5A}"/>
                  </a:ext>
                </a:extLst>
              </p:cNvPr>
              <p:cNvCxnSpPr/>
              <p:nvPr/>
            </p:nvCxnSpPr>
            <p:spPr>
              <a:xfrm>
                <a:off x="1673214" y="265927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95677AB4-DDCE-40E3-8E8D-0EDEF1349CC1}"/>
                  </a:ext>
                </a:extLst>
              </p:cNvPr>
              <p:cNvCxnSpPr/>
              <p:nvPr/>
            </p:nvCxnSpPr>
            <p:spPr>
              <a:xfrm>
                <a:off x="1678564" y="3164161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DB7BDFA5-2E04-4E0A-8ED8-B215753502DB}"/>
                  </a:ext>
                </a:extLst>
              </p:cNvPr>
              <p:cNvSpPr/>
              <p:nvPr/>
            </p:nvSpPr>
            <p:spPr>
              <a:xfrm>
                <a:off x="1149284" y="1449057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AF075875-0051-495D-8B63-F1D048859CFA}"/>
                  </a:ext>
                </a:extLst>
              </p:cNvPr>
              <p:cNvSpPr/>
              <p:nvPr/>
            </p:nvSpPr>
            <p:spPr>
              <a:xfrm>
                <a:off x="1798774" y="1443188"/>
                <a:ext cx="96758" cy="3872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459F774B-BC5D-4CC1-A4B0-D98E1889552F}"/>
                  </a:ext>
                </a:extLst>
              </p:cNvPr>
              <p:cNvSpPr/>
              <p:nvPr/>
            </p:nvSpPr>
            <p:spPr>
              <a:xfrm>
                <a:off x="1359265" y="1449057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0C11EDB-1CF6-4134-90ED-9EBFE992B9B2}"/>
                  </a:ext>
                </a:extLst>
              </p:cNvPr>
              <p:cNvSpPr/>
              <p:nvPr/>
            </p:nvSpPr>
            <p:spPr>
              <a:xfrm>
                <a:off x="1356970" y="3382860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B1A7621E-65A9-4D7D-9E27-0B43D5FEFB12}"/>
                  </a:ext>
                </a:extLst>
              </p:cNvPr>
              <p:cNvSpPr/>
              <p:nvPr/>
            </p:nvSpPr>
            <p:spPr>
              <a:xfrm>
                <a:off x="1580901" y="1443154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3F577E0-2FF6-49A7-9C23-AE3AA12F34FF}"/>
                  </a:ext>
                </a:extLst>
              </p:cNvPr>
              <p:cNvSpPr/>
              <p:nvPr/>
            </p:nvSpPr>
            <p:spPr>
              <a:xfrm>
                <a:off x="1578606" y="3381720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67324789-D87D-4AA3-B4C2-E9E0A657BAD2}"/>
                  </a:ext>
                </a:extLst>
              </p:cNvPr>
              <p:cNvSpPr/>
              <p:nvPr/>
            </p:nvSpPr>
            <p:spPr>
              <a:xfrm>
                <a:off x="1583096" y="2413699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0D1F071A-5E47-454C-A399-36730D248CC5}"/>
                  </a:ext>
                </a:extLst>
              </p:cNvPr>
              <p:cNvSpPr/>
              <p:nvPr/>
            </p:nvSpPr>
            <p:spPr>
              <a:xfrm>
                <a:off x="1582736" y="4347629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E2FDBC4F-676C-4D4C-A03E-F8A9DDB1F8B5}"/>
                </a:ext>
              </a:extLst>
            </p:cNvPr>
            <p:cNvGrpSpPr/>
            <p:nvPr/>
          </p:nvGrpSpPr>
          <p:grpSpPr>
            <a:xfrm rot="16200000">
              <a:off x="3787047" y="4055728"/>
              <a:ext cx="746248" cy="3878620"/>
              <a:chOff x="1149284" y="1443103"/>
              <a:chExt cx="746248" cy="3878620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3C8848BA-6555-4B37-8EEC-E627E4F37194}"/>
                  </a:ext>
                </a:extLst>
              </p:cNvPr>
              <p:cNvSpPr/>
              <p:nvPr/>
            </p:nvSpPr>
            <p:spPr>
              <a:xfrm>
                <a:off x="1579519" y="1443103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5F104A2B-6FB8-42BA-937B-EE7FA3D9F0AE}"/>
                  </a:ext>
                </a:extLst>
              </p:cNvPr>
              <p:cNvSpPr/>
              <p:nvPr/>
            </p:nvSpPr>
            <p:spPr>
              <a:xfrm>
                <a:off x="1358266" y="1449068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32E3A7FC-DA6A-43E8-9D28-2FF06A96BC08}"/>
                  </a:ext>
                </a:extLst>
              </p:cNvPr>
              <p:cNvSpPr/>
              <p:nvPr/>
            </p:nvSpPr>
            <p:spPr>
              <a:xfrm>
                <a:off x="1149285" y="1449068"/>
                <a:ext cx="96758" cy="38726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39F509EB-89D9-43B0-8C8C-03053681E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6043" y="2417231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854F1386-5266-437D-B50F-D290AFF0A56D}"/>
                  </a:ext>
                </a:extLst>
              </p:cNvPr>
              <p:cNvCxnSpPr/>
              <p:nvPr/>
            </p:nvCxnSpPr>
            <p:spPr>
              <a:xfrm>
                <a:off x="1240653" y="435355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5DE707FC-991D-40A0-94E7-1FC30D81C49C}"/>
                  </a:ext>
                </a:extLst>
              </p:cNvPr>
              <p:cNvCxnSpPr/>
              <p:nvPr/>
            </p:nvCxnSpPr>
            <p:spPr>
              <a:xfrm>
                <a:off x="1462214" y="1933147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A863103A-D263-4853-8E21-D5D895787B81}"/>
                  </a:ext>
                </a:extLst>
              </p:cNvPr>
              <p:cNvCxnSpPr/>
              <p:nvPr/>
            </p:nvCxnSpPr>
            <p:spPr>
              <a:xfrm>
                <a:off x="1467857" y="290131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4EC671C2-5975-4419-9F44-A1E4F5BDFEF6}"/>
                  </a:ext>
                </a:extLst>
              </p:cNvPr>
              <p:cNvCxnSpPr/>
              <p:nvPr/>
            </p:nvCxnSpPr>
            <p:spPr>
              <a:xfrm>
                <a:off x="1467122" y="3869473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>
                <a:extLst>
                  <a:ext uri="{FF2B5EF4-FFF2-40B4-BE49-F238E27FC236}">
                    <a16:creationId xmlns:a16="http://schemas.microsoft.com/office/drawing/2014/main" id="{4147EAAA-3BD4-44C5-9049-E0E99D6C3384}"/>
                  </a:ext>
                </a:extLst>
              </p:cNvPr>
              <p:cNvCxnSpPr/>
              <p:nvPr/>
            </p:nvCxnSpPr>
            <p:spPr>
              <a:xfrm>
                <a:off x="1457295" y="4837636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>
                <a:extLst>
                  <a:ext uri="{FF2B5EF4-FFF2-40B4-BE49-F238E27FC236}">
                    <a16:creationId xmlns:a16="http://schemas.microsoft.com/office/drawing/2014/main" id="{28037321-D740-4799-9111-0DF1386A6F72}"/>
                  </a:ext>
                </a:extLst>
              </p:cNvPr>
              <p:cNvCxnSpPr/>
              <p:nvPr/>
            </p:nvCxnSpPr>
            <p:spPr>
              <a:xfrm>
                <a:off x="1673174" y="1691112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C6CDBBEF-5454-414B-BB83-B6BA1281C812}"/>
                  </a:ext>
                </a:extLst>
              </p:cNvPr>
              <p:cNvCxnSpPr/>
              <p:nvPr/>
            </p:nvCxnSpPr>
            <p:spPr>
              <a:xfrm>
                <a:off x="1678524" y="2196003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D7BC33C0-7D39-4394-A02E-D46A2581A482}"/>
                  </a:ext>
                </a:extLst>
              </p:cNvPr>
              <p:cNvCxnSpPr/>
              <p:nvPr/>
            </p:nvCxnSpPr>
            <p:spPr>
              <a:xfrm>
                <a:off x="1673213" y="362742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264DFCFE-F6DE-4AC8-8424-F40C39056E20}"/>
                  </a:ext>
                </a:extLst>
              </p:cNvPr>
              <p:cNvCxnSpPr/>
              <p:nvPr/>
            </p:nvCxnSpPr>
            <p:spPr>
              <a:xfrm>
                <a:off x="1678563" y="413232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30E1FA17-7EE5-4C8D-9A39-DA8AE7FED420}"/>
                  </a:ext>
                </a:extLst>
              </p:cNvPr>
              <p:cNvCxnSpPr/>
              <p:nvPr/>
            </p:nvCxnSpPr>
            <p:spPr>
              <a:xfrm>
                <a:off x="1674314" y="4595588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>
                <a:extLst>
                  <a:ext uri="{FF2B5EF4-FFF2-40B4-BE49-F238E27FC236}">
                    <a16:creationId xmlns:a16="http://schemas.microsoft.com/office/drawing/2014/main" id="{F3085427-8681-4910-8E8B-F596800580CE}"/>
                  </a:ext>
                </a:extLst>
              </p:cNvPr>
              <p:cNvCxnSpPr/>
              <p:nvPr/>
            </p:nvCxnSpPr>
            <p:spPr>
              <a:xfrm>
                <a:off x="1679663" y="5100479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62935689-BC83-4F90-9DBA-E131035F6D26}"/>
                  </a:ext>
                </a:extLst>
              </p:cNvPr>
              <p:cNvCxnSpPr/>
              <p:nvPr/>
            </p:nvCxnSpPr>
            <p:spPr>
              <a:xfrm>
                <a:off x="1673214" y="2659270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箭头连接符 229">
                <a:extLst>
                  <a:ext uri="{FF2B5EF4-FFF2-40B4-BE49-F238E27FC236}">
                    <a16:creationId xmlns:a16="http://schemas.microsoft.com/office/drawing/2014/main" id="{F2B51BB7-432E-481E-B52E-7EE6CAAC49FE}"/>
                  </a:ext>
                </a:extLst>
              </p:cNvPr>
              <p:cNvCxnSpPr/>
              <p:nvPr/>
            </p:nvCxnSpPr>
            <p:spPr>
              <a:xfrm>
                <a:off x="1678564" y="3164161"/>
                <a:ext cx="1154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F40F0805-8252-41F2-8F55-2A87F37C071C}"/>
                  </a:ext>
                </a:extLst>
              </p:cNvPr>
              <p:cNvSpPr/>
              <p:nvPr/>
            </p:nvSpPr>
            <p:spPr>
              <a:xfrm>
                <a:off x="1149284" y="1449057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2F4E0971-DFDD-4AB8-9CE9-BB25416805B7}"/>
                  </a:ext>
                </a:extLst>
              </p:cNvPr>
              <p:cNvSpPr/>
              <p:nvPr/>
            </p:nvSpPr>
            <p:spPr>
              <a:xfrm>
                <a:off x="1798774" y="1443188"/>
                <a:ext cx="96758" cy="3872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0E300FA-59EC-4740-9CA9-180A5A04A9E0}"/>
                  </a:ext>
                </a:extLst>
              </p:cNvPr>
              <p:cNvSpPr/>
              <p:nvPr/>
            </p:nvSpPr>
            <p:spPr>
              <a:xfrm>
                <a:off x="1359265" y="1449057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590A3CFB-2718-4ECB-B826-82A015D336D0}"/>
                  </a:ext>
                </a:extLst>
              </p:cNvPr>
              <p:cNvSpPr/>
              <p:nvPr/>
            </p:nvSpPr>
            <p:spPr>
              <a:xfrm>
                <a:off x="1356970" y="3382860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4F0C74D-2C46-4FD4-BA43-5CDEDB9A3431}"/>
                  </a:ext>
                </a:extLst>
              </p:cNvPr>
              <p:cNvSpPr/>
              <p:nvPr/>
            </p:nvSpPr>
            <p:spPr>
              <a:xfrm>
                <a:off x="1580901" y="1443154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69568065-E3E0-4B3B-A194-9A6481937FC7}"/>
                  </a:ext>
                </a:extLst>
              </p:cNvPr>
              <p:cNvSpPr/>
              <p:nvPr/>
            </p:nvSpPr>
            <p:spPr>
              <a:xfrm>
                <a:off x="1578606" y="3381720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FF476AFB-D03D-4647-8828-E3E3613F5DE3}"/>
                  </a:ext>
                </a:extLst>
              </p:cNvPr>
              <p:cNvSpPr/>
              <p:nvPr/>
            </p:nvSpPr>
            <p:spPr>
              <a:xfrm>
                <a:off x="1583096" y="2413699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0745FA2C-316F-4651-B399-3F31705B1B6F}"/>
                  </a:ext>
                </a:extLst>
              </p:cNvPr>
              <p:cNvSpPr/>
              <p:nvPr/>
            </p:nvSpPr>
            <p:spPr>
              <a:xfrm>
                <a:off x="1582736" y="4347629"/>
                <a:ext cx="96758" cy="242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26EDCCE9-FAF3-41C0-9073-CCA9E832FD5F}"/>
              </a:ext>
            </a:extLst>
          </p:cNvPr>
          <p:cNvGrpSpPr/>
          <p:nvPr/>
        </p:nvGrpSpPr>
        <p:grpSpPr>
          <a:xfrm>
            <a:off x="4556555" y="1691322"/>
            <a:ext cx="1972739" cy="951783"/>
            <a:chOff x="6364499" y="1023567"/>
            <a:chExt cx="3458952" cy="1668833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720514F4-BEB9-4D05-A692-9FDCA8319086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6FD341D7-BA45-455F-8EB3-68C6285BE226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9C3B2C9E-F9E3-4D3F-A521-378CCE1BEFB3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26058F45-BD6A-473A-8557-7A15936F4429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0E196FD8-32F4-45D4-82F6-E30EDF812D3A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D532B153-56AB-406D-8B8A-8FC128D90A4D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ABD87B6A-7730-429E-A7DE-D1BF5B4B2859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19A9BE49-86F2-4453-B1B1-CAC231641969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283AF1BB-D6D6-422C-B70D-ABBEFA4187CF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60D9206-B1D5-47F7-8ABE-5B0B5B268178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D7EF0FF1-D198-4A32-A35E-46A1B30E9C09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32D2DF2D-3F26-49E6-89EF-ACC78CB5D71D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242B0165-1D55-4E40-B404-06444A79F98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4C9D456B-F150-4152-85EA-F7EC1FA2015F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020D9769-0BAF-4E41-8198-FFD00B4AB949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DA5C477E-F9C2-4F6E-B554-387FE301DC8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48563FEE-2EB3-4723-8F30-130FE1B3F6AA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01C70725-C2CD-4225-AEA3-134D66BEB888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DDF29650-CF6E-46BB-8836-BB72AB56B8CA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052A0C0E-3E24-41E0-BBE2-878DAF4E6445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D7A0325C-DA21-4083-98EF-DE575FFD0A2D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5053A1C1-EA54-4E97-A395-DFA557DBB429}"/>
                </a:ext>
              </a:extLst>
            </p:cNvPr>
            <p:cNvCxnSpPr>
              <a:cxnSpLocks/>
              <a:stCxn id="241" idx="4"/>
              <a:endCxn id="245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FF14F336-0199-41A1-A9BC-6845F181386C}"/>
                </a:ext>
              </a:extLst>
            </p:cNvPr>
            <p:cNvCxnSpPr>
              <a:cxnSpLocks/>
              <a:stCxn id="241" idx="4"/>
              <a:endCxn id="246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56DDA9F1-9C4B-4635-8D8D-61BF56FF6F97}"/>
                </a:ext>
              </a:extLst>
            </p:cNvPr>
            <p:cNvCxnSpPr>
              <a:cxnSpLocks/>
              <a:stCxn id="241" idx="4"/>
              <a:endCxn id="247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64073D46-F22D-4389-BC8E-7C07616538C1}"/>
                </a:ext>
              </a:extLst>
            </p:cNvPr>
            <p:cNvCxnSpPr>
              <a:cxnSpLocks/>
              <a:stCxn id="241" idx="4"/>
              <a:endCxn id="248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F5F27C60-0D9E-423D-8523-210EB283F809}"/>
                </a:ext>
              </a:extLst>
            </p:cNvPr>
            <p:cNvCxnSpPr>
              <a:cxnSpLocks/>
              <a:stCxn id="242" idx="4"/>
              <a:endCxn id="249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C015E298-5391-4749-89D5-F275B21BE7F5}"/>
                </a:ext>
              </a:extLst>
            </p:cNvPr>
            <p:cNvCxnSpPr>
              <a:cxnSpLocks/>
              <a:stCxn id="242" idx="4"/>
              <a:endCxn id="250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35659755-F766-43F8-87DD-C8641F1DD353}"/>
                </a:ext>
              </a:extLst>
            </p:cNvPr>
            <p:cNvCxnSpPr>
              <a:cxnSpLocks/>
              <a:stCxn id="242" idx="4"/>
              <a:endCxn id="251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7539C258-A7F0-4A3F-80E1-C33FF724D4A2}"/>
                </a:ext>
              </a:extLst>
            </p:cNvPr>
            <p:cNvCxnSpPr>
              <a:cxnSpLocks/>
              <a:stCxn id="242" idx="4"/>
              <a:endCxn id="252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68047B94-4CCF-4222-9B68-F038D4B2CABC}"/>
                </a:ext>
              </a:extLst>
            </p:cNvPr>
            <p:cNvCxnSpPr>
              <a:cxnSpLocks/>
              <a:stCxn id="243" idx="4"/>
              <a:endCxn id="253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1765BE95-1AA5-4204-AD7A-84FE6EBC3A56}"/>
                </a:ext>
              </a:extLst>
            </p:cNvPr>
            <p:cNvCxnSpPr>
              <a:cxnSpLocks/>
              <a:stCxn id="243" idx="4"/>
              <a:endCxn id="254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89FD57A3-FB72-4FEA-BBD4-AAA905EE707D}"/>
                </a:ext>
              </a:extLst>
            </p:cNvPr>
            <p:cNvCxnSpPr>
              <a:cxnSpLocks/>
              <a:stCxn id="243" idx="4"/>
              <a:endCxn id="255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0B7238E5-2C52-4BDE-A34B-6F5297583D77}"/>
                </a:ext>
              </a:extLst>
            </p:cNvPr>
            <p:cNvCxnSpPr>
              <a:cxnSpLocks/>
              <a:stCxn id="243" idx="4"/>
              <a:endCxn id="256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E2E9A79F-8870-43C3-B3AE-EC38814B0107}"/>
                </a:ext>
              </a:extLst>
            </p:cNvPr>
            <p:cNvCxnSpPr>
              <a:cxnSpLocks/>
              <a:stCxn id="244" idx="4"/>
              <a:endCxn id="257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89E5F8DD-ED34-4025-B861-D52FDF20D602}"/>
                </a:ext>
              </a:extLst>
            </p:cNvPr>
            <p:cNvCxnSpPr>
              <a:cxnSpLocks/>
              <a:stCxn id="244" idx="4"/>
              <a:endCxn id="258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5976E5E5-0B3F-4D59-A7EC-89DD68663D1B}"/>
                </a:ext>
              </a:extLst>
            </p:cNvPr>
            <p:cNvCxnSpPr>
              <a:cxnSpLocks/>
              <a:stCxn id="244" idx="4"/>
              <a:endCxn id="259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4DC95C41-523F-4AA1-87DA-D34767BE32C2}"/>
                </a:ext>
              </a:extLst>
            </p:cNvPr>
            <p:cNvCxnSpPr>
              <a:cxnSpLocks/>
              <a:stCxn id="244" idx="4"/>
              <a:endCxn id="260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F0C4FFD-86CB-473E-8F25-A73BCF63CA76}"/>
                </a:ext>
              </a:extLst>
            </p:cNvPr>
            <p:cNvCxnSpPr>
              <a:cxnSpLocks/>
              <a:stCxn id="240" idx="4"/>
              <a:endCxn id="241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0C8D7F09-BB53-48CF-905A-22E7978E153F}"/>
                </a:ext>
              </a:extLst>
            </p:cNvPr>
            <p:cNvCxnSpPr>
              <a:cxnSpLocks/>
              <a:stCxn id="240" idx="4"/>
              <a:endCxn id="242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7F2F1BE-B0D6-4D7A-88F1-3F2EC908B7F9}"/>
                </a:ext>
              </a:extLst>
            </p:cNvPr>
            <p:cNvCxnSpPr>
              <a:cxnSpLocks/>
              <a:stCxn id="240" idx="4"/>
              <a:endCxn id="243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4A21E972-378A-4F79-B02E-47E8DA53DDF9}"/>
                </a:ext>
              </a:extLst>
            </p:cNvPr>
            <p:cNvCxnSpPr>
              <a:cxnSpLocks/>
              <a:stCxn id="240" idx="4"/>
              <a:endCxn id="244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AA9CD38B-8574-491C-878E-C985678EA784}"/>
              </a:ext>
            </a:extLst>
          </p:cNvPr>
          <p:cNvGrpSpPr/>
          <p:nvPr/>
        </p:nvGrpSpPr>
        <p:grpSpPr>
          <a:xfrm>
            <a:off x="685884" y="1798551"/>
            <a:ext cx="1890856" cy="912277"/>
            <a:chOff x="6364499" y="1023567"/>
            <a:chExt cx="3458952" cy="1668833"/>
          </a:xfrm>
        </p:grpSpPr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F9DB5508-2B45-4CFF-B492-712F7C19E604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>
              <a:extLst>
                <a:ext uri="{FF2B5EF4-FFF2-40B4-BE49-F238E27FC236}">
                  <a16:creationId xmlns:a16="http://schemas.microsoft.com/office/drawing/2014/main" id="{0483F717-BB04-403A-9DE4-916B9B89DB1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CEB065C6-D477-46E6-A0B1-1FCBF9C6DB8C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D839BFAA-BCCD-45FB-8A18-C7CD2375F273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>
              <a:extLst>
                <a:ext uri="{FF2B5EF4-FFF2-40B4-BE49-F238E27FC236}">
                  <a16:creationId xmlns:a16="http://schemas.microsoft.com/office/drawing/2014/main" id="{FC541999-0747-4B0A-BFFA-D869521D6CC7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15DFE535-9F77-44A9-99E2-B33950CA76E0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6B5F5631-B50E-4BEE-92CC-914AD137F25F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D9ABB7DB-C62F-475A-BF9D-EE2B5DCD904D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AAFCCBA0-7FB5-4C1C-A243-2028C393ECE4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>
              <a:extLst>
                <a:ext uri="{FF2B5EF4-FFF2-40B4-BE49-F238E27FC236}">
                  <a16:creationId xmlns:a16="http://schemas.microsoft.com/office/drawing/2014/main" id="{F396137B-DB18-4B7B-B2A8-2535968EE3BD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>
              <a:extLst>
                <a:ext uri="{FF2B5EF4-FFF2-40B4-BE49-F238E27FC236}">
                  <a16:creationId xmlns:a16="http://schemas.microsoft.com/office/drawing/2014/main" id="{C9711C78-9970-4259-ADCD-738DD3A207C4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0985C29A-20FD-43CA-AAB6-024D73B639AE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6030543A-335B-4623-A19B-61E23543FEA6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D4E43E16-85B8-4A67-A218-37FD3A73E7E9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6055CEC6-A225-4907-AEA6-92C19B284411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91413112-4A30-4FCE-AC19-DCBDF01FC3FF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F3029F59-8892-4C1B-B0B5-72E8A9DF3BFE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>
              <a:extLst>
                <a:ext uri="{FF2B5EF4-FFF2-40B4-BE49-F238E27FC236}">
                  <a16:creationId xmlns:a16="http://schemas.microsoft.com/office/drawing/2014/main" id="{991DB755-98C4-452D-91E5-B0DF8A7C840E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>
              <a:extLst>
                <a:ext uri="{FF2B5EF4-FFF2-40B4-BE49-F238E27FC236}">
                  <a16:creationId xmlns:a16="http://schemas.microsoft.com/office/drawing/2014/main" id="{601B8609-A5EC-496F-A48A-076DD86B585B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>
              <a:extLst>
                <a:ext uri="{FF2B5EF4-FFF2-40B4-BE49-F238E27FC236}">
                  <a16:creationId xmlns:a16="http://schemas.microsoft.com/office/drawing/2014/main" id="{04B7988E-C227-4D89-B0B8-E7A4C573CC7E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>
              <a:extLst>
                <a:ext uri="{FF2B5EF4-FFF2-40B4-BE49-F238E27FC236}">
                  <a16:creationId xmlns:a16="http://schemas.microsoft.com/office/drawing/2014/main" id="{82E0FDFC-FDF9-4CD9-80AA-818F4D2CED72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9A2B7591-3756-43CE-B64C-498966AAF7CF}"/>
                </a:ext>
              </a:extLst>
            </p:cNvPr>
            <p:cNvCxnSpPr>
              <a:cxnSpLocks/>
              <a:stCxn id="331" idx="4"/>
              <a:endCxn id="335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>
              <a:extLst>
                <a:ext uri="{FF2B5EF4-FFF2-40B4-BE49-F238E27FC236}">
                  <a16:creationId xmlns:a16="http://schemas.microsoft.com/office/drawing/2014/main" id="{DB722591-333C-4720-BF68-BE4603405044}"/>
                </a:ext>
              </a:extLst>
            </p:cNvPr>
            <p:cNvCxnSpPr>
              <a:cxnSpLocks/>
              <a:stCxn id="331" idx="4"/>
              <a:endCxn id="336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连接符 352">
              <a:extLst>
                <a:ext uri="{FF2B5EF4-FFF2-40B4-BE49-F238E27FC236}">
                  <a16:creationId xmlns:a16="http://schemas.microsoft.com/office/drawing/2014/main" id="{7C0A74BD-FD75-4786-AB9C-2147348409DF}"/>
                </a:ext>
              </a:extLst>
            </p:cNvPr>
            <p:cNvCxnSpPr>
              <a:cxnSpLocks/>
              <a:stCxn id="331" idx="4"/>
              <a:endCxn id="337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接连接符 353">
              <a:extLst>
                <a:ext uri="{FF2B5EF4-FFF2-40B4-BE49-F238E27FC236}">
                  <a16:creationId xmlns:a16="http://schemas.microsoft.com/office/drawing/2014/main" id="{73076C5E-3C14-4E86-8553-E683532CC16E}"/>
                </a:ext>
              </a:extLst>
            </p:cNvPr>
            <p:cNvCxnSpPr>
              <a:cxnSpLocks/>
              <a:stCxn id="331" idx="4"/>
              <a:endCxn id="338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25FB8837-7EF6-4386-87C1-261169302044}"/>
                </a:ext>
              </a:extLst>
            </p:cNvPr>
            <p:cNvCxnSpPr>
              <a:cxnSpLocks/>
              <a:stCxn id="332" idx="4"/>
              <a:endCxn id="339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>
              <a:extLst>
                <a:ext uri="{FF2B5EF4-FFF2-40B4-BE49-F238E27FC236}">
                  <a16:creationId xmlns:a16="http://schemas.microsoft.com/office/drawing/2014/main" id="{0E241313-9599-4B4F-8273-74C263C5AF0A}"/>
                </a:ext>
              </a:extLst>
            </p:cNvPr>
            <p:cNvCxnSpPr>
              <a:cxnSpLocks/>
              <a:stCxn id="332" idx="4"/>
              <a:endCxn id="340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接连接符 356">
              <a:extLst>
                <a:ext uri="{FF2B5EF4-FFF2-40B4-BE49-F238E27FC236}">
                  <a16:creationId xmlns:a16="http://schemas.microsoft.com/office/drawing/2014/main" id="{280434F3-62B7-4521-9157-6C111B9834B3}"/>
                </a:ext>
              </a:extLst>
            </p:cNvPr>
            <p:cNvCxnSpPr>
              <a:cxnSpLocks/>
              <a:stCxn id="332" idx="4"/>
              <a:endCxn id="341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B677A151-E915-48DA-9368-2BA5E85C4E52}"/>
                </a:ext>
              </a:extLst>
            </p:cNvPr>
            <p:cNvCxnSpPr>
              <a:cxnSpLocks/>
              <a:stCxn id="332" idx="4"/>
              <a:endCxn id="342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连接符 358">
              <a:extLst>
                <a:ext uri="{FF2B5EF4-FFF2-40B4-BE49-F238E27FC236}">
                  <a16:creationId xmlns:a16="http://schemas.microsoft.com/office/drawing/2014/main" id="{71EC6997-CAA4-44CF-BC5E-2CA81A7D0035}"/>
                </a:ext>
              </a:extLst>
            </p:cNvPr>
            <p:cNvCxnSpPr>
              <a:cxnSpLocks/>
              <a:stCxn id="333" idx="4"/>
              <a:endCxn id="343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D55DB7ED-CFAE-44F2-ABA0-5B66FDE2C67E}"/>
                </a:ext>
              </a:extLst>
            </p:cNvPr>
            <p:cNvCxnSpPr>
              <a:cxnSpLocks/>
              <a:stCxn id="333" idx="4"/>
              <a:endCxn id="344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752C417B-4A7A-4B90-88D7-8137B6AE77B5}"/>
                </a:ext>
              </a:extLst>
            </p:cNvPr>
            <p:cNvCxnSpPr>
              <a:cxnSpLocks/>
              <a:stCxn id="333" idx="4"/>
              <a:endCxn id="345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连接符 361">
              <a:extLst>
                <a:ext uri="{FF2B5EF4-FFF2-40B4-BE49-F238E27FC236}">
                  <a16:creationId xmlns:a16="http://schemas.microsoft.com/office/drawing/2014/main" id="{265C1DBC-CD14-4426-A4AA-D61CADDBD824}"/>
                </a:ext>
              </a:extLst>
            </p:cNvPr>
            <p:cNvCxnSpPr>
              <a:cxnSpLocks/>
              <a:stCxn id="333" idx="4"/>
              <a:endCxn id="346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连接符 362">
              <a:extLst>
                <a:ext uri="{FF2B5EF4-FFF2-40B4-BE49-F238E27FC236}">
                  <a16:creationId xmlns:a16="http://schemas.microsoft.com/office/drawing/2014/main" id="{25E453A9-B7A0-414C-BAD4-D5284C83AEC7}"/>
                </a:ext>
              </a:extLst>
            </p:cNvPr>
            <p:cNvCxnSpPr>
              <a:cxnSpLocks/>
              <a:stCxn id="334" idx="4"/>
              <a:endCxn id="347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>
              <a:extLst>
                <a:ext uri="{FF2B5EF4-FFF2-40B4-BE49-F238E27FC236}">
                  <a16:creationId xmlns:a16="http://schemas.microsoft.com/office/drawing/2014/main" id="{2DE58C4E-5959-4B61-A66A-03E2FCBACE83}"/>
                </a:ext>
              </a:extLst>
            </p:cNvPr>
            <p:cNvCxnSpPr>
              <a:cxnSpLocks/>
              <a:stCxn id="334" idx="4"/>
              <a:endCxn id="348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接连接符 364">
              <a:extLst>
                <a:ext uri="{FF2B5EF4-FFF2-40B4-BE49-F238E27FC236}">
                  <a16:creationId xmlns:a16="http://schemas.microsoft.com/office/drawing/2014/main" id="{C7839B6B-AE00-48B1-A0A5-99919D21402F}"/>
                </a:ext>
              </a:extLst>
            </p:cNvPr>
            <p:cNvCxnSpPr>
              <a:cxnSpLocks/>
              <a:stCxn id="334" idx="4"/>
              <a:endCxn id="349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接连接符 365">
              <a:extLst>
                <a:ext uri="{FF2B5EF4-FFF2-40B4-BE49-F238E27FC236}">
                  <a16:creationId xmlns:a16="http://schemas.microsoft.com/office/drawing/2014/main" id="{6FCA2951-045D-43DB-A82F-52A0E21D5021}"/>
                </a:ext>
              </a:extLst>
            </p:cNvPr>
            <p:cNvCxnSpPr>
              <a:cxnSpLocks/>
              <a:stCxn id="334" idx="4"/>
              <a:endCxn id="350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接连接符 366">
              <a:extLst>
                <a:ext uri="{FF2B5EF4-FFF2-40B4-BE49-F238E27FC236}">
                  <a16:creationId xmlns:a16="http://schemas.microsoft.com/office/drawing/2014/main" id="{D0251C83-E127-41F6-8F87-649B3A485823}"/>
                </a:ext>
              </a:extLst>
            </p:cNvPr>
            <p:cNvCxnSpPr>
              <a:cxnSpLocks/>
              <a:stCxn id="330" idx="4"/>
              <a:endCxn id="331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>
              <a:extLst>
                <a:ext uri="{FF2B5EF4-FFF2-40B4-BE49-F238E27FC236}">
                  <a16:creationId xmlns:a16="http://schemas.microsoft.com/office/drawing/2014/main" id="{5345A928-815F-43CF-A496-2F5498C765F7}"/>
                </a:ext>
              </a:extLst>
            </p:cNvPr>
            <p:cNvCxnSpPr>
              <a:cxnSpLocks/>
              <a:stCxn id="330" idx="4"/>
              <a:endCxn id="332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接连接符 368">
              <a:extLst>
                <a:ext uri="{FF2B5EF4-FFF2-40B4-BE49-F238E27FC236}">
                  <a16:creationId xmlns:a16="http://schemas.microsoft.com/office/drawing/2014/main" id="{3C5847F5-028D-4DB4-A6D5-0099C5AFE440}"/>
                </a:ext>
              </a:extLst>
            </p:cNvPr>
            <p:cNvCxnSpPr>
              <a:cxnSpLocks/>
              <a:stCxn id="330" idx="4"/>
              <a:endCxn id="333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9C8AB13A-855C-4670-9AE5-829F6C3A7D7A}"/>
                </a:ext>
              </a:extLst>
            </p:cNvPr>
            <p:cNvCxnSpPr>
              <a:cxnSpLocks/>
              <a:stCxn id="330" idx="4"/>
              <a:endCxn id="334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BBB6C10-FD1E-451C-B67D-0FC11C517719}"/>
              </a:ext>
            </a:extLst>
          </p:cNvPr>
          <p:cNvCxnSpPr/>
          <p:nvPr/>
        </p:nvCxnSpPr>
        <p:spPr>
          <a:xfrm>
            <a:off x="3013788" y="4061436"/>
            <a:ext cx="345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本框 418">
            <a:extLst>
              <a:ext uri="{FF2B5EF4-FFF2-40B4-BE49-F238E27FC236}">
                <a16:creationId xmlns:a16="http://schemas.microsoft.com/office/drawing/2014/main" id="{1318E3F7-380B-4AE4-871B-CC2A3A779AE4}"/>
              </a:ext>
            </a:extLst>
          </p:cNvPr>
          <p:cNvSpPr txBox="1"/>
          <p:nvPr/>
        </p:nvSpPr>
        <p:spPr>
          <a:xfrm>
            <a:off x="1215676" y="5371272"/>
            <a:ext cx="94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H-Matrix</a:t>
            </a:r>
            <a:endParaRPr kumimoji="1" lang="ja-JP" altLang="en-US" sz="1200" dirty="0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F3FB369-EB82-4F0D-B813-A16CA3F616D2}"/>
              </a:ext>
            </a:extLst>
          </p:cNvPr>
          <p:cNvGrpSpPr/>
          <p:nvPr/>
        </p:nvGrpSpPr>
        <p:grpSpPr>
          <a:xfrm>
            <a:off x="481602" y="2887387"/>
            <a:ext cx="2300658" cy="2304314"/>
            <a:chOff x="481602" y="2887387"/>
            <a:chExt cx="2300658" cy="2304314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F0FEEB43-33DC-4682-8CC2-9C2A2E6AC7F7}"/>
                </a:ext>
              </a:extLst>
            </p:cNvPr>
            <p:cNvGrpSpPr/>
            <p:nvPr/>
          </p:nvGrpSpPr>
          <p:grpSpPr>
            <a:xfrm>
              <a:off x="481961" y="2893517"/>
              <a:ext cx="2296015" cy="2296016"/>
              <a:chOff x="481961" y="2893517"/>
              <a:chExt cx="2296015" cy="2296016"/>
            </a:xfrm>
          </p:grpSpPr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EF0E1EC1-C158-4677-A383-D9C098C5FD73}"/>
                  </a:ext>
                </a:extLst>
              </p:cNvPr>
              <p:cNvSpPr/>
              <p:nvPr/>
            </p:nvSpPr>
            <p:spPr>
              <a:xfrm>
                <a:off x="481962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1FAFC4F5-3F23-44B3-B99E-D8F8CB6F1184}"/>
                  </a:ext>
                </a:extLst>
              </p:cNvPr>
              <p:cNvSpPr/>
              <p:nvPr/>
            </p:nvSpPr>
            <p:spPr>
              <a:xfrm>
                <a:off x="768964" y="289351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FE3EB1F5-35B3-4FF0-A6D1-927056CE4D4D}"/>
                  </a:ext>
                </a:extLst>
              </p:cNvPr>
              <p:cNvSpPr/>
              <p:nvPr/>
            </p:nvSpPr>
            <p:spPr>
              <a:xfrm>
                <a:off x="481962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C7AB4164-F388-4A57-90BF-A16CEF0ADE32}"/>
                  </a:ext>
                </a:extLst>
              </p:cNvPr>
              <p:cNvSpPr/>
              <p:nvPr/>
            </p:nvSpPr>
            <p:spPr>
              <a:xfrm>
                <a:off x="768964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788FF6A3-D1E2-4EF4-BB3C-D3B8D2AD7CB2}"/>
                  </a:ext>
                </a:extLst>
              </p:cNvPr>
              <p:cNvSpPr/>
              <p:nvPr/>
            </p:nvSpPr>
            <p:spPr>
              <a:xfrm>
                <a:off x="1055965" y="3180520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359EA434-7C8C-447F-ACC9-6D5B3C331A69}"/>
                  </a:ext>
                </a:extLst>
              </p:cNvPr>
              <p:cNvSpPr/>
              <p:nvPr/>
            </p:nvSpPr>
            <p:spPr>
              <a:xfrm>
                <a:off x="768964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7F571975-F2BC-471D-B7E4-3A8CBADAE76E}"/>
                  </a:ext>
                </a:extLst>
              </p:cNvPr>
              <p:cNvSpPr/>
              <p:nvPr/>
            </p:nvSpPr>
            <p:spPr>
              <a:xfrm>
                <a:off x="1055965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B828EAB1-C04C-4F0C-B428-E50476869585}"/>
                  </a:ext>
                </a:extLst>
              </p:cNvPr>
              <p:cNvSpPr/>
              <p:nvPr/>
            </p:nvSpPr>
            <p:spPr>
              <a:xfrm>
                <a:off x="1342967" y="3467521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603D995D-74C4-4777-9A13-71D263A53A88}"/>
                  </a:ext>
                </a:extLst>
              </p:cNvPr>
              <p:cNvSpPr/>
              <p:nvPr/>
            </p:nvSpPr>
            <p:spPr>
              <a:xfrm>
                <a:off x="1055965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53ED0966-606A-43D5-9B35-E8E0082FDF88}"/>
                  </a:ext>
                </a:extLst>
              </p:cNvPr>
              <p:cNvSpPr/>
              <p:nvPr/>
            </p:nvSpPr>
            <p:spPr>
              <a:xfrm>
                <a:off x="1342967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E47375D3-AF2A-4A44-8851-D3ABAA2402E6}"/>
                  </a:ext>
                </a:extLst>
              </p:cNvPr>
              <p:cNvSpPr/>
              <p:nvPr/>
            </p:nvSpPr>
            <p:spPr>
              <a:xfrm>
                <a:off x="1055965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DB5D484E-BE24-4453-BA4D-DA60ADE02045}"/>
                  </a:ext>
                </a:extLst>
              </p:cNvPr>
              <p:cNvSpPr/>
              <p:nvPr/>
            </p:nvSpPr>
            <p:spPr>
              <a:xfrm>
                <a:off x="1342967" y="2893518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A1B988C7-A6F8-40FE-B381-BFE77B1E359C}"/>
                  </a:ext>
                </a:extLst>
              </p:cNvPr>
              <p:cNvSpPr/>
              <p:nvPr/>
            </p:nvSpPr>
            <p:spPr>
              <a:xfrm>
                <a:off x="1342967" y="3180520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ADAAED1B-3E62-403E-AAA0-1BF9566B6B65}"/>
                  </a:ext>
                </a:extLst>
              </p:cNvPr>
              <p:cNvSpPr/>
              <p:nvPr/>
            </p:nvSpPr>
            <p:spPr>
              <a:xfrm>
                <a:off x="481962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F526F0F3-E09C-4342-889B-AA24DDFA8603}"/>
                  </a:ext>
                </a:extLst>
              </p:cNvPr>
              <p:cNvSpPr/>
              <p:nvPr/>
            </p:nvSpPr>
            <p:spPr>
              <a:xfrm>
                <a:off x="481962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6AE97A5A-BA6A-4398-A94A-63D3392BAF6A}"/>
                  </a:ext>
                </a:extLst>
              </p:cNvPr>
              <p:cNvSpPr/>
              <p:nvPr/>
            </p:nvSpPr>
            <p:spPr>
              <a:xfrm>
                <a:off x="768964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A3F35FF1-1071-4196-90B9-C0FDA6835DA8}"/>
                  </a:ext>
                </a:extLst>
              </p:cNvPr>
              <p:cNvSpPr/>
              <p:nvPr/>
            </p:nvSpPr>
            <p:spPr>
              <a:xfrm>
                <a:off x="1629969" y="2893518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72DE53AB-5B3E-4216-A271-596DD8C22E5A}"/>
                  </a:ext>
                </a:extLst>
              </p:cNvPr>
              <p:cNvSpPr/>
              <p:nvPr/>
            </p:nvSpPr>
            <p:spPr>
              <a:xfrm>
                <a:off x="481962" y="4041526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D362337A-1ED8-45C5-8915-F8A6C0C1CD8D}"/>
                  </a:ext>
                </a:extLst>
              </p:cNvPr>
              <p:cNvSpPr/>
              <p:nvPr/>
            </p:nvSpPr>
            <p:spPr>
              <a:xfrm>
                <a:off x="1342967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5FB2BF65-EEC8-4A63-8CFC-61CA20ACBB63}"/>
                  </a:ext>
                </a:extLst>
              </p:cNvPr>
              <p:cNvSpPr/>
              <p:nvPr/>
            </p:nvSpPr>
            <p:spPr>
              <a:xfrm>
                <a:off x="1055965" y="4041526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6643FA6D-88E7-4C5B-9C9F-CADE15893B96}"/>
                  </a:ext>
                </a:extLst>
              </p:cNvPr>
              <p:cNvSpPr/>
              <p:nvPr/>
            </p:nvSpPr>
            <p:spPr>
              <a:xfrm>
                <a:off x="1055965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03C982DE-7516-4A8C-B79B-E4C5A07DB95D}"/>
                  </a:ext>
                </a:extLst>
              </p:cNvPr>
              <p:cNvSpPr/>
              <p:nvPr/>
            </p:nvSpPr>
            <p:spPr>
              <a:xfrm>
                <a:off x="1342967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9F385512-A65C-488C-98DD-518D5BC2C470}"/>
                  </a:ext>
                </a:extLst>
              </p:cNvPr>
              <p:cNvSpPr/>
              <p:nvPr/>
            </p:nvSpPr>
            <p:spPr>
              <a:xfrm>
                <a:off x="1629969" y="3754523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8DA523CC-52FA-4E9B-95C4-4A64B7E7D888}"/>
                  </a:ext>
                </a:extLst>
              </p:cNvPr>
              <p:cNvSpPr/>
              <p:nvPr/>
            </p:nvSpPr>
            <p:spPr>
              <a:xfrm>
                <a:off x="1629969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73EDDE1-8C5A-43FC-ADCB-AEB75F2307F0}"/>
                  </a:ext>
                </a:extLst>
              </p:cNvPr>
              <p:cNvSpPr/>
              <p:nvPr/>
            </p:nvSpPr>
            <p:spPr>
              <a:xfrm>
                <a:off x="1916971" y="346752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28519844-5D96-4603-A5CA-1C532EB23398}"/>
                  </a:ext>
                </a:extLst>
              </p:cNvPr>
              <p:cNvSpPr/>
              <p:nvPr/>
            </p:nvSpPr>
            <p:spPr>
              <a:xfrm>
                <a:off x="1916971" y="3754523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0B9D368C-C820-405F-B836-F49D15C245F4}"/>
                  </a:ext>
                </a:extLst>
              </p:cNvPr>
              <p:cNvSpPr/>
              <p:nvPr/>
            </p:nvSpPr>
            <p:spPr>
              <a:xfrm>
                <a:off x="1629969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DE6DCFD7-509D-4183-8265-9293D007AB38}"/>
                  </a:ext>
                </a:extLst>
              </p:cNvPr>
              <p:cNvSpPr/>
              <p:nvPr/>
            </p:nvSpPr>
            <p:spPr>
              <a:xfrm>
                <a:off x="1916971" y="4041526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6911E358-D63A-46CB-8628-139998443B32}"/>
                  </a:ext>
                </a:extLst>
              </p:cNvPr>
              <p:cNvSpPr/>
              <p:nvPr/>
            </p:nvSpPr>
            <p:spPr>
              <a:xfrm>
                <a:off x="1629969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78BAC48B-E6B7-49B2-A69D-D73DAC29063D}"/>
                  </a:ext>
                </a:extLst>
              </p:cNvPr>
              <p:cNvSpPr/>
              <p:nvPr/>
            </p:nvSpPr>
            <p:spPr>
              <a:xfrm>
                <a:off x="1916971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6E3FD745-05A8-4BC6-96E0-E1EA28F0E144}"/>
                  </a:ext>
                </a:extLst>
              </p:cNvPr>
              <p:cNvSpPr/>
              <p:nvPr/>
            </p:nvSpPr>
            <p:spPr>
              <a:xfrm>
                <a:off x="2200208" y="2893517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7DEDF168-A396-486D-88F2-033DF367BCE0}"/>
                  </a:ext>
                </a:extLst>
              </p:cNvPr>
              <p:cNvSpPr/>
              <p:nvPr/>
            </p:nvSpPr>
            <p:spPr>
              <a:xfrm>
                <a:off x="481961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3B2FD8C-88B5-4F3A-B475-25C394437DED}"/>
                  </a:ext>
                </a:extLst>
              </p:cNvPr>
              <p:cNvSpPr/>
              <p:nvPr/>
            </p:nvSpPr>
            <p:spPr>
              <a:xfrm>
                <a:off x="1055965" y="4615529"/>
                <a:ext cx="574004" cy="574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8F2DBA1B-6AAA-40AD-8164-67ECEFE69712}"/>
                  </a:ext>
                </a:extLst>
              </p:cNvPr>
              <p:cNvSpPr/>
              <p:nvPr/>
            </p:nvSpPr>
            <p:spPr>
              <a:xfrm>
                <a:off x="1916970" y="4615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D4C2CAED-74EC-4140-B2CE-B99F59BF02CC}"/>
                  </a:ext>
                </a:extLst>
              </p:cNvPr>
              <p:cNvSpPr/>
              <p:nvPr/>
            </p:nvSpPr>
            <p:spPr>
              <a:xfrm>
                <a:off x="1629968" y="4615529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674C20BA-140B-47FA-B25F-D0C9FBD142B2}"/>
                  </a:ext>
                </a:extLst>
              </p:cNvPr>
              <p:cNvSpPr/>
              <p:nvPr/>
            </p:nvSpPr>
            <p:spPr>
              <a:xfrm>
                <a:off x="1629968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C3C2D5B2-8137-448D-8684-8FF9FB4B0D28}"/>
                  </a:ext>
                </a:extLst>
              </p:cNvPr>
              <p:cNvSpPr/>
              <p:nvPr/>
            </p:nvSpPr>
            <p:spPr>
              <a:xfrm>
                <a:off x="1916970" y="4902531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71B35EC-DB7C-4BF5-84ED-B6D0D39BA09D}"/>
                  </a:ext>
                </a:extLst>
              </p:cNvPr>
              <p:cNvSpPr/>
              <p:nvPr/>
            </p:nvSpPr>
            <p:spPr>
              <a:xfrm>
                <a:off x="2203972" y="4328527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48BED296-56F3-49EF-A9F2-9601D851D0B9}"/>
                  </a:ext>
                </a:extLst>
              </p:cNvPr>
              <p:cNvSpPr/>
              <p:nvPr/>
            </p:nvSpPr>
            <p:spPr>
              <a:xfrm>
                <a:off x="2203972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4A681C80-92BD-473D-A4AE-736C7B5B8B45}"/>
                  </a:ext>
                </a:extLst>
              </p:cNvPr>
              <p:cNvSpPr/>
              <p:nvPr/>
            </p:nvSpPr>
            <p:spPr>
              <a:xfrm>
                <a:off x="2490974" y="4041524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E90ABD36-32BE-4C43-A161-784EBD1C47DE}"/>
                  </a:ext>
                </a:extLst>
              </p:cNvPr>
              <p:cNvSpPr/>
              <p:nvPr/>
            </p:nvSpPr>
            <p:spPr>
              <a:xfrm>
                <a:off x="2490974" y="4328527"/>
                <a:ext cx="287002" cy="2870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C982F09C-6DCF-4452-BC7E-480C89B49055}"/>
                  </a:ext>
                </a:extLst>
              </p:cNvPr>
              <p:cNvSpPr/>
              <p:nvPr/>
            </p:nvSpPr>
            <p:spPr>
              <a:xfrm>
                <a:off x="2203971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E17ADFE8-E8C1-4EE2-B4A7-13CBA5634A3A}"/>
                  </a:ext>
                </a:extLst>
              </p:cNvPr>
              <p:cNvSpPr/>
              <p:nvPr/>
            </p:nvSpPr>
            <p:spPr>
              <a:xfrm>
                <a:off x="2490973" y="4615528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7BF5C367-A092-4F07-A223-0EA46B50696C}"/>
                  </a:ext>
                </a:extLst>
              </p:cNvPr>
              <p:cNvSpPr/>
              <p:nvPr/>
            </p:nvSpPr>
            <p:spPr>
              <a:xfrm>
                <a:off x="2203971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0E0ECCAB-5378-4097-9FD6-AA798D3F553A}"/>
                  </a:ext>
                </a:extLst>
              </p:cNvPr>
              <p:cNvSpPr/>
              <p:nvPr/>
            </p:nvSpPr>
            <p:spPr>
              <a:xfrm>
                <a:off x="2490973" y="4902529"/>
                <a:ext cx="287002" cy="2870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D06D5529-C0DB-43BB-81DA-0467B277B39A}"/>
                </a:ext>
              </a:extLst>
            </p:cNvPr>
            <p:cNvSpPr/>
            <p:nvPr/>
          </p:nvSpPr>
          <p:spPr>
            <a:xfrm>
              <a:off x="2203971" y="3467518"/>
              <a:ext cx="574004" cy="574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0AC7767B-C64E-4630-B5C7-6DCA6A28726C}"/>
                </a:ext>
              </a:extLst>
            </p:cNvPr>
            <p:cNvSpPr/>
            <p:nvPr/>
          </p:nvSpPr>
          <p:spPr>
            <a:xfrm>
              <a:off x="481602" y="4614829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4D1AFAA6-7542-41A5-8E51-AD0E2FA934F9}"/>
                </a:ext>
              </a:extLst>
            </p:cNvPr>
            <p:cNvSpPr/>
            <p:nvPr/>
          </p:nvSpPr>
          <p:spPr>
            <a:xfrm rot="5400000">
              <a:off x="765090" y="4387465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32056310-62BE-4D90-B585-DFDAC12720F5}"/>
                </a:ext>
              </a:extLst>
            </p:cNvPr>
            <p:cNvSpPr/>
            <p:nvPr/>
          </p:nvSpPr>
          <p:spPr>
            <a:xfrm>
              <a:off x="482394" y="403430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7262A777-2B3D-4246-8527-8B10ACDF11AD}"/>
                </a:ext>
              </a:extLst>
            </p:cNvPr>
            <p:cNvSpPr/>
            <p:nvPr/>
          </p:nvSpPr>
          <p:spPr>
            <a:xfrm rot="5400000">
              <a:off x="765882" y="380693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E4A153F2-37B8-4434-BB1C-197C3E36F5B5}"/>
                </a:ext>
              </a:extLst>
            </p:cNvPr>
            <p:cNvSpPr/>
            <p:nvPr/>
          </p:nvSpPr>
          <p:spPr>
            <a:xfrm>
              <a:off x="1059544" y="461769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5068EFC1-EB3E-4D43-9FB1-742BFCFE90CC}"/>
                </a:ext>
              </a:extLst>
            </p:cNvPr>
            <p:cNvSpPr/>
            <p:nvPr/>
          </p:nvSpPr>
          <p:spPr>
            <a:xfrm rot="5400000">
              <a:off x="1343032" y="439033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76C788CF-0763-4399-AD3B-B4A97979F936}"/>
                </a:ext>
              </a:extLst>
            </p:cNvPr>
            <p:cNvSpPr/>
            <p:nvPr/>
          </p:nvSpPr>
          <p:spPr>
            <a:xfrm>
              <a:off x="1629350" y="2891296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538B26A0-9BBC-43FE-A41E-0DB7376E77E3}"/>
                </a:ext>
              </a:extLst>
            </p:cNvPr>
            <p:cNvSpPr/>
            <p:nvPr/>
          </p:nvSpPr>
          <p:spPr>
            <a:xfrm rot="5400000">
              <a:off x="1912838" y="2663932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4649517E-A332-47D9-9954-323EB2CADDA5}"/>
                </a:ext>
              </a:extLst>
            </p:cNvPr>
            <p:cNvSpPr/>
            <p:nvPr/>
          </p:nvSpPr>
          <p:spPr>
            <a:xfrm>
              <a:off x="2210467" y="2890637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40C7CEB9-FD18-4855-A16C-40F3A0654441}"/>
                </a:ext>
              </a:extLst>
            </p:cNvPr>
            <p:cNvSpPr/>
            <p:nvPr/>
          </p:nvSpPr>
          <p:spPr>
            <a:xfrm rot="5400000">
              <a:off x="2493955" y="2663273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矩形 430">
              <a:extLst>
                <a:ext uri="{FF2B5EF4-FFF2-40B4-BE49-F238E27FC236}">
                  <a16:creationId xmlns:a16="http://schemas.microsoft.com/office/drawing/2014/main" id="{022634FD-9039-472A-ABA1-9E005845D337}"/>
                </a:ext>
              </a:extLst>
            </p:cNvPr>
            <p:cNvSpPr/>
            <p:nvPr/>
          </p:nvSpPr>
          <p:spPr>
            <a:xfrm>
              <a:off x="2211160" y="3466761"/>
              <a:ext cx="51069" cy="5740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B8CD4E7B-7416-44A2-8CAB-31375580197C}"/>
                </a:ext>
              </a:extLst>
            </p:cNvPr>
            <p:cNvSpPr/>
            <p:nvPr/>
          </p:nvSpPr>
          <p:spPr>
            <a:xfrm rot="5400000">
              <a:off x="2494648" y="3239397"/>
              <a:ext cx="53110" cy="5157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6EE3577B-83D6-4039-B8C0-B8E479885A2B}"/>
                </a:ext>
              </a:extLst>
            </p:cNvPr>
            <p:cNvSpPr/>
            <p:nvPr/>
          </p:nvSpPr>
          <p:spPr>
            <a:xfrm>
              <a:off x="2213983" y="404076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2070E99B-A3D2-4C6B-A812-65703D22599B}"/>
                </a:ext>
              </a:extLst>
            </p:cNvPr>
            <p:cNvSpPr/>
            <p:nvPr/>
          </p:nvSpPr>
          <p:spPr>
            <a:xfrm rot="5400000">
              <a:off x="2352721" y="395688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1C5BA69A-B01E-49A3-ACE0-55C1CB6831F2}"/>
                </a:ext>
              </a:extLst>
            </p:cNvPr>
            <p:cNvSpPr/>
            <p:nvPr/>
          </p:nvSpPr>
          <p:spPr>
            <a:xfrm>
              <a:off x="2499090" y="404152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B5A9D0E7-1B79-41AB-8938-ED8B9205B99D}"/>
                </a:ext>
              </a:extLst>
            </p:cNvPr>
            <p:cNvSpPr/>
            <p:nvPr/>
          </p:nvSpPr>
          <p:spPr>
            <a:xfrm rot="5400000">
              <a:off x="2637828" y="395764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7023D73B-999D-4B13-BC05-4318A09A42A1}"/>
                </a:ext>
              </a:extLst>
            </p:cNvPr>
            <p:cNvSpPr/>
            <p:nvPr/>
          </p:nvSpPr>
          <p:spPr>
            <a:xfrm>
              <a:off x="2500730" y="433105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665920F1-5D03-48C7-9FB9-16A594B113D4}"/>
                </a:ext>
              </a:extLst>
            </p:cNvPr>
            <p:cNvSpPr/>
            <p:nvPr/>
          </p:nvSpPr>
          <p:spPr>
            <a:xfrm rot="5400000">
              <a:off x="2639468" y="424717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CAE37AFA-A04B-4966-AB79-7A8DBF9BE1D6}"/>
                </a:ext>
              </a:extLst>
            </p:cNvPr>
            <p:cNvSpPr/>
            <p:nvPr/>
          </p:nvSpPr>
          <p:spPr>
            <a:xfrm>
              <a:off x="1914325" y="375580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E55B4A6B-FD53-4BE4-B134-9E70BD097908}"/>
                </a:ext>
              </a:extLst>
            </p:cNvPr>
            <p:cNvSpPr/>
            <p:nvPr/>
          </p:nvSpPr>
          <p:spPr>
            <a:xfrm rot="5400000">
              <a:off x="2053063" y="367192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C7F94086-5A56-47DC-8B75-FE20C24C94B2}"/>
                </a:ext>
              </a:extLst>
            </p:cNvPr>
            <p:cNvSpPr/>
            <p:nvPr/>
          </p:nvSpPr>
          <p:spPr>
            <a:xfrm>
              <a:off x="1919258" y="3466474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A5958162-ADF6-442F-A11D-7A4657EB10AF}"/>
                </a:ext>
              </a:extLst>
            </p:cNvPr>
            <p:cNvSpPr/>
            <p:nvPr/>
          </p:nvSpPr>
          <p:spPr>
            <a:xfrm rot="5400000">
              <a:off x="2057996" y="3382593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4CF195D2-52AC-4740-8FC5-7EDE1A7B1A89}"/>
                </a:ext>
              </a:extLst>
            </p:cNvPr>
            <p:cNvSpPr/>
            <p:nvPr/>
          </p:nvSpPr>
          <p:spPr>
            <a:xfrm>
              <a:off x="1632235" y="3462211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2FEF7BA8-73D0-4AE7-8860-83BE6F8393B3}"/>
                </a:ext>
              </a:extLst>
            </p:cNvPr>
            <p:cNvSpPr/>
            <p:nvPr/>
          </p:nvSpPr>
          <p:spPr>
            <a:xfrm rot="5400000">
              <a:off x="1770973" y="3378330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1F63AFA6-A515-4E05-ACA8-1643720CED40}"/>
                </a:ext>
              </a:extLst>
            </p:cNvPr>
            <p:cNvSpPr/>
            <p:nvPr/>
          </p:nvSpPr>
          <p:spPr>
            <a:xfrm>
              <a:off x="1346366" y="318153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B0BFF314-B946-462D-889B-81E528CD4A6A}"/>
                </a:ext>
              </a:extLst>
            </p:cNvPr>
            <p:cNvSpPr/>
            <p:nvPr/>
          </p:nvSpPr>
          <p:spPr>
            <a:xfrm rot="5400000">
              <a:off x="1485104" y="309765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1983823E-6F9B-4B86-A50E-C30E42571190}"/>
                </a:ext>
              </a:extLst>
            </p:cNvPr>
            <p:cNvSpPr/>
            <p:nvPr/>
          </p:nvSpPr>
          <p:spPr>
            <a:xfrm>
              <a:off x="1344183" y="289205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0BAE9125-CFC4-465D-968D-97E59CE04F1F}"/>
                </a:ext>
              </a:extLst>
            </p:cNvPr>
            <p:cNvSpPr/>
            <p:nvPr/>
          </p:nvSpPr>
          <p:spPr>
            <a:xfrm rot="5400000">
              <a:off x="1482921" y="280817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0F9A4D68-88AE-44FC-91D0-E87A55B213DD}"/>
                </a:ext>
              </a:extLst>
            </p:cNvPr>
            <p:cNvSpPr/>
            <p:nvPr/>
          </p:nvSpPr>
          <p:spPr>
            <a:xfrm>
              <a:off x="1058678" y="288738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093A5828-CE93-4348-B436-27CEFC103266}"/>
                </a:ext>
              </a:extLst>
            </p:cNvPr>
            <p:cNvSpPr/>
            <p:nvPr/>
          </p:nvSpPr>
          <p:spPr>
            <a:xfrm rot="5400000">
              <a:off x="1197416" y="280350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D5FDCC3B-95D5-4B08-9A65-AE1CA94F268B}"/>
                </a:ext>
              </a:extLst>
            </p:cNvPr>
            <p:cNvSpPr/>
            <p:nvPr/>
          </p:nvSpPr>
          <p:spPr>
            <a:xfrm>
              <a:off x="483426" y="3469103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92F0BF82-D499-46BB-8669-2B996D33F633}"/>
                </a:ext>
              </a:extLst>
            </p:cNvPr>
            <p:cNvSpPr/>
            <p:nvPr/>
          </p:nvSpPr>
          <p:spPr>
            <a:xfrm rot="5400000">
              <a:off x="622164" y="3385222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CAF27AF6-97D3-4549-8473-82B83358B33C}"/>
                </a:ext>
              </a:extLst>
            </p:cNvPr>
            <p:cNvSpPr/>
            <p:nvPr/>
          </p:nvSpPr>
          <p:spPr>
            <a:xfrm>
              <a:off x="482739" y="3754817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B6EC9759-5FD6-41CC-B2F1-4D51683991F5}"/>
                </a:ext>
              </a:extLst>
            </p:cNvPr>
            <p:cNvSpPr/>
            <p:nvPr/>
          </p:nvSpPr>
          <p:spPr>
            <a:xfrm rot="5400000">
              <a:off x="621477" y="3670936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7931AF7A-CBDF-4E0C-9638-25047B15B320}"/>
                </a:ext>
              </a:extLst>
            </p:cNvPr>
            <p:cNvSpPr/>
            <p:nvPr/>
          </p:nvSpPr>
          <p:spPr>
            <a:xfrm>
              <a:off x="773113" y="375174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BCEBDB1C-3CF5-4822-A93E-02F6711AA252}"/>
                </a:ext>
              </a:extLst>
            </p:cNvPr>
            <p:cNvSpPr/>
            <p:nvPr/>
          </p:nvSpPr>
          <p:spPr>
            <a:xfrm rot="5400000">
              <a:off x="911851" y="366786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F4FCCF8E-5E1E-4773-BE36-6AF5E71F003D}"/>
                </a:ext>
              </a:extLst>
            </p:cNvPr>
            <p:cNvSpPr/>
            <p:nvPr/>
          </p:nvSpPr>
          <p:spPr>
            <a:xfrm>
              <a:off x="1058613" y="403288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2A46FE37-1089-4F35-BE29-89D4E01D3130}"/>
                </a:ext>
              </a:extLst>
            </p:cNvPr>
            <p:cNvSpPr/>
            <p:nvPr/>
          </p:nvSpPr>
          <p:spPr>
            <a:xfrm rot="5400000">
              <a:off x="1197351" y="394899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807DC714-0F8C-4AC0-9268-236F4BAB613E}"/>
                </a:ext>
              </a:extLst>
            </p:cNvPr>
            <p:cNvSpPr/>
            <p:nvPr/>
          </p:nvSpPr>
          <p:spPr>
            <a:xfrm>
              <a:off x="1062311" y="4324416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B06439FE-02D2-490E-8E43-B5B1CE963F3E}"/>
                </a:ext>
              </a:extLst>
            </p:cNvPr>
            <p:cNvSpPr/>
            <p:nvPr/>
          </p:nvSpPr>
          <p:spPr>
            <a:xfrm rot="5400000">
              <a:off x="1201049" y="4240535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66E36D3D-4EFA-4601-A296-247F5C4E60AF}"/>
                </a:ext>
              </a:extLst>
            </p:cNvPr>
            <p:cNvSpPr/>
            <p:nvPr/>
          </p:nvSpPr>
          <p:spPr>
            <a:xfrm>
              <a:off x="1347275" y="4326472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65228B7-8A43-46DA-9C7F-1811312B5097}"/>
                </a:ext>
              </a:extLst>
            </p:cNvPr>
            <p:cNvSpPr/>
            <p:nvPr/>
          </p:nvSpPr>
          <p:spPr>
            <a:xfrm rot="5400000">
              <a:off x="1486013" y="4242591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4B313318-3C50-4659-B5B3-B5BD8DBEE6CA}"/>
                </a:ext>
              </a:extLst>
            </p:cNvPr>
            <p:cNvSpPr/>
            <p:nvPr/>
          </p:nvSpPr>
          <p:spPr>
            <a:xfrm>
              <a:off x="1635968" y="4614829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1475FD9-3B43-4E90-8E58-BED2333B9DA1}"/>
                </a:ext>
              </a:extLst>
            </p:cNvPr>
            <p:cNvSpPr/>
            <p:nvPr/>
          </p:nvSpPr>
          <p:spPr>
            <a:xfrm rot="5400000">
              <a:off x="1774706" y="4530948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43586B89-B400-4D77-944F-EAFFC61C8C9F}"/>
                </a:ext>
              </a:extLst>
            </p:cNvPr>
            <p:cNvSpPr/>
            <p:nvPr/>
          </p:nvSpPr>
          <p:spPr>
            <a:xfrm>
              <a:off x="1632953" y="4900075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6D45B30E-4471-46B2-8768-BF59609F5E7B}"/>
                </a:ext>
              </a:extLst>
            </p:cNvPr>
            <p:cNvSpPr/>
            <p:nvPr/>
          </p:nvSpPr>
          <p:spPr>
            <a:xfrm rot="5400000">
              <a:off x="1771691" y="4816194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A063E4B0-9AD0-4FCD-8A4B-EC56ED3D2CB1}"/>
                </a:ext>
              </a:extLst>
            </p:cNvPr>
            <p:cNvSpPr/>
            <p:nvPr/>
          </p:nvSpPr>
          <p:spPr>
            <a:xfrm>
              <a:off x="1922551" y="4902530"/>
              <a:ext cx="45719" cy="2870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8752DFA3-3362-45BB-A2D9-687B50B3EDBC}"/>
                </a:ext>
              </a:extLst>
            </p:cNvPr>
            <p:cNvSpPr/>
            <p:nvPr/>
          </p:nvSpPr>
          <p:spPr>
            <a:xfrm rot="5400000">
              <a:off x="2061289" y="4818649"/>
              <a:ext cx="54361" cy="2312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3" name="文本框 562">
            <a:extLst>
              <a:ext uri="{FF2B5EF4-FFF2-40B4-BE49-F238E27FC236}">
                <a16:creationId xmlns:a16="http://schemas.microsoft.com/office/drawing/2014/main" id="{A519C111-124F-4B43-A8DC-69F467A69360}"/>
              </a:ext>
            </a:extLst>
          </p:cNvPr>
          <p:cNvSpPr txBox="1"/>
          <p:nvPr/>
        </p:nvSpPr>
        <p:spPr>
          <a:xfrm>
            <a:off x="5072008" y="6073652"/>
            <a:ext cx="94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H2-Matrix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65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F066-9C52-4F1B-B552-7FB61F48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H2-Matrix Construction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21BD6-427A-4653-8318-DB1DCA2D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Cluster basis construction - directly from the entries, 4 steps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Accumulation (Top-down recursion on hierarchy)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Propagation (Top-down recursion on basis)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Orthogonalization (Top-down recursion on basis)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Translation (Top-down recursion on basis)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Cluster basis constructed using admissibility condition</a:t>
            </a:r>
          </a:p>
          <a:p>
            <a:pPr marL="457200" lvl="1" indent="0">
              <a:buNone/>
            </a:pPr>
            <a:r>
              <a:rPr kumimoji="1" lang="en-US" altLang="ja-JP" dirty="0"/>
              <a:t>(More error but generally faster)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A0667-CCC2-47D9-997B-3E6FB1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5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76FEEB92-310B-410F-B40B-621646B33827}"/>
              </a:ext>
            </a:extLst>
          </p:cNvPr>
          <p:cNvSpPr/>
          <p:nvPr/>
        </p:nvSpPr>
        <p:spPr>
          <a:xfrm>
            <a:off x="4234404" y="2891631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62668D-0333-4225-9F8B-C2DB7D1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Split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0444-E41E-438E-B254-1F5BC3DC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64" y="1828800"/>
            <a:ext cx="4051762" cy="43513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Slice the U and V portion to use in the hierarchical matrix</a:t>
            </a:r>
            <a:endParaRPr kumimoji="1"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576967-D5B1-4970-B6C2-5996D1C5647A}"/>
              </a:ext>
            </a:extLst>
          </p:cNvPr>
          <p:cNvSpPr/>
          <p:nvPr/>
        </p:nvSpPr>
        <p:spPr>
          <a:xfrm>
            <a:off x="1311951" y="2891631"/>
            <a:ext cx="211356" cy="19363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67398C-70C8-45B7-84EC-E9254CAE6DE2}"/>
              </a:ext>
            </a:extLst>
          </p:cNvPr>
          <p:cNvSpPr/>
          <p:nvPr/>
        </p:nvSpPr>
        <p:spPr>
          <a:xfrm rot="5400000">
            <a:off x="2415108" y="1923469"/>
            <a:ext cx="216282" cy="193632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25C85C3-0205-44E2-8742-4E3C20A6A97E}"/>
              </a:ext>
            </a:extLst>
          </p:cNvPr>
          <p:cNvCxnSpPr>
            <a:cxnSpLocks/>
          </p:cNvCxnSpPr>
          <p:nvPr/>
        </p:nvCxnSpPr>
        <p:spPr>
          <a:xfrm>
            <a:off x="3472707" y="3896274"/>
            <a:ext cx="68204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43D7D0E-32E7-4CE6-A283-CF51E1B13FC3}"/>
              </a:ext>
            </a:extLst>
          </p:cNvPr>
          <p:cNvSpPr/>
          <p:nvPr/>
        </p:nvSpPr>
        <p:spPr>
          <a:xfrm>
            <a:off x="4234403" y="3859794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DD2AD1-4B77-4DBE-8398-48E41D542C20}"/>
              </a:ext>
            </a:extLst>
          </p:cNvPr>
          <p:cNvSpPr/>
          <p:nvPr/>
        </p:nvSpPr>
        <p:spPr>
          <a:xfrm>
            <a:off x="5202567" y="2891631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38431E-326C-4E60-A8F3-F3459C92182A}"/>
              </a:ext>
            </a:extLst>
          </p:cNvPr>
          <p:cNvSpPr/>
          <p:nvPr/>
        </p:nvSpPr>
        <p:spPr>
          <a:xfrm>
            <a:off x="5202566" y="3859794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A1F2CB-DABC-42E4-BB6B-DB8DDB27EBB8}"/>
              </a:ext>
            </a:extLst>
          </p:cNvPr>
          <p:cNvSpPr/>
          <p:nvPr/>
        </p:nvSpPr>
        <p:spPr>
          <a:xfrm>
            <a:off x="1313559" y="2891631"/>
            <a:ext cx="209748" cy="968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73F32D-A0BD-4C41-ABF1-F10DFDF027D7}"/>
              </a:ext>
            </a:extLst>
          </p:cNvPr>
          <p:cNvSpPr/>
          <p:nvPr/>
        </p:nvSpPr>
        <p:spPr>
          <a:xfrm rot="5400000">
            <a:off x="1931026" y="2407549"/>
            <a:ext cx="216283" cy="9681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94714C-8D02-4B2F-9401-A27D527FD8AC}"/>
              </a:ext>
            </a:extLst>
          </p:cNvPr>
          <p:cNvSpPr txBox="1"/>
          <p:nvPr/>
        </p:nvSpPr>
        <p:spPr>
          <a:xfrm>
            <a:off x="630222" y="3469838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U:</a:t>
            </a:r>
            <a:endParaRPr kumimoji="1" lang="ja-JP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0C549C-A45D-452D-8FF5-07C605AE3133}"/>
              </a:ext>
            </a:extLst>
          </p:cNvPr>
          <p:cNvSpPr txBox="1"/>
          <p:nvPr/>
        </p:nvSpPr>
        <p:spPr>
          <a:xfrm>
            <a:off x="1719018" y="2395914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V:</a:t>
            </a:r>
            <a:endParaRPr kumimoji="1" lang="ja-JP" altLang="en-US" dirty="0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E9D9DD66-704F-40FF-B7C0-88A4D47A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C26623-9CD8-4464-A00D-9A06374F6A66}"/>
              </a:ext>
            </a:extLst>
          </p:cNvPr>
          <p:cNvSpPr/>
          <p:nvPr/>
        </p:nvSpPr>
        <p:spPr>
          <a:xfrm>
            <a:off x="4233802" y="2998205"/>
            <a:ext cx="103248" cy="8615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7466B0-9991-4BCC-BF92-2AC632682213}"/>
              </a:ext>
            </a:extLst>
          </p:cNvPr>
          <p:cNvSpPr/>
          <p:nvPr/>
        </p:nvSpPr>
        <p:spPr>
          <a:xfrm rot="16200000">
            <a:off x="4663654" y="2460837"/>
            <a:ext cx="106574" cy="96816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4D9DED-F9FA-485C-87CB-E5126375774A}"/>
              </a:ext>
            </a:extLst>
          </p:cNvPr>
          <p:cNvSpPr/>
          <p:nvPr/>
        </p:nvSpPr>
        <p:spPr>
          <a:xfrm>
            <a:off x="5203510" y="2998205"/>
            <a:ext cx="103248" cy="8615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917E379-56F1-4A69-AEF5-C32E8823A905}"/>
              </a:ext>
            </a:extLst>
          </p:cNvPr>
          <p:cNvSpPr/>
          <p:nvPr/>
        </p:nvSpPr>
        <p:spPr>
          <a:xfrm rot="16200000">
            <a:off x="5633362" y="2460837"/>
            <a:ext cx="106574" cy="96816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948E9EB-5F5B-46E2-B45F-B57883DE61F7}"/>
              </a:ext>
            </a:extLst>
          </p:cNvPr>
          <p:cNvSpPr/>
          <p:nvPr/>
        </p:nvSpPr>
        <p:spPr>
          <a:xfrm>
            <a:off x="4235023" y="3966357"/>
            <a:ext cx="103248" cy="8615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B74522-0D96-4326-8348-A7CEBA1F6E85}"/>
              </a:ext>
            </a:extLst>
          </p:cNvPr>
          <p:cNvSpPr/>
          <p:nvPr/>
        </p:nvSpPr>
        <p:spPr>
          <a:xfrm rot="16200000">
            <a:off x="4664875" y="3428989"/>
            <a:ext cx="106574" cy="96816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7CADA4-FB42-40F3-9F62-50C0A9DE2ED2}"/>
              </a:ext>
            </a:extLst>
          </p:cNvPr>
          <p:cNvSpPr/>
          <p:nvPr/>
        </p:nvSpPr>
        <p:spPr>
          <a:xfrm>
            <a:off x="5199068" y="3966356"/>
            <a:ext cx="103248" cy="86158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C0CD74-6BB7-4AFB-99B0-A21927A8819F}"/>
              </a:ext>
            </a:extLst>
          </p:cNvPr>
          <p:cNvSpPr/>
          <p:nvPr/>
        </p:nvSpPr>
        <p:spPr>
          <a:xfrm rot="16200000">
            <a:off x="5628920" y="3428988"/>
            <a:ext cx="106574" cy="968161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827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ED2DCB7F-9789-454E-92C1-676A1307BC9F}"/>
              </a:ext>
            </a:extLst>
          </p:cNvPr>
          <p:cNvSpPr/>
          <p:nvPr/>
        </p:nvSpPr>
        <p:spPr>
          <a:xfrm>
            <a:off x="1133396" y="2891630"/>
            <a:ext cx="1936311" cy="1936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FEEB92-310B-410F-B40B-621646B33827}"/>
              </a:ext>
            </a:extLst>
          </p:cNvPr>
          <p:cNvSpPr/>
          <p:nvPr/>
        </p:nvSpPr>
        <p:spPr>
          <a:xfrm>
            <a:off x="4896878" y="2891631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62668D-0333-4225-9F8B-C2DB7D16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Split in nested basis context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0444-E41E-438E-B254-1F5BC3DC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964" y="1828800"/>
            <a:ext cx="4051762" cy="435133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Slice the U and V portion to use in the hierarchical matrix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Multiplied by translation matrices, sliced parts still shares the basis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43D7D0E-32E7-4CE6-A283-CF51E1B13FC3}"/>
              </a:ext>
            </a:extLst>
          </p:cNvPr>
          <p:cNvSpPr/>
          <p:nvPr/>
        </p:nvSpPr>
        <p:spPr>
          <a:xfrm>
            <a:off x="4896877" y="3859794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7DD2AD1-4B77-4DBE-8398-48E41D542C20}"/>
              </a:ext>
            </a:extLst>
          </p:cNvPr>
          <p:cNvSpPr/>
          <p:nvPr/>
        </p:nvSpPr>
        <p:spPr>
          <a:xfrm>
            <a:off x="5865041" y="2891631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A38431E-326C-4E60-A8F3-F3459C92182A}"/>
              </a:ext>
            </a:extLst>
          </p:cNvPr>
          <p:cNvSpPr/>
          <p:nvPr/>
        </p:nvSpPr>
        <p:spPr>
          <a:xfrm>
            <a:off x="5865040" y="3859794"/>
            <a:ext cx="968163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94714C-8D02-4B2F-9401-A27D527FD8AC}"/>
              </a:ext>
            </a:extLst>
          </p:cNvPr>
          <p:cNvSpPr txBox="1"/>
          <p:nvPr/>
        </p:nvSpPr>
        <p:spPr>
          <a:xfrm>
            <a:off x="14403" y="3469838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U:</a:t>
            </a:r>
            <a:endParaRPr kumimoji="1" lang="ja-JP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40C549C-A45D-452D-8FF5-07C605AE3133}"/>
              </a:ext>
            </a:extLst>
          </p:cNvPr>
          <p:cNvSpPr txBox="1"/>
          <p:nvPr/>
        </p:nvSpPr>
        <p:spPr>
          <a:xfrm>
            <a:off x="1143242" y="1828800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V:</a:t>
            </a:r>
            <a:endParaRPr kumimoji="1" lang="ja-JP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D74C21-F1A3-4FC1-B0CC-E8D78FD771BB}"/>
              </a:ext>
            </a:extLst>
          </p:cNvPr>
          <p:cNvGrpSpPr/>
          <p:nvPr/>
        </p:nvGrpSpPr>
        <p:grpSpPr>
          <a:xfrm>
            <a:off x="409816" y="2885859"/>
            <a:ext cx="572732" cy="1941319"/>
            <a:chOff x="950575" y="2886627"/>
            <a:chExt cx="572732" cy="19413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576967-D5B1-4970-B6C2-5996D1C5647A}"/>
                </a:ext>
              </a:extLst>
            </p:cNvPr>
            <p:cNvSpPr/>
            <p:nvPr/>
          </p:nvSpPr>
          <p:spPr>
            <a:xfrm>
              <a:off x="1311951" y="2891631"/>
              <a:ext cx="211356" cy="193631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2A1F2CB-DABC-42E4-BB6B-DB8DDB27EBB8}"/>
                </a:ext>
              </a:extLst>
            </p:cNvPr>
            <p:cNvSpPr/>
            <p:nvPr/>
          </p:nvSpPr>
          <p:spPr>
            <a:xfrm>
              <a:off x="1307209" y="2891631"/>
              <a:ext cx="216098" cy="9681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85F02D-84D7-42CC-96D5-F7DB1F519A8B}"/>
                </a:ext>
              </a:extLst>
            </p:cNvPr>
            <p:cNvSpPr/>
            <p:nvPr/>
          </p:nvSpPr>
          <p:spPr>
            <a:xfrm>
              <a:off x="950576" y="2891631"/>
              <a:ext cx="168304" cy="193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3C3E2E7-F11B-4F87-A2D9-8690BF715600}"/>
                </a:ext>
              </a:extLst>
            </p:cNvPr>
            <p:cNvSpPr/>
            <p:nvPr/>
          </p:nvSpPr>
          <p:spPr>
            <a:xfrm>
              <a:off x="950575" y="2886627"/>
              <a:ext cx="168304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CEE73CA-3B99-4D85-80DB-BE42F7A65497}"/>
                </a:ext>
              </a:extLst>
            </p:cNvPr>
            <p:cNvCxnSpPr>
              <a:cxnSpLocks/>
            </p:cNvCxnSpPr>
            <p:nvPr/>
          </p:nvCxnSpPr>
          <p:spPr>
            <a:xfrm>
              <a:off x="1118879" y="342900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9830418-7704-4D8F-BC70-2F580B3AD81A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58" y="429006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B944441-039D-4D90-9F7C-12E455762D47}"/>
              </a:ext>
            </a:extLst>
          </p:cNvPr>
          <p:cNvGrpSpPr/>
          <p:nvPr/>
        </p:nvGrpSpPr>
        <p:grpSpPr>
          <a:xfrm rot="5400000">
            <a:off x="1812684" y="1488276"/>
            <a:ext cx="572731" cy="1936315"/>
            <a:chOff x="950576" y="2891631"/>
            <a:chExt cx="572731" cy="193631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B6CB44-73A1-487B-8218-CBA7C62DFBED}"/>
                </a:ext>
              </a:extLst>
            </p:cNvPr>
            <p:cNvSpPr/>
            <p:nvPr/>
          </p:nvSpPr>
          <p:spPr>
            <a:xfrm>
              <a:off x="1311951" y="2891631"/>
              <a:ext cx="211356" cy="193631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809FC6-109B-44BC-8AEC-725B5C4D711C}"/>
                </a:ext>
              </a:extLst>
            </p:cNvPr>
            <p:cNvSpPr/>
            <p:nvPr/>
          </p:nvSpPr>
          <p:spPr>
            <a:xfrm>
              <a:off x="1313559" y="2891631"/>
              <a:ext cx="209748" cy="9681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D4A2D6A-5034-450F-BFF6-3D658E78F6B9}"/>
                </a:ext>
              </a:extLst>
            </p:cNvPr>
            <p:cNvSpPr/>
            <p:nvPr/>
          </p:nvSpPr>
          <p:spPr>
            <a:xfrm>
              <a:off x="950576" y="2891631"/>
              <a:ext cx="168304" cy="193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02CA22B-4D6B-40A6-87C7-41D259D461CF}"/>
                </a:ext>
              </a:extLst>
            </p:cNvPr>
            <p:cNvSpPr/>
            <p:nvPr/>
          </p:nvSpPr>
          <p:spPr>
            <a:xfrm>
              <a:off x="954274" y="4584828"/>
              <a:ext cx="164607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8899E0A-1E80-4AD1-BDDB-049D3141B1E6}"/>
                </a:ext>
              </a:extLst>
            </p:cNvPr>
            <p:cNvCxnSpPr>
              <a:cxnSpLocks/>
            </p:cNvCxnSpPr>
            <p:nvPr/>
          </p:nvCxnSpPr>
          <p:spPr>
            <a:xfrm>
              <a:off x="1118879" y="342900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011862F-AB1A-4CC1-A4B0-D7455E0E14BF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58" y="429006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FA7983A1-B1E0-4785-86A8-34B378BD79EF}"/>
              </a:ext>
            </a:extLst>
          </p:cNvPr>
          <p:cNvSpPr/>
          <p:nvPr/>
        </p:nvSpPr>
        <p:spPr>
          <a:xfrm>
            <a:off x="1128780" y="2892240"/>
            <a:ext cx="216098" cy="21609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48DC44F-77F6-4AEB-960E-F9877BE3A805}"/>
              </a:ext>
            </a:extLst>
          </p:cNvPr>
          <p:cNvSpPr/>
          <p:nvPr/>
        </p:nvSpPr>
        <p:spPr>
          <a:xfrm>
            <a:off x="4896877" y="2889608"/>
            <a:ext cx="211356" cy="2113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43AD4F9-B967-4433-9D3D-E3A19DBC22CE}"/>
              </a:ext>
            </a:extLst>
          </p:cNvPr>
          <p:cNvSpPr/>
          <p:nvPr/>
        </p:nvSpPr>
        <p:spPr>
          <a:xfrm>
            <a:off x="5865040" y="2888840"/>
            <a:ext cx="209339" cy="20933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4FB638-4B62-4DD4-8E43-FAA462D88A2A}"/>
              </a:ext>
            </a:extLst>
          </p:cNvPr>
          <p:cNvSpPr/>
          <p:nvPr/>
        </p:nvSpPr>
        <p:spPr>
          <a:xfrm>
            <a:off x="4896877" y="3859788"/>
            <a:ext cx="209339" cy="20933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3CB330-F772-416C-AFAD-2E3B8D9DC35D}"/>
              </a:ext>
            </a:extLst>
          </p:cNvPr>
          <p:cNvSpPr/>
          <p:nvPr/>
        </p:nvSpPr>
        <p:spPr>
          <a:xfrm>
            <a:off x="5865040" y="3860296"/>
            <a:ext cx="209339" cy="20933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AE974F-2668-40F7-A539-AF6E7C143F1A}"/>
              </a:ext>
            </a:extLst>
          </p:cNvPr>
          <p:cNvGrpSpPr/>
          <p:nvPr/>
        </p:nvGrpSpPr>
        <p:grpSpPr>
          <a:xfrm>
            <a:off x="5225596" y="5234757"/>
            <a:ext cx="1277078" cy="211357"/>
            <a:chOff x="1665384" y="5676717"/>
            <a:chExt cx="1277078" cy="21135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3B2AD04-C416-46D4-83D6-3846F932C46B}"/>
                </a:ext>
              </a:extLst>
            </p:cNvPr>
            <p:cNvSpPr/>
            <p:nvPr/>
          </p:nvSpPr>
          <p:spPr>
            <a:xfrm>
              <a:off x="2184077" y="5702740"/>
              <a:ext cx="93677" cy="12339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CEA82D3-4DD8-4B3B-B96C-564E337AB633}"/>
                </a:ext>
              </a:extLst>
            </p:cNvPr>
            <p:cNvSpPr/>
            <p:nvPr/>
          </p:nvSpPr>
          <p:spPr>
            <a:xfrm>
              <a:off x="1665384" y="5705122"/>
              <a:ext cx="93677" cy="936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91AF86B-60B5-45B1-A932-767D7DC6982F}"/>
                </a:ext>
              </a:extLst>
            </p:cNvPr>
            <p:cNvSpPr/>
            <p:nvPr/>
          </p:nvSpPr>
          <p:spPr>
            <a:xfrm>
              <a:off x="2516431" y="5702740"/>
              <a:ext cx="93677" cy="936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445914B-A153-413E-A48B-CBC68BB88AF5}"/>
                </a:ext>
              </a:extLst>
            </p:cNvPr>
            <p:cNvSpPr/>
            <p:nvPr/>
          </p:nvSpPr>
          <p:spPr>
            <a:xfrm>
              <a:off x="2848785" y="5687879"/>
              <a:ext cx="93677" cy="12339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号 11">
              <a:extLst>
                <a:ext uri="{FF2B5EF4-FFF2-40B4-BE49-F238E27FC236}">
                  <a16:creationId xmlns:a16="http://schemas.microsoft.com/office/drawing/2014/main" id="{899F8DDB-7533-413D-95B6-C5E0627FEBB3}"/>
                </a:ext>
              </a:extLst>
            </p:cNvPr>
            <p:cNvSpPr/>
            <p:nvPr/>
          </p:nvSpPr>
          <p:spPr>
            <a:xfrm>
              <a:off x="1866141" y="5676717"/>
              <a:ext cx="206499" cy="21135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乘号 12">
              <a:extLst>
                <a:ext uri="{FF2B5EF4-FFF2-40B4-BE49-F238E27FC236}">
                  <a16:creationId xmlns:a16="http://schemas.microsoft.com/office/drawing/2014/main" id="{7065E3F2-0133-4533-B291-C3D398879DA5}"/>
                </a:ext>
              </a:extLst>
            </p:cNvPr>
            <p:cNvSpPr/>
            <p:nvPr/>
          </p:nvSpPr>
          <p:spPr>
            <a:xfrm>
              <a:off x="2318531" y="5676717"/>
              <a:ext cx="161851" cy="16185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乘号 52">
              <a:extLst>
                <a:ext uri="{FF2B5EF4-FFF2-40B4-BE49-F238E27FC236}">
                  <a16:creationId xmlns:a16="http://schemas.microsoft.com/office/drawing/2014/main" id="{39AA2F2C-2C7B-48E9-BE79-D515C73F02C2}"/>
                </a:ext>
              </a:extLst>
            </p:cNvPr>
            <p:cNvSpPr/>
            <p:nvPr/>
          </p:nvSpPr>
          <p:spPr>
            <a:xfrm>
              <a:off x="2663562" y="5676717"/>
              <a:ext cx="161851" cy="161851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" name="灯片编号占位符 3">
            <a:extLst>
              <a:ext uri="{FF2B5EF4-FFF2-40B4-BE49-F238E27FC236}">
                <a16:creationId xmlns:a16="http://schemas.microsoft.com/office/drawing/2014/main" id="{76415EBB-718B-436A-9CB7-381D72EA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28</a:t>
            </a:fld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4F48AC-ADED-4013-B102-E3F1BD31E96D}"/>
              </a:ext>
            </a:extLst>
          </p:cNvPr>
          <p:cNvCxnSpPr>
            <a:cxnSpLocks/>
          </p:cNvCxnSpPr>
          <p:nvPr/>
        </p:nvCxnSpPr>
        <p:spPr>
          <a:xfrm>
            <a:off x="3191069" y="3839170"/>
            <a:ext cx="64381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2408C96-95A4-48B0-A21D-9DB8FDBDBFCF}"/>
              </a:ext>
            </a:extLst>
          </p:cNvPr>
          <p:cNvSpPr txBox="1"/>
          <p:nvPr/>
        </p:nvSpPr>
        <p:spPr>
          <a:xfrm>
            <a:off x="3762251" y="3469838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U:</a:t>
            </a:r>
            <a:endParaRPr kumimoji="1" lang="ja-JP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EA9456-2EF3-44EA-ABBE-25E1A40E9F9D}"/>
              </a:ext>
            </a:extLst>
          </p:cNvPr>
          <p:cNvSpPr txBox="1"/>
          <p:nvPr/>
        </p:nvSpPr>
        <p:spPr>
          <a:xfrm>
            <a:off x="4891090" y="1828800"/>
            <a:ext cx="4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V:</a:t>
            </a:r>
            <a:endParaRPr kumimoji="1" lang="ja-JP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5476B07-BE59-4032-84CB-8B380FA49347}"/>
              </a:ext>
            </a:extLst>
          </p:cNvPr>
          <p:cNvGrpSpPr/>
          <p:nvPr/>
        </p:nvGrpSpPr>
        <p:grpSpPr>
          <a:xfrm>
            <a:off x="4157664" y="2885859"/>
            <a:ext cx="572732" cy="1941319"/>
            <a:chOff x="950575" y="2886627"/>
            <a:chExt cx="572732" cy="1941319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7E595D7-287D-4A1C-A25A-7212CAAC63F0}"/>
                </a:ext>
              </a:extLst>
            </p:cNvPr>
            <p:cNvSpPr/>
            <p:nvPr/>
          </p:nvSpPr>
          <p:spPr>
            <a:xfrm>
              <a:off x="1311951" y="2891631"/>
              <a:ext cx="211356" cy="193631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B87BD91-4E97-482B-B666-780AA3834849}"/>
                </a:ext>
              </a:extLst>
            </p:cNvPr>
            <p:cNvSpPr/>
            <p:nvPr/>
          </p:nvSpPr>
          <p:spPr>
            <a:xfrm>
              <a:off x="1307209" y="2891631"/>
              <a:ext cx="216098" cy="9681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8CAA2A2-013D-4E22-8B87-DFB535C16213}"/>
                </a:ext>
              </a:extLst>
            </p:cNvPr>
            <p:cNvSpPr/>
            <p:nvPr/>
          </p:nvSpPr>
          <p:spPr>
            <a:xfrm>
              <a:off x="950576" y="2891631"/>
              <a:ext cx="168304" cy="193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5A739A4-FD51-4906-A60A-14E6186D18D1}"/>
                </a:ext>
              </a:extLst>
            </p:cNvPr>
            <p:cNvSpPr/>
            <p:nvPr/>
          </p:nvSpPr>
          <p:spPr>
            <a:xfrm>
              <a:off x="950575" y="2886627"/>
              <a:ext cx="168304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68C2533-A9E9-470D-A737-276B09E0EC0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879" y="342900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786E59E-91FB-4651-8750-1DD20864DDC8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58" y="429006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7C470BAB-DDEC-4963-9A3A-8F98D88788FA}"/>
              </a:ext>
            </a:extLst>
          </p:cNvPr>
          <p:cNvGrpSpPr/>
          <p:nvPr/>
        </p:nvGrpSpPr>
        <p:grpSpPr>
          <a:xfrm rot="5400000">
            <a:off x="5560532" y="1488276"/>
            <a:ext cx="572731" cy="1936315"/>
            <a:chOff x="950576" y="2891631"/>
            <a:chExt cx="572731" cy="1936315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D73DC5-96CC-463C-AF0F-9B9D95F3837C}"/>
                </a:ext>
              </a:extLst>
            </p:cNvPr>
            <p:cNvSpPr/>
            <p:nvPr/>
          </p:nvSpPr>
          <p:spPr>
            <a:xfrm>
              <a:off x="1311951" y="2891631"/>
              <a:ext cx="211356" cy="193631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4277ADA-0EA0-47CA-AB8D-7FD63743B7CA}"/>
                </a:ext>
              </a:extLst>
            </p:cNvPr>
            <p:cNvSpPr/>
            <p:nvPr/>
          </p:nvSpPr>
          <p:spPr>
            <a:xfrm>
              <a:off x="1313559" y="2891631"/>
              <a:ext cx="209748" cy="9681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5DDF19A-260B-416E-A1E0-24C19D2BE143}"/>
                </a:ext>
              </a:extLst>
            </p:cNvPr>
            <p:cNvSpPr/>
            <p:nvPr/>
          </p:nvSpPr>
          <p:spPr>
            <a:xfrm>
              <a:off x="950576" y="2891631"/>
              <a:ext cx="168304" cy="193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F4FC831-AE32-4BEA-9044-144412697840}"/>
                </a:ext>
              </a:extLst>
            </p:cNvPr>
            <p:cNvSpPr/>
            <p:nvPr/>
          </p:nvSpPr>
          <p:spPr>
            <a:xfrm>
              <a:off x="954274" y="4584828"/>
              <a:ext cx="164607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C378E65-6320-4665-A081-89DE5C4CCC8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879" y="342900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54D0815-EFFE-4A48-8E55-181F5734417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58" y="429006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2917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032-9128-42FE-9BB7-3A504DF4F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Nested basis update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D5D789-A639-4F88-BC94-FCDB4CAFEB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In order to reflect the accumulated results from other clusters, while keeping the blocks low-rank</a:t>
                </a:r>
              </a:p>
              <a:p>
                <a:r>
                  <a:rPr kumimoji="1" lang="en-US" altLang="ja-JP" dirty="0"/>
                  <a:t>Appending columns to prevent side-effects</a:t>
                </a:r>
              </a:p>
              <a:p>
                <a:r>
                  <a:rPr kumimoji="1" lang="en-US" altLang="ja-JP" dirty="0"/>
                  <a:t>Rows needs to be appended: Input matrix projected off the basis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𝐵𝑎𝑠𝑖𝑠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D5D789-A639-4F88-BC94-FCDB4CAFE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72A68-8F6B-4118-8779-6F3D84D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6D4116-103F-4933-8D25-DBA09BEE9E2C}"/>
              </a:ext>
            </a:extLst>
          </p:cNvPr>
          <p:cNvGrpSpPr/>
          <p:nvPr/>
        </p:nvGrpSpPr>
        <p:grpSpPr>
          <a:xfrm>
            <a:off x="1529188" y="4312920"/>
            <a:ext cx="573239" cy="1941319"/>
            <a:chOff x="950068" y="2886627"/>
            <a:chExt cx="573239" cy="19413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3DCE3FC-C20E-4233-BE41-47A7DAC8165D}"/>
                </a:ext>
              </a:extLst>
            </p:cNvPr>
            <p:cNvSpPr/>
            <p:nvPr/>
          </p:nvSpPr>
          <p:spPr>
            <a:xfrm>
              <a:off x="1311951" y="2891631"/>
              <a:ext cx="211356" cy="1936315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43407F2-6B59-46B2-A326-F1890CA09B6B}"/>
                </a:ext>
              </a:extLst>
            </p:cNvPr>
            <p:cNvSpPr/>
            <p:nvPr/>
          </p:nvSpPr>
          <p:spPr>
            <a:xfrm>
              <a:off x="1313559" y="2891631"/>
              <a:ext cx="209748" cy="968164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8E8459-1797-42DA-808C-F7C954CAF6B3}"/>
                </a:ext>
              </a:extLst>
            </p:cNvPr>
            <p:cNvSpPr/>
            <p:nvPr/>
          </p:nvSpPr>
          <p:spPr>
            <a:xfrm>
              <a:off x="950576" y="2891631"/>
              <a:ext cx="168304" cy="1936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168B78-7CF9-44EA-8A46-8FCB7BA3A8CA}"/>
                </a:ext>
              </a:extLst>
            </p:cNvPr>
            <p:cNvSpPr/>
            <p:nvPr/>
          </p:nvSpPr>
          <p:spPr>
            <a:xfrm>
              <a:off x="950068" y="2886627"/>
              <a:ext cx="168811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F51CBE4-BF64-4630-AA14-5B8F729E5B5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879" y="342900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C7323A9-C705-46C7-8F8A-04F971A1FFF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58" y="4290060"/>
              <a:ext cx="193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3F7AFB-17AC-42CC-8695-47A850C416BE}"/>
              </a:ext>
            </a:extLst>
          </p:cNvPr>
          <p:cNvCxnSpPr>
            <a:cxnSpLocks/>
          </p:cNvCxnSpPr>
          <p:nvPr/>
        </p:nvCxnSpPr>
        <p:spPr>
          <a:xfrm>
            <a:off x="2499143" y="5286081"/>
            <a:ext cx="6631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D39DC31-BBAA-4516-8855-E8F6488C7F82}"/>
              </a:ext>
            </a:extLst>
          </p:cNvPr>
          <p:cNvSpPr/>
          <p:nvPr/>
        </p:nvSpPr>
        <p:spPr>
          <a:xfrm>
            <a:off x="4017051" y="4317924"/>
            <a:ext cx="211356" cy="193631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B4ABC0-C7AD-4325-BF5B-C08C6B9889E4}"/>
              </a:ext>
            </a:extLst>
          </p:cNvPr>
          <p:cNvSpPr/>
          <p:nvPr/>
        </p:nvSpPr>
        <p:spPr>
          <a:xfrm>
            <a:off x="4018659" y="4317924"/>
            <a:ext cx="209748" cy="96816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FED24E-19AA-486F-AF81-97B889DBD44C}"/>
              </a:ext>
            </a:extLst>
          </p:cNvPr>
          <p:cNvSpPr/>
          <p:nvPr/>
        </p:nvSpPr>
        <p:spPr>
          <a:xfrm>
            <a:off x="3655676" y="4317924"/>
            <a:ext cx="168304" cy="1936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EBA56D-BC3A-4327-8121-975AC582867A}"/>
              </a:ext>
            </a:extLst>
          </p:cNvPr>
          <p:cNvSpPr/>
          <p:nvPr/>
        </p:nvSpPr>
        <p:spPr>
          <a:xfrm>
            <a:off x="3655168" y="4312920"/>
            <a:ext cx="168811" cy="24203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C0D8C0C-5776-40E8-B7A0-D8240AA92D34}"/>
              </a:ext>
            </a:extLst>
          </p:cNvPr>
          <p:cNvCxnSpPr>
            <a:cxnSpLocks/>
          </p:cNvCxnSpPr>
          <p:nvPr/>
        </p:nvCxnSpPr>
        <p:spPr>
          <a:xfrm>
            <a:off x="3823979" y="4855293"/>
            <a:ext cx="19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1D4C983-3157-4550-9242-7403424018A3}"/>
              </a:ext>
            </a:extLst>
          </p:cNvPr>
          <p:cNvCxnSpPr>
            <a:cxnSpLocks/>
          </p:cNvCxnSpPr>
          <p:nvPr/>
        </p:nvCxnSpPr>
        <p:spPr>
          <a:xfrm>
            <a:off x="3809558" y="5716353"/>
            <a:ext cx="193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01A07F4-7CCA-438E-8521-220C0F504EF6}"/>
              </a:ext>
            </a:extLst>
          </p:cNvPr>
          <p:cNvSpPr/>
          <p:nvPr/>
        </p:nvSpPr>
        <p:spPr>
          <a:xfrm>
            <a:off x="4231405" y="4317924"/>
            <a:ext cx="85950" cy="968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F256B7-1F41-4332-9B07-F678FCA8CFA2}"/>
              </a:ext>
            </a:extLst>
          </p:cNvPr>
          <p:cNvSpPr/>
          <p:nvPr/>
        </p:nvSpPr>
        <p:spPr>
          <a:xfrm>
            <a:off x="4231405" y="5286075"/>
            <a:ext cx="85950" cy="9681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1FE72A-EA28-4BBC-BB98-3CDDF0C716B0}"/>
              </a:ext>
            </a:extLst>
          </p:cNvPr>
          <p:cNvSpPr/>
          <p:nvPr/>
        </p:nvSpPr>
        <p:spPr>
          <a:xfrm>
            <a:off x="3658386" y="4554950"/>
            <a:ext cx="167358" cy="865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C8DDCD-F49C-4B11-93B5-328BEF791A9C}"/>
              </a:ext>
            </a:extLst>
          </p:cNvPr>
          <p:cNvSpPr/>
          <p:nvPr/>
        </p:nvSpPr>
        <p:spPr>
          <a:xfrm>
            <a:off x="4926553" y="4312920"/>
            <a:ext cx="165100" cy="1651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F5C3C0-8F94-46C0-970E-D242599D7AD9}"/>
              </a:ext>
            </a:extLst>
          </p:cNvPr>
          <p:cNvSpPr/>
          <p:nvPr/>
        </p:nvSpPr>
        <p:spPr>
          <a:xfrm>
            <a:off x="4926553" y="5058244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9F3138-D1E0-4F9D-98D8-597560145983}"/>
              </a:ext>
            </a:extLst>
          </p:cNvPr>
          <p:cNvSpPr txBox="1"/>
          <p:nvPr/>
        </p:nvSpPr>
        <p:spPr>
          <a:xfrm>
            <a:off x="5261221" y="4208962"/>
            <a:ext cx="552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Enlarged S uses the original entries + appended rows</a:t>
            </a:r>
            <a:endParaRPr kumimoji="1" lang="ja-JP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D753D-9E3E-4749-AC53-945874308229}"/>
              </a:ext>
            </a:extLst>
          </p:cNvPr>
          <p:cNvSpPr txBox="1"/>
          <p:nvPr/>
        </p:nvSpPr>
        <p:spPr>
          <a:xfrm>
            <a:off x="5261221" y="4967255"/>
            <a:ext cx="597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Other S uses only the original entries, so no contents changed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28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D42875-ABC7-4568-B925-998F46B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Review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7E109-E83B-48DF-B0BC-1012EE7F0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991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EB858-FC8C-4828-983A-27C15182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Experiments and Results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8596D-50D6-45DC-85BB-A4F67F04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 are most interested in:</a:t>
            </a:r>
          </a:p>
          <a:p>
            <a:pPr lvl="1"/>
            <a:r>
              <a:rPr kumimoji="1" lang="en-US" altLang="ja-JP" dirty="0"/>
              <a:t>Construction of nested basis: comparing with H-matrix and its algorithmic complexity</a:t>
            </a:r>
          </a:p>
          <a:p>
            <a:pPr lvl="1"/>
            <a:r>
              <a:rPr kumimoji="1" lang="en-US" altLang="ja-JP" dirty="0"/>
              <a:t>Storage cost difference between H2-matrix and H-matrix</a:t>
            </a:r>
          </a:p>
          <a:p>
            <a:pPr lvl="1"/>
            <a:r>
              <a:rPr kumimoji="1" lang="en-US" altLang="ja-JP" dirty="0"/>
              <a:t>Accuracy of H2-LU factorization and H-LU factorization, with respect to larger matrix dimensions</a:t>
            </a:r>
          </a:p>
          <a:p>
            <a:r>
              <a:rPr kumimoji="1" lang="en-US" altLang="ja-JP" dirty="0"/>
              <a:t>Experiment setup:</a:t>
            </a:r>
          </a:p>
          <a:p>
            <a:pPr lvl="1"/>
            <a:r>
              <a:rPr kumimoji="1" lang="en-US" altLang="ja-JP" dirty="0"/>
              <a:t>CPU: Intel Core-i9 9900k</a:t>
            </a:r>
          </a:p>
          <a:p>
            <a:pPr lvl="1"/>
            <a:r>
              <a:rPr kumimoji="1" lang="en-US" altLang="ja-JP" dirty="0"/>
              <a:t>Reference: H-LU factorized results from GPU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B645D-06DC-4608-914B-119DE53E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092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地图的截图&#10;&#10;描述已自动生成">
            <a:extLst>
              <a:ext uri="{FF2B5EF4-FFF2-40B4-BE49-F238E27FC236}">
                <a16:creationId xmlns:a16="http://schemas.microsoft.com/office/drawing/2014/main" id="{1CDFBE26-9B1F-4A4D-899A-13138A1DE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5" y="68263"/>
            <a:ext cx="9433649" cy="6721475"/>
          </a:xfrm>
          <a:noFill/>
        </p:spPr>
      </p:pic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4F444A0A-D037-4A2B-ACA7-120A4381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31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474BBFC-E1C0-4DBA-9828-1B0B2A83D7ED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14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地图的截图&#10;&#10;描述已自动生成">
            <a:extLst>
              <a:ext uri="{FF2B5EF4-FFF2-40B4-BE49-F238E27FC236}">
                <a16:creationId xmlns:a16="http://schemas.microsoft.com/office/drawing/2014/main" id="{82E6376A-4DD4-42BB-A5C7-5E75C5D2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75" y="68263"/>
            <a:ext cx="9433649" cy="6721475"/>
          </a:xfrm>
          <a:noFill/>
        </p:spPr>
      </p:pic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71F13632-FD2E-4AD7-BA7A-AEE5A671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32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1E899FC-CFCF-4D59-8A8A-3B9CC3DFC17A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95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A6DE20FF-2E58-4CB9-9F58-7BEFB15A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33</a:t>
            </a:fld>
            <a:endParaRPr lang="zh-CN" altLang="en-US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8BC884C-BD47-48DA-8AFD-8ABEB43326C0}"/>
              </a:ext>
            </a:extLst>
          </p:cNvPr>
          <p:cNvSpPr txBox="1">
            <a:spLocks/>
          </p:cNvSpPr>
          <p:nvPr/>
        </p:nvSpPr>
        <p:spPr>
          <a:xfrm>
            <a:off x="8769927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20F85E-9570-4041-9693-1429799BFACA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8" name="内容占位符 7" descr="地图的截图&#10;&#10;描述已自动生成">
            <a:extLst>
              <a:ext uri="{FF2B5EF4-FFF2-40B4-BE49-F238E27FC236}">
                <a16:creationId xmlns:a16="http://schemas.microsoft.com/office/drawing/2014/main" id="{15036BDC-1CFE-4BBD-A812-33EA3DFE1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23" y="0"/>
            <a:ext cx="9375354" cy="6858000"/>
          </a:xfrm>
        </p:spPr>
      </p:pic>
    </p:spTree>
    <p:extLst>
      <p:ext uri="{BB962C8B-B14F-4D97-AF65-F5344CB8AC3E}">
        <p14:creationId xmlns:p14="http://schemas.microsoft.com/office/powerpoint/2010/main" val="3245934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DAD20-5229-4EE0-96C2-928DB04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Conclusion and Future Work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FAA2B-D33E-4A6A-AAE5-545993383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635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0104D3-2CD4-44B2-ACAB-A0C43D363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Runtime system for hierarchical LU factorization</a:t>
                </a:r>
              </a:p>
              <a:p>
                <a:pPr lvl="1"/>
                <a:r>
                  <a:rPr lang="en-US" altLang="zh-CN" dirty="0"/>
                  <a:t>Achieved 4x speed up without too much effort in optimization when comparing with </a:t>
                </a:r>
                <a:r>
                  <a:rPr lang="en-US" altLang="zh-CN" dirty="0" err="1"/>
                  <a:t>HLIBpro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Less runtime setup overhead exposed comparing with the tasked based runtime system that </a:t>
                </a:r>
                <a:r>
                  <a:rPr lang="en-US" altLang="zh-CN" dirty="0" err="1"/>
                  <a:t>HLIBpro</a:t>
                </a:r>
                <a:r>
                  <a:rPr lang="en-US" altLang="zh-CN" dirty="0"/>
                  <a:t> is using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2. Implementation of hierarchical LU factorization with nested basis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construction and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ja-JP" dirty="0"/>
                  <a:t> storage cost</a:t>
                </a:r>
              </a:p>
              <a:p>
                <a:pPr lvl="1"/>
                <a:r>
                  <a:rPr kumimoji="1" lang="en-US" altLang="ja-JP" dirty="0"/>
                  <a:t>Produced factorization results that is as accurate as dense and H-LU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B0104D3-2CD4-44B2-ACAB-A0C43D363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18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67E7-98FD-48B6-B4FA-569EE9F0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104D3-2CD4-44B2-ACAB-A0C43D36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Aims on both performance and accuracy controlling</a:t>
            </a:r>
          </a:p>
          <a:p>
            <a:endParaRPr lang="en-US" altLang="zh-CN" dirty="0"/>
          </a:p>
          <a:p>
            <a:r>
              <a:rPr lang="en-US" altLang="zh-CN" dirty="0"/>
              <a:t>2. Runtime extendibility to nested basis factorization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DFAD4-AB61-4191-9A6A-BB698CE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B40EBCD-8E76-4A83-A5B3-85BFF29CE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14266"/>
              </p:ext>
            </p:extLst>
          </p:nvPr>
        </p:nvGraphicFramePr>
        <p:xfrm>
          <a:off x="1119673" y="4199984"/>
          <a:ext cx="1006773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5910">
                  <a:extLst>
                    <a:ext uri="{9D8B030D-6E8A-4147-A177-3AD203B41FA5}">
                      <a16:colId xmlns:a16="http://schemas.microsoft.com/office/drawing/2014/main" val="1923277910"/>
                    </a:ext>
                  </a:extLst>
                </a:gridCol>
                <a:gridCol w="3355910">
                  <a:extLst>
                    <a:ext uri="{9D8B030D-6E8A-4147-A177-3AD203B41FA5}">
                      <a16:colId xmlns:a16="http://schemas.microsoft.com/office/drawing/2014/main" val="3236539983"/>
                    </a:ext>
                  </a:extLst>
                </a:gridCol>
                <a:gridCol w="3355910">
                  <a:extLst>
                    <a:ext uri="{9D8B030D-6E8A-4147-A177-3AD203B41FA5}">
                      <a16:colId xmlns:a16="http://schemas.microsoft.com/office/drawing/2014/main" val="28131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Hierarchical LU Factorization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CPU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GPU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Non-nested (H-matrix)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HLIBpro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21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Nested (H2-matrix)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In the future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0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366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665991-D6FE-4A85-809B-C30AC2891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ABBDAFE-7338-4E44-9493-01715BB8A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Any question is welcomed</a:t>
            </a:r>
            <a:endParaRPr lang="zh-C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81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Admissible blocks contribute to their corresponding row/col</a:t>
            </a:r>
          </a:p>
          <a:p>
            <a:r>
              <a:rPr kumimoji="1" lang="en-US" altLang="ja-JP" sz="1800" dirty="0"/>
              <a:t>Init basis with all 0s, fixed dim &amp; rank</a:t>
            </a:r>
          </a:p>
          <a:p>
            <a:r>
              <a:rPr kumimoji="1" lang="en-US" altLang="ja-JP" sz="1800" dirty="0"/>
              <a:t>Only accumulate admissible block on current recursion level</a:t>
            </a:r>
          </a:p>
          <a:p>
            <a:r>
              <a:rPr kumimoji="1" lang="en-US" altLang="ja-JP" sz="1800" dirty="0"/>
              <a:t>Basis += d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</a:t>
            </a:r>
            <a:r>
              <a:rPr kumimoji="1" lang="en-US" altLang="ja-JP" sz="1800" dirty="0" err="1"/>
              <a:t>d.n</a:t>
            </a:r>
            <a:r>
              <a:rPr kumimoji="1" lang="en-US" altLang="ja-JP" sz="1800" dirty="0"/>
              <a:t>, rank);</a:t>
            </a:r>
          </a:p>
          <a:p>
            <a:r>
              <a:rPr kumimoji="1" lang="en-US" altLang="ja-JP" sz="1800" dirty="0"/>
              <a:t>Some might be accumulated more than once</a:t>
            </a:r>
          </a:p>
          <a:p>
            <a:r>
              <a:rPr kumimoji="1" lang="en-US" altLang="ja-JP" sz="1800" dirty="0"/>
              <a:t>And some others might never have been accumulated</a:t>
            </a:r>
          </a:p>
          <a:p>
            <a:endParaRPr kumimoji="1" lang="en-US" altLang="ja-JP" sz="1800" dirty="0"/>
          </a:p>
          <a:p>
            <a:endParaRPr kumimoji="1" lang="ja-JP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575027"/>
            <a:ext cx="1994478" cy="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0D350C54-DA1C-43E8-A3AB-76E4B115D841}"/>
              </a:ext>
            </a:extLst>
          </p:cNvPr>
          <p:cNvCxnSpPr>
            <a:cxnSpLocks/>
          </p:cNvCxnSpPr>
          <p:nvPr/>
        </p:nvCxnSpPr>
        <p:spPr>
          <a:xfrm flipH="1" flipV="1">
            <a:off x="1814043" y="2817064"/>
            <a:ext cx="2462229" cy="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19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6418E-4AFF-4C8C-9089-C94F64E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609" y="1828800"/>
            <a:ext cx="41711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Recursion:</a:t>
            </a:r>
          </a:p>
          <a:p>
            <a:r>
              <a:rPr kumimoji="1" lang="en-US" altLang="ja-JP" sz="1800" dirty="0"/>
              <a:t>If the node on basis tree has no children, generate empty basis for it (</a:t>
            </a:r>
            <a:r>
              <a:rPr kumimoji="1" lang="en-US" altLang="ja-JP" sz="1800" dirty="0">
                <a:solidFill>
                  <a:srgbClr val="FF0000"/>
                </a:solidFill>
              </a:rPr>
              <a:t>Red Arrow</a:t>
            </a:r>
            <a:r>
              <a:rPr kumimoji="1" lang="en-US" altLang="ja-JP" sz="1800" dirty="0"/>
              <a:t>)</a:t>
            </a:r>
          </a:p>
          <a:p>
            <a:r>
              <a:rPr kumimoji="1" lang="en-US" altLang="ja-JP" sz="1800" dirty="0"/>
              <a:t>Accumulation on lower level has no effect on the upper level and vice versa (</a:t>
            </a:r>
            <a:r>
              <a:rPr kumimoji="1" lang="en-US" altLang="ja-JP" sz="1800" dirty="0">
                <a:solidFill>
                  <a:schemeClr val="accent1">
                    <a:lumMod val="75000"/>
                  </a:schemeClr>
                </a:solidFill>
              </a:rPr>
              <a:t>Blue Arrow </a:t>
            </a:r>
            <a:r>
              <a:rPr kumimoji="1" lang="en-US" altLang="ja-JP" sz="1800" dirty="0"/>
              <a:t>and </a:t>
            </a:r>
            <a:r>
              <a:rPr kumimoji="1" lang="en-US" altLang="ja-JP" sz="1800" dirty="0">
                <a:solidFill>
                  <a:schemeClr val="accent3">
                    <a:lumMod val="75000"/>
                  </a:schemeClr>
                </a:solidFill>
              </a:rPr>
              <a:t>Gray Arrow</a:t>
            </a:r>
            <a:r>
              <a:rPr kumimoji="1" lang="en-US" altLang="ja-JP" sz="1800" dirty="0"/>
              <a:t>)</a:t>
            </a:r>
          </a:p>
          <a:p>
            <a:endParaRPr kumimoji="1" lang="ja-JP" altLang="en-US" sz="1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5555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5556" y="4421716"/>
            <a:ext cx="174376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163FC999-186E-4B1D-986B-FC1BF6076B98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560AB88-7730-4723-9725-38E5BD0C738B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D45864D-F0E2-42F7-AA45-A0F7AA5EDF61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D19DD275-8D88-4771-8C1F-15AEA0E5B53B}"/>
              </a:ext>
            </a:extLst>
          </p:cNvPr>
          <p:cNvSpPr/>
          <p:nvPr/>
        </p:nvSpPr>
        <p:spPr>
          <a:xfrm>
            <a:off x="1605479" y="2970214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3446607-0B0D-4BA4-BC30-6F021C32A6BB}"/>
              </a:ext>
            </a:extLst>
          </p:cNvPr>
          <p:cNvCxnSpPr>
            <a:cxnSpLocks/>
          </p:cNvCxnSpPr>
          <p:nvPr/>
        </p:nvCxnSpPr>
        <p:spPr>
          <a:xfrm flipH="1">
            <a:off x="1367162" y="3082029"/>
            <a:ext cx="4500979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C8D229E-4BE4-4A4A-8E00-89E06EC686F6}"/>
              </a:ext>
            </a:extLst>
          </p:cNvPr>
          <p:cNvCxnSpPr/>
          <p:nvPr/>
        </p:nvCxnSpPr>
        <p:spPr>
          <a:xfrm flipH="1">
            <a:off x="1367162" y="2601157"/>
            <a:ext cx="3444536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3BEAD034-7423-4860-8335-786D5CE84B2B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A69CF1C-EE40-4C24-BA9C-03CD50D15D5B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FC967FE4-F3AC-429C-9DB9-9008717DD7BC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50CA0EA-71AF-46D3-8538-7948FA4BF3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CDAD18A-E0A7-4C46-9FC1-21C8742232ED}"/>
              </a:ext>
            </a:extLst>
          </p:cNvPr>
          <p:cNvCxnSpPr>
            <a:cxnSpLocks/>
          </p:cNvCxnSpPr>
          <p:nvPr/>
        </p:nvCxnSpPr>
        <p:spPr>
          <a:xfrm flipH="1">
            <a:off x="1376039" y="4007664"/>
            <a:ext cx="4500979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箭头: 直角上 52">
            <a:extLst>
              <a:ext uri="{FF2B5EF4-FFF2-40B4-BE49-F238E27FC236}">
                <a16:creationId xmlns:a16="http://schemas.microsoft.com/office/drawing/2014/main" id="{506353E5-A769-4B75-B858-AC2EC6A6121E}"/>
              </a:ext>
            </a:extLst>
          </p:cNvPr>
          <p:cNvSpPr/>
          <p:nvPr/>
        </p:nvSpPr>
        <p:spPr>
          <a:xfrm>
            <a:off x="1038527" y="5054603"/>
            <a:ext cx="101244" cy="3365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箭头: 直角上 77">
            <a:extLst>
              <a:ext uri="{FF2B5EF4-FFF2-40B4-BE49-F238E27FC236}">
                <a16:creationId xmlns:a16="http://schemas.microsoft.com/office/drawing/2014/main" id="{D26F2D7F-2E42-4771-B245-721C96056D05}"/>
              </a:ext>
            </a:extLst>
          </p:cNvPr>
          <p:cNvSpPr/>
          <p:nvPr/>
        </p:nvSpPr>
        <p:spPr>
          <a:xfrm rot="10800000" flipH="1">
            <a:off x="1038960" y="5365224"/>
            <a:ext cx="101245" cy="336547"/>
          </a:xfrm>
          <a:prstGeom prst="bent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66B796-1E48-486D-BD19-12500E35985A}"/>
                  </a:ext>
                </a:extLst>
              </p:cNvPr>
              <p:cNvSpPr txBox="1"/>
              <p:nvPr/>
            </p:nvSpPr>
            <p:spPr>
              <a:xfrm>
                <a:off x="4419813" y="2125768"/>
                <a:ext cx="1440180" cy="370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𝑅𝑎𝑛𝑑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66B796-1E48-486D-BD19-12500E359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813" y="2125768"/>
                <a:ext cx="1440180" cy="370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灯片编号占位符 3">
            <a:extLst>
              <a:ext uri="{FF2B5EF4-FFF2-40B4-BE49-F238E27FC236}">
                <a16:creationId xmlns:a16="http://schemas.microsoft.com/office/drawing/2014/main" id="{FB2261C6-8A3E-440E-9764-62C93BC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0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C15A-66DE-45EF-B53B-D61DE3334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Low Rank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075FC-F44F-43D2-ADA3-DFB98E24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6301397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Low-rank approximation:</a:t>
            </a:r>
          </a:p>
          <a:p>
            <a:pPr lvl="1"/>
            <a:r>
              <a:rPr lang="en-US" altLang="zh-CN" dirty="0"/>
              <a:t>Represent blocks as products of matrices of smaller ranks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Kernel matrices:</a:t>
            </a:r>
          </a:p>
          <a:p>
            <a:pPr lvl="1"/>
            <a:r>
              <a:rPr lang="en-US" altLang="zh-CN" dirty="0"/>
              <a:t>Full in entries / not sparse</a:t>
            </a:r>
          </a:p>
          <a:p>
            <a:pPr lvl="1"/>
            <a:r>
              <a:rPr lang="en-US" altLang="zh-CN" dirty="0"/>
              <a:t>Higher ranks closer to the diagonal</a:t>
            </a:r>
          </a:p>
          <a:p>
            <a:pPr lvl="1"/>
            <a:r>
              <a:rPr lang="en-US" altLang="zh-CN" dirty="0"/>
              <a:t>Blocks further away have lower ranks</a:t>
            </a:r>
          </a:p>
          <a:p>
            <a:pPr lvl="1"/>
            <a:r>
              <a:rPr lang="en-US" altLang="zh-CN" dirty="0"/>
              <a:t>Green’s function, radial basis functions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20C62-984E-46E4-8701-CD663C6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8BCB86-792D-41E9-A203-C8FFF743E8C9}"/>
              </a:ext>
            </a:extLst>
          </p:cNvPr>
          <p:cNvGrpSpPr/>
          <p:nvPr/>
        </p:nvGrpSpPr>
        <p:grpSpPr>
          <a:xfrm>
            <a:off x="7760936" y="2140041"/>
            <a:ext cx="3379503" cy="3389605"/>
            <a:chOff x="7258017" y="1774917"/>
            <a:chExt cx="1938256" cy="19440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2FE58CD-7850-40ED-BFE0-3DFAF5F81766}"/>
                </a:ext>
              </a:extLst>
            </p:cNvPr>
            <p:cNvSpPr/>
            <p:nvPr/>
          </p:nvSpPr>
          <p:spPr>
            <a:xfrm>
              <a:off x="7259946" y="1778376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CD25E67-A1A8-4CBA-AADA-390726C7BB83}"/>
                </a:ext>
              </a:extLst>
            </p:cNvPr>
            <p:cNvSpPr/>
            <p:nvPr/>
          </p:nvSpPr>
          <p:spPr>
            <a:xfrm>
              <a:off x="7744028" y="1778376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F68C943-D1BC-4C5F-847D-646DB232F46F}"/>
                </a:ext>
              </a:extLst>
            </p:cNvPr>
            <p:cNvSpPr/>
            <p:nvPr/>
          </p:nvSpPr>
          <p:spPr>
            <a:xfrm>
              <a:off x="7259946" y="2262458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9E652EF-A515-403D-BA0E-DAC29F793295}"/>
                </a:ext>
              </a:extLst>
            </p:cNvPr>
            <p:cNvSpPr/>
            <p:nvPr/>
          </p:nvSpPr>
          <p:spPr>
            <a:xfrm>
              <a:off x="7744028" y="2262458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BD438D-7CE8-499C-A22D-284F313595BB}"/>
                </a:ext>
              </a:extLst>
            </p:cNvPr>
            <p:cNvSpPr/>
            <p:nvPr/>
          </p:nvSpPr>
          <p:spPr>
            <a:xfrm>
              <a:off x="8228109" y="2262458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531E6E-D64A-4848-906D-C79B6D2DE58C}"/>
                </a:ext>
              </a:extLst>
            </p:cNvPr>
            <p:cNvSpPr/>
            <p:nvPr/>
          </p:nvSpPr>
          <p:spPr>
            <a:xfrm>
              <a:off x="7744028" y="2746539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2F1F7C-CF72-46EF-84DF-AEC67CE48CA8}"/>
                </a:ext>
              </a:extLst>
            </p:cNvPr>
            <p:cNvSpPr/>
            <p:nvPr/>
          </p:nvSpPr>
          <p:spPr>
            <a:xfrm>
              <a:off x="8228109" y="2746539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EDD594-2CBF-4C4A-89C3-F56B139B419B}"/>
                </a:ext>
              </a:extLst>
            </p:cNvPr>
            <p:cNvSpPr/>
            <p:nvPr/>
          </p:nvSpPr>
          <p:spPr>
            <a:xfrm>
              <a:off x="8712191" y="2746539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A7453B-046A-430B-8A8C-75060CA6C883}"/>
                </a:ext>
              </a:extLst>
            </p:cNvPr>
            <p:cNvSpPr/>
            <p:nvPr/>
          </p:nvSpPr>
          <p:spPr>
            <a:xfrm>
              <a:off x="8228109" y="3230621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3F7F5FA-9EDC-4BE6-84F4-E5FF06984523}"/>
                </a:ext>
              </a:extLst>
            </p:cNvPr>
            <p:cNvSpPr/>
            <p:nvPr/>
          </p:nvSpPr>
          <p:spPr>
            <a:xfrm>
              <a:off x="8712191" y="3230621"/>
              <a:ext cx="484082" cy="4840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54E6EEA-8AD4-49B4-B6B1-EA08B4D205B2}"/>
                </a:ext>
              </a:extLst>
            </p:cNvPr>
            <p:cNvGrpSpPr/>
            <p:nvPr/>
          </p:nvGrpSpPr>
          <p:grpSpPr>
            <a:xfrm>
              <a:off x="8711087" y="1778376"/>
              <a:ext cx="484082" cy="487542"/>
              <a:chOff x="7259945" y="5163484"/>
              <a:chExt cx="484082" cy="48754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CD00FEA-759B-4A82-8BDC-F1262EC32F32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99C34DB-C1FC-43B1-8B64-2BF0B8C9C6D1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A5611133-F222-426D-A3E1-CB9598BD65B3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021BE980-F076-41B5-AC81-64E37903BF3D}"/>
                </a:ext>
              </a:extLst>
            </p:cNvPr>
            <p:cNvGrpSpPr/>
            <p:nvPr/>
          </p:nvGrpSpPr>
          <p:grpSpPr>
            <a:xfrm>
              <a:off x="8228109" y="1774917"/>
              <a:ext cx="484082" cy="487542"/>
              <a:chOff x="7259945" y="5163484"/>
              <a:chExt cx="484082" cy="487542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F7631F7-4821-48BD-ACA1-5DB792D6EECE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5089F91-71AF-47E4-8DDD-4A7764CFF20A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5B0E6E7-FA38-42F9-ADEF-53EA4DC9771F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4FB70932-55D0-4258-B95F-1F4402A58EC9}"/>
                </a:ext>
              </a:extLst>
            </p:cNvPr>
            <p:cNvGrpSpPr/>
            <p:nvPr/>
          </p:nvGrpSpPr>
          <p:grpSpPr>
            <a:xfrm>
              <a:off x="8711365" y="2264614"/>
              <a:ext cx="484082" cy="487542"/>
              <a:chOff x="7259945" y="5163484"/>
              <a:chExt cx="484082" cy="487542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B2CEECA-292A-4ACA-A087-57063572BAC7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616B3AE-ADEE-4C23-ADD3-7C6A18863376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03D762A-8940-4E01-94C3-C44E93FB8715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A49DE2C-3EFD-4C96-A71B-E9C3DC3B4217}"/>
                </a:ext>
              </a:extLst>
            </p:cNvPr>
            <p:cNvGrpSpPr/>
            <p:nvPr/>
          </p:nvGrpSpPr>
          <p:grpSpPr>
            <a:xfrm>
              <a:off x="7258017" y="2742630"/>
              <a:ext cx="484082" cy="487542"/>
              <a:chOff x="7259945" y="5163484"/>
              <a:chExt cx="484082" cy="48754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4259627-73F0-450A-8609-234415440E6E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7685B78-8EDC-4503-8225-C8ACA0A468A8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445F6B0-39D5-4F0B-8F13-DFF2C4FDC6CB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1A538F1A-4621-40F2-8D48-10525C4F9AC0}"/>
                </a:ext>
              </a:extLst>
            </p:cNvPr>
            <p:cNvGrpSpPr/>
            <p:nvPr/>
          </p:nvGrpSpPr>
          <p:grpSpPr>
            <a:xfrm>
              <a:off x="7258214" y="3229984"/>
              <a:ext cx="484082" cy="487542"/>
              <a:chOff x="7259945" y="5163484"/>
              <a:chExt cx="484082" cy="487542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DF29CD-A536-4423-B6AF-98F2B2914C15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D46A3BD-F08C-4CE0-B4F4-9D36E9D1CB2D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923EF99-C6C4-4424-A4D4-53ABA6B76445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5ED5ABCD-3AE6-41AF-AFAF-E205703F422A}"/>
                </a:ext>
              </a:extLst>
            </p:cNvPr>
            <p:cNvGrpSpPr/>
            <p:nvPr/>
          </p:nvGrpSpPr>
          <p:grpSpPr>
            <a:xfrm>
              <a:off x="7742492" y="3231425"/>
              <a:ext cx="484082" cy="487542"/>
              <a:chOff x="7259945" y="5163484"/>
              <a:chExt cx="484082" cy="487542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72615B6-A93B-4B6C-BCD3-3DF6B5902954}"/>
                  </a:ext>
                </a:extLst>
              </p:cNvPr>
              <p:cNvSpPr/>
              <p:nvPr/>
            </p:nvSpPr>
            <p:spPr>
              <a:xfrm>
                <a:off x="7259945" y="5163484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270F6DBC-1A11-4D44-A19A-05A1C5409607}"/>
                  </a:ext>
                </a:extLst>
              </p:cNvPr>
              <p:cNvSpPr/>
              <p:nvPr/>
            </p:nvSpPr>
            <p:spPr>
              <a:xfrm>
                <a:off x="7263605" y="5223522"/>
                <a:ext cx="45719" cy="4275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099C69F-A7EE-45B5-B1B9-C8A629CA26AB}"/>
                  </a:ext>
                </a:extLst>
              </p:cNvPr>
              <p:cNvSpPr/>
              <p:nvPr/>
            </p:nvSpPr>
            <p:spPr>
              <a:xfrm rot="5400000">
                <a:off x="7474977" y="4955579"/>
                <a:ext cx="53114" cy="47585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CA63E38-CEB1-4681-8148-EE5A73E4E4F9}"/>
              </a:ext>
            </a:extLst>
          </p:cNvPr>
          <p:cNvGrpSpPr>
            <a:grpSpLocks noChangeAspect="1"/>
          </p:cNvGrpSpPr>
          <p:nvPr/>
        </p:nvGrpSpPr>
        <p:grpSpPr>
          <a:xfrm>
            <a:off x="3662597" y="2768058"/>
            <a:ext cx="1805477" cy="556303"/>
            <a:chOff x="6906708" y="2442205"/>
            <a:chExt cx="3142167" cy="968163"/>
          </a:xfrm>
        </p:grpSpPr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345DA944-5199-4AB3-B75D-22D87E0B77EA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A72A0B09-D32C-4EAC-9539-0FC7103023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EE76029-44AC-47BC-80B4-7898CCBC2DEB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10C4BB6-FC72-447C-B53C-5B9FA564A935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D681F30-A0B1-4F75-8B2B-AD980037CE1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214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Accumulation (finished)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B61D44-6412-4B1A-812A-06F87CD85734}"/>
              </a:ext>
            </a:extLst>
          </p:cNvPr>
          <p:cNvGrpSpPr/>
          <p:nvPr/>
        </p:nvGrpSpPr>
        <p:grpSpPr>
          <a:xfrm>
            <a:off x="2581985" y="2485392"/>
            <a:ext cx="3872653" cy="3872654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3DF5FF-9F63-4DC6-BE07-C1AC7402EFD5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F6B8710-9ED9-436F-9108-6914699136F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0E14EA9-4B27-473A-A590-FC82E228C7F4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E1F2F9D-E0E3-4E32-B2AE-9784C6C9D4A7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6899B08-3CAC-48EA-99A4-3329583E7EC3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ECFD575-61CB-43E7-BE54-72229990F5CD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4928553-D599-41A4-B941-1E25BF1BF252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ED1388-EB95-4809-A325-FCF532573F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C24257-91CA-4563-9331-09D5FE6850B1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5D8FB5-BD7D-4D57-953B-4BBBBC2C7646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F52D4F-4A20-40C9-B33E-A7CAF675DE40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318B2A5-6388-4AD0-872C-6D40610B794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6B639AF-4DA5-4311-9B40-B1966B4CB6AD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0A42011-6FB5-48C9-9556-B827B8AEF8E5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AE720C5-75D5-405D-A802-71AA16DCCE6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6E796D-9D02-4017-870D-D3533261410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CDFED6E-6110-45A6-8B4C-997F78DC1F6A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EED4971-2240-45A0-8BDB-AC7EC79FB45B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DF6DB42-619F-4C2B-8A02-E6294AA18162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7FA6192-F4EA-4DD3-9948-536DEFE0F66D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EB0F8F1-E30F-4A24-9817-F5241DBDBF9E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FA007F2-37F6-442C-B1FD-1F5E19C8A7E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41E9A6-679B-49A3-BFEE-431582FB0EAC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3FBB86F-FA55-4858-8739-535D63441DA9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445E3C7-ADA8-4F98-A296-0717E9A23904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71A4FC5-8DAA-4686-9B05-609B5D795B0B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9214C1B-2CB0-4ED9-AEEF-4D6B40346DE3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3638539-3320-45F6-A5D0-57BD329E7824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2E32D7A-EF6F-4DC1-BCBA-6D2CD8B8F4A1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30438BC-764C-4B07-8C80-A7DDD3C07E51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5534D0F-EF39-4FD8-9F32-78E92B52C80B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23B669C-C14B-4E08-829B-97964FE4BCBB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8615543-00D1-4489-8C9D-202FC515A4FF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8C1F6B6-B4CB-4030-9E52-D453C490E29D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E3258CE-C930-427D-AA60-7D85948AE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0C6F2EC-7882-4FC5-8698-D60E6C636861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2B401C5-377B-4C1B-8740-BE0336F80F11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E6B381A-93A5-41FA-9F6E-98AB0B22F876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6430160-78DB-4742-B187-0857689FD438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E1768EC-20F7-4811-8783-53F864A50CC7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109F2D9-A2FB-484F-BAD0-E0B86A690EE7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929E600-753A-4421-8040-DD1C927DD148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C6E17A0-2300-42F9-817A-E30E6E2788B4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6F989E6-DED1-40E5-B13C-FE3FD49B7C1A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CB4FBFA-4303-41CF-B0A2-CD81CA391A67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4E6182C-79B6-45D6-8F39-EEF634F84246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F41094-F98B-4B69-BEA1-39368453B271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DA9869FA-4AA2-4758-A619-D98EA50F2EF8}"/>
              </a:ext>
            </a:extLst>
          </p:cNvPr>
          <p:cNvSpPr/>
          <p:nvPr/>
        </p:nvSpPr>
        <p:spPr>
          <a:xfrm>
            <a:off x="489392" y="2485388"/>
            <a:ext cx="167555" cy="3872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A5382-D099-42B5-893E-F98629FE10AF}"/>
              </a:ext>
            </a:extLst>
          </p:cNvPr>
          <p:cNvSpPr/>
          <p:nvPr/>
        </p:nvSpPr>
        <p:spPr>
          <a:xfrm>
            <a:off x="856877" y="2485389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C7768DD-779F-4B50-B63D-F29EAECBA092}"/>
              </a:ext>
            </a:extLst>
          </p:cNvPr>
          <p:cNvSpPr/>
          <p:nvPr/>
        </p:nvSpPr>
        <p:spPr>
          <a:xfrm>
            <a:off x="856877" y="4421717"/>
            <a:ext cx="167555" cy="1936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ACF9C0-411E-49BE-A60F-30D27AC4A946}"/>
              </a:ext>
            </a:extLst>
          </p:cNvPr>
          <p:cNvSpPr/>
          <p:nvPr/>
        </p:nvSpPr>
        <p:spPr>
          <a:xfrm>
            <a:off x="1222698" y="2485388"/>
            <a:ext cx="175569" cy="9681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909888D-95F8-4BDF-A2C7-036883FB744F}"/>
              </a:ext>
            </a:extLst>
          </p:cNvPr>
          <p:cNvSpPr/>
          <p:nvPr/>
        </p:nvSpPr>
        <p:spPr>
          <a:xfrm>
            <a:off x="1222698" y="4421716"/>
            <a:ext cx="175569" cy="9681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7DA6391-73FA-4028-9D28-4459607DD325}"/>
              </a:ext>
            </a:extLst>
          </p:cNvPr>
          <p:cNvSpPr/>
          <p:nvPr/>
        </p:nvSpPr>
        <p:spPr>
          <a:xfrm>
            <a:off x="1224362" y="3453551"/>
            <a:ext cx="175569" cy="9681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62C531-9E1A-43FE-A768-A8E4C23C3B60}"/>
              </a:ext>
            </a:extLst>
          </p:cNvPr>
          <p:cNvSpPr/>
          <p:nvPr/>
        </p:nvSpPr>
        <p:spPr>
          <a:xfrm>
            <a:off x="1224362" y="5389879"/>
            <a:ext cx="175569" cy="96816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547549-95D7-4B2C-BD3D-5EDF9B02F5F6}"/>
              </a:ext>
            </a:extLst>
          </p:cNvPr>
          <p:cNvCxnSpPr>
            <a:endCxn id="55" idx="1"/>
          </p:cNvCxnSpPr>
          <p:nvPr/>
        </p:nvCxnSpPr>
        <p:spPr>
          <a:xfrm>
            <a:off x="656947" y="345355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4C7ECC-C474-4E0B-AAB4-AC6581404A68}"/>
              </a:ext>
            </a:extLst>
          </p:cNvPr>
          <p:cNvCxnSpPr/>
          <p:nvPr/>
        </p:nvCxnSpPr>
        <p:spPr>
          <a:xfrm>
            <a:off x="647614" y="538987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169D6BC-FEFC-4A8E-9D3D-4AFD948124D3}"/>
              </a:ext>
            </a:extLst>
          </p:cNvPr>
          <p:cNvCxnSpPr/>
          <p:nvPr/>
        </p:nvCxnSpPr>
        <p:spPr>
          <a:xfrm>
            <a:off x="1031287" y="2969467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BD681DD-CA9D-4DC1-B447-EBFE7D40141B}"/>
              </a:ext>
            </a:extLst>
          </p:cNvPr>
          <p:cNvCxnSpPr/>
          <p:nvPr/>
        </p:nvCxnSpPr>
        <p:spPr>
          <a:xfrm>
            <a:off x="1041059" y="393763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6607CA6-BE67-4C54-8BBD-934DA34B95DF}"/>
              </a:ext>
            </a:extLst>
          </p:cNvPr>
          <p:cNvCxnSpPr/>
          <p:nvPr/>
        </p:nvCxnSpPr>
        <p:spPr>
          <a:xfrm>
            <a:off x="1039785" y="490579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A6C3A11-F19F-479B-8D6C-592C2DD12646}"/>
              </a:ext>
            </a:extLst>
          </p:cNvPr>
          <p:cNvCxnSpPr/>
          <p:nvPr/>
        </p:nvCxnSpPr>
        <p:spPr>
          <a:xfrm>
            <a:off x="1022768" y="5873956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AA71E6A6-1E3A-49E3-B1A8-5392FC31DC56}"/>
              </a:ext>
            </a:extLst>
          </p:cNvPr>
          <p:cNvSpPr/>
          <p:nvPr/>
        </p:nvSpPr>
        <p:spPr>
          <a:xfrm>
            <a:off x="1605479" y="248538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C9CF2E4-3912-4F76-9C75-FF8BC9D217EE}"/>
              </a:ext>
            </a:extLst>
          </p:cNvPr>
          <p:cNvSpPr/>
          <p:nvPr/>
        </p:nvSpPr>
        <p:spPr>
          <a:xfrm>
            <a:off x="1606316" y="296946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23299FE-1DF5-498E-A496-3A273C6E8D27}"/>
              </a:ext>
            </a:extLst>
          </p:cNvPr>
          <p:cNvCxnSpPr/>
          <p:nvPr/>
        </p:nvCxnSpPr>
        <p:spPr>
          <a:xfrm>
            <a:off x="1396603" y="2727432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AF191F8-24AC-45B9-A130-28EBD662DCAA}"/>
              </a:ext>
            </a:extLst>
          </p:cNvPr>
          <p:cNvCxnSpPr/>
          <p:nvPr/>
        </p:nvCxnSpPr>
        <p:spPr>
          <a:xfrm>
            <a:off x="1405867" y="323232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902CCA28-7B19-4017-A516-66679EB27AB3}"/>
              </a:ext>
            </a:extLst>
          </p:cNvPr>
          <p:cNvSpPr/>
          <p:nvPr/>
        </p:nvSpPr>
        <p:spPr>
          <a:xfrm>
            <a:off x="1605547" y="4421705"/>
            <a:ext cx="208564" cy="4840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7DEE04B-0961-4FD1-B5DC-90B70A5D3C84}"/>
              </a:ext>
            </a:extLst>
          </p:cNvPr>
          <p:cNvSpPr/>
          <p:nvPr/>
        </p:nvSpPr>
        <p:spPr>
          <a:xfrm>
            <a:off x="1606384" y="4905782"/>
            <a:ext cx="208564" cy="4840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08E02AC-AF99-4FD4-8BE5-7F297FAB4B5D}"/>
              </a:ext>
            </a:extLst>
          </p:cNvPr>
          <p:cNvCxnSpPr/>
          <p:nvPr/>
        </p:nvCxnSpPr>
        <p:spPr>
          <a:xfrm>
            <a:off x="1396671" y="466374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BC03D1C-E5A4-403D-A8DF-8EE018A805BE}"/>
              </a:ext>
            </a:extLst>
          </p:cNvPr>
          <p:cNvCxnSpPr/>
          <p:nvPr/>
        </p:nvCxnSpPr>
        <p:spPr>
          <a:xfrm>
            <a:off x="1405935" y="516864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2C626B1-D07F-4562-B21A-E89F131498B7}"/>
              </a:ext>
            </a:extLst>
          </p:cNvPr>
          <p:cNvSpPr/>
          <p:nvPr/>
        </p:nvSpPr>
        <p:spPr>
          <a:xfrm>
            <a:off x="1607452" y="5389864"/>
            <a:ext cx="208564" cy="4840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B99BCC2-7EA9-484E-9630-B3BC46B7C87E}"/>
              </a:ext>
            </a:extLst>
          </p:cNvPr>
          <p:cNvSpPr/>
          <p:nvPr/>
        </p:nvSpPr>
        <p:spPr>
          <a:xfrm>
            <a:off x="1608289" y="5873941"/>
            <a:ext cx="208564" cy="4840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01BCBF3-C62F-4947-8D20-715EA3B13657}"/>
              </a:ext>
            </a:extLst>
          </p:cNvPr>
          <p:cNvCxnSpPr/>
          <p:nvPr/>
        </p:nvCxnSpPr>
        <p:spPr>
          <a:xfrm>
            <a:off x="1398576" y="563190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7FA261A-18DA-42A2-9EBD-8FC453A7CBED}"/>
              </a:ext>
            </a:extLst>
          </p:cNvPr>
          <p:cNvCxnSpPr/>
          <p:nvPr/>
        </p:nvCxnSpPr>
        <p:spPr>
          <a:xfrm>
            <a:off x="1407840" y="613679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E026DA1-E655-4548-85EB-97B52619F5B6}"/>
              </a:ext>
            </a:extLst>
          </p:cNvPr>
          <p:cNvSpPr/>
          <p:nvPr/>
        </p:nvSpPr>
        <p:spPr>
          <a:xfrm>
            <a:off x="1605548" y="3453546"/>
            <a:ext cx="208564" cy="4840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A9F6F66B-F72C-4E9A-A857-FF3005602FD4}"/>
              </a:ext>
            </a:extLst>
          </p:cNvPr>
          <p:cNvSpPr/>
          <p:nvPr/>
        </p:nvSpPr>
        <p:spPr>
          <a:xfrm>
            <a:off x="1606385" y="3937623"/>
            <a:ext cx="208564" cy="4840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4F26D71-BE95-4DAF-ADAE-2B3B48E5D09D}"/>
              </a:ext>
            </a:extLst>
          </p:cNvPr>
          <p:cNvCxnSpPr/>
          <p:nvPr/>
        </p:nvCxnSpPr>
        <p:spPr>
          <a:xfrm>
            <a:off x="1396672" y="3695590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78E5D21-B5EA-4772-AE44-F0EFD37ED8C9}"/>
              </a:ext>
            </a:extLst>
          </p:cNvPr>
          <p:cNvCxnSpPr/>
          <p:nvPr/>
        </p:nvCxnSpPr>
        <p:spPr>
          <a:xfrm>
            <a:off x="1405936" y="4200481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94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Propagation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41</a:t>
            </a:fld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A410888-B107-4503-942E-5900ACDE4AE3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A non-leaf node with n children:</a:t>
            </a:r>
          </a:p>
          <a:p>
            <a:r>
              <a:rPr kumimoji="1" lang="en-US" altLang="ja-JP" sz="1800" dirty="0"/>
              <a:t>Slice the basis into n parts b0 - bn-1, where the row dimension matches its corresponding children.</a:t>
            </a:r>
          </a:p>
          <a:p>
            <a:r>
              <a:rPr kumimoji="1" lang="en-US" altLang="ja-JP" sz="1800" dirty="0"/>
              <a:t>For children i:</a:t>
            </a:r>
          </a:p>
          <a:p>
            <a:r>
              <a:rPr kumimoji="1" lang="en-US" altLang="ja-JP" sz="1800" dirty="0"/>
              <a:t>Basis += bi;</a:t>
            </a:r>
          </a:p>
          <a:p>
            <a:r>
              <a:rPr kumimoji="1" lang="en-US" altLang="ja-JP" sz="1800" dirty="0"/>
              <a:t>Or</a:t>
            </a:r>
          </a:p>
          <a:p>
            <a:r>
              <a:rPr kumimoji="1" lang="en-US" altLang="ja-JP" sz="1800" dirty="0"/>
              <a:t>Basis += bi x </a:t>
            </a:r>
            <a:r>
              <a:rPr kumimoji="1" lang="en-US" altLang="ja-JP" sz="1800" dirty="0" err="1"/>
              <a:t>rand_mat</a:t>
            </a:r>
            <a:r>
              <a:rPr kumimoji="1" lang="en-US" altLang="ja-JP" sz="1800" dirty="0"/>
              <a:t>(rank, rank);   // More randomization</a:t>
            </a:r>
            <a:endParaRPr kumimoji="1" lang="ja-JP" altLang="en-US" sz="1800" dirty="0"/>
          </a:p>
        </p:txBody>
      </p:sp>
      <p:sp>
        <p:nvSpPr>
          <p:cNvPr id="53" name="箭头: 手杖形 52">
            <a:extLst>
              <a:ext uri="{FF2B5EF4-FFF2-40B4-BE49-F238E27FC236}">
                <a16:creationId xmlns:a16="http://schemas.microsoft.com/office/drawing/2014/main" id="{750BD9CA-F97D-4A9D-A286-187C4FF90E04}"/>
              </a:ext>
            </a:extLst>
          </p:cNvPr>
          <p:cNvSpPr/>
          <p:nvPr/>
        </p:nvSpPr>
        <p:spPr>
          <a:xfrm>
            <a:off x="551688" y="2194506"/>
            <a:ext cx="391781" cy="220787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箭头: 手杖形 86">
            <a:extLst>
              <a:ext uri="{FF2B5EF4-FFF2-40B4-BE49-F238E27FC236}">
                <a16:creationId xmlns:a16="http://schemas.microsoft.com/office/drawing/2014/main" id="{B19BEFE3-575C-4009-9821-AB9B54751BA5}"/>
              </a:ext>
            </a:extLst>
          </p:cNvPr>
          <p:cNvSpPr/>
          <p:nvPr/>
        </p:nvSpPr>
        <p:spPr>
          <a:xfrm>
            <a:off x="943859" y="2195096"/>
            <a:ext cx="391781" cy="220787"/>
          </a:xfrm>
          <a:prstGeom prst="uturn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8" name="箭头: 手杖形 87">
            <a:extLst>
              <a:ext uri="{FF2B5EF4-FFF2-40B4-BE49-F238E27FC236}">
                <a16:creationId xmlns:a16="http://schemas.microsoft.com/office/drawing/2014/main" id="{A5E57209-3800-4C22-82D8-D42944090B42}"/>
              </a:ext>
            </a:extLst>
          </p:cNvPr>
          <p:cNvSpPr/>
          <p:nvPr/>
        </p:nvSpPr>
        <p:spPr>
          <a:xfrm>
            <a:off x="1355990" y="2194506"/>
            <a:ext cx="39178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92D2484-DD3F-4FC4-9076-27B098DB91ED}"/>
              </a:ext>
            </a:extLst>
          </p:cNvPr>
          <p:cNvSpPr/>
          <p:nvPr/>
        </p:nvSpPr>
        <p:spPr>
          <a:xfrm>
            <a:off x="3286967" y="4745225"/>
            <a:ext cx="175569" cy="10025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EA44F3A-87B1-4F82-8A5C-CE97E66D120A}"/>
              </a:ext>
            </a:extLst>
          </p:cNvPr>
          <p:cNvSpPr/>
          <p:nvPr/>
        </p:nvSpPr>
        <p:spPr>
          <a:xfrm>
            <a:off x="4759087" y="4743136"/>
            <a:ext cx="208564" cy="502338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1B3991D-9E4A-4547-930F-3B8F4C75CCE9}"/>
              </a:ext>
            </a:extLst>
          </p:cNvPr>
          <p:cNvSpPr/>
          <p:nvPr/>
        </p:nvSpPr>
        <p:spPr>
          <a:xfrm>
            <a:off x="4757865" y="5245474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44A7049-65C8-407C-8C02-2A6871728B45}"/>
              </a:ext>
            </a:extLst>
          </p:cNvPr>
          <p:cNvCxnSpPr>
            <a:cxnSpLocks/>
          </p:cNvCxnSpPr>
          <p:nvPr/>
        </p:nvCxnSpPr>
        <p:spPr>
          <a:xfrm>
            <a:off x="3575761" y="5196509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9045DC7-B1A2-4F3E-9EA6-CA078826D8B7}"/>
              </a:ext>
            </a:extLst>
          </p:cNvPr>
          <p:cNvCxnSpPr>
            <a:cxnSpLocks/>
          </p:cNvCxnSpPr>
          <p:nvPr/>
        </p:nvCxnSpPr>
        <p:spPr>
          <a:xfrm>
            <a:off x="4330425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873C1E5-276C-44EE-917A-C51AA9C1330B}"/>
              </a:ext>
            </a:extLst>
          </p:cNvPr>
          <p:cNvSpPr/>
          <p:nvPr/>
        </p:nvSpPr>
        <p:spPr>
          <a:xfrm>
            <a:off x="3918286" y="4745225"/>
            <a:ext cx="195132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162ADC6-6F49-41CC-A4ED-B0E6F8843FAC}"/>
              </a:ext>
            </a:extLst>
          </p:cNvPr>
          <p:cNvSpPr/>
          <p:nvPr/>
        </p:nvSpPr>
        <p:spPr>
          <a:xfrm>
            <a:off x="3917949" y="5245474"/>
            <a:ext cx="199930" cy="502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AA89002-AE33-4A44-B368-3A1C460C247B}"/>
              </a:ext>
            </a:extLst>
          </p:cNvPr>
          <p:cNvCxnSpPr>
            <a:cxnSpLocks/>
          </p:cNvCxnSpPr>
          <p:nvPr/>
        </p:nvCxnSpPr>
        <p:spPr>
          <a:xfrm>
            <a:off x="4324815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加号 69">
            <a:extLst>
              <a:ext uri="{FF2B5EF4-FFF2-40B4-BE49-F238E27FC236}">
                <a16:creationId xmlns:a16="http://schemas.microsoft.com/office/drawing/2014/main" id="{F6661410-66E9-4C8E-82FC-AE0A47F43893}"/>
              </a:ext>
            </a:extLst>
          </p:cNvPr>
          <p:cNvSpPr/>
          <p:nvPr/>
        </p:nvSpPr>
        <p:spPr>
          <a:xfrm>
            <a:off x="4311677" y="4652212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加号 99">
            <a:extLst>
              <a:ext uri="{FF2B5EF4-FFF2-40B4-BE49-F238E27FC236}">
                <a16:creationId xmlns:a16="http://schemas.microsoft.com/office/drawing/2014/main" id="{2572A657-2773-48EF-87F1-6B5438B56F18}"/>
              </a:ext>
            </a:extLst>
          </p:cNvPr>
          <p:cNvSpPr/>
          <p:nvPr/>
        </p:nvSpPr>
        <p:spPr>
          <a:xfrm>
            <a:off x="4311677" y="5203001"/>
            <a:ext cx="249151" cy="24915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4F77E5A-6692-4F07-B6F0-D71FFE3E794B}"/>
              </a:ext>
            </a:extLst>
          </p:cNvPr>
          <p:cNvCxnSpPr>
            <a:cxnSpLocks/>
          </p:cNvCxnSpPr>
          <p:nvPr/>
        </p:nvCxnSpPr>
        <p:spPr>
          <a:xfrm>
            <a:off x="5193913" y="4973318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9539398-BB53-49D4-922B-8C9354A7D7B1}"/>
              </a:ext>
            </a:extLst>
          </p:cNvPr>
          <p:cNvCxnSpPr>
            <a:cxnSpLocks/>
          </p:cNvCxnSpPr>
          <p:nvPr/>
        </p:nvCxnSpPr>
        <p:spPr>
          <a:xfrm>
            <a:off x="5188303" y="5496643"/>
            <a:ext cx="1999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等号 102">
            <a:extLst>
              <a:ext uri="{FF2B5EF4-FFF2-40B4-BE49-F238E27FC236}">
                <a16:creationId xmlns:a16="http://schemas.microsoft.com/office/drawing/2014/main" id="{EA324917-083B-48C3-9959-1BA1F13DB3EA}"/>
              </a:ext>
            </a:extLst>
          </p:cNvPr>
          <p:cNvSpPr/>
          <p:nvPr/>
        </p:nvSpPr>
        <p:spPr>
          <a:xfrm>
            <a:off x="5188303" y="4652212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等号 103">
            <a:extLst>
              <a:ext uri="{FF2B5EF4-FFF2-40B4-BE49-F238E27FC236}">
                <a16:creationId xmlns:a16="http://schemas.microsoft.com/office/drawing/2014/main" id="{5C044C7A-7BDD-4C93-A50E-93D243182262}"/>
              </a:ext>
            </a:extLst>
          </p:cNvPr>
          <p:cNvSpPr/>
          <p:nvPr/>
        </p:nvSpPr>
        <p:spPr>
          <a:xfrm>
            <a:off x="5188303" y="5191758"/>
            <a:ext cx="249151" cy="24915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4AA51BA-BEDC-4156-873E-332D76A02CC1}"/>
              </a:ext>
            </a:extLst>
          </p:cNvPr>
          <p:cNvSpPr/>
          <p:nvPr/>
        </p:nvSpPr>
        <p:spPr>
          <a:xfrm>
            <a:off x="5687370" y="4743136"/>
            <a:ext cx="208564" cy="50233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16A0894-E142-4EA5-877A-18C6F2C84040}"/>
              </a:ext>
            </a:extLst>
          </p:cNvPr>
          <p:cNvSpPr/>
          <p:nvPr/>
        </p:nvSpPr>
        <p:spPr>
          <a:xfrm>
            <a:off x="5686148" y="5245474"/>
            <a:ext cx="208564" cy="4840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C4C65FA6-432F-4767-B4ED-27EC275A2130}"/>
              </a:ext>
            </a:extLst>
          </p:cNvPr>
          <p:cNvSpPr/>
          <p:nvPr/>
        </p:nvSpPr>
        <p:spPr>
          <a:xfrm>
            <a:off x="6208386" y="4676358"/>
            <a:ext cx="575343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 that: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No e</a:t>
            </a:r>
            <a:r>
              <a:rPr lang="en-US" altLang="zh-CN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mpty low-leve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 bases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Lower-level bases also takes higher-</a:t>
            </a:r>
          </a:p>
          <a:p>
            <a:pPr algn="ctr"/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admis blocks into calculation 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箭头: 手杖形 107">
            <a:extLst>
              <a:ext uri="{FF2B5EF4-FFF2-40B4-BE49-F238E27FC236}">
                <a16:creationId xmlns:a16="http://schemas.microsoft.com/office/drawing/2014/main" id="{17CD6D34-AA89-4ABC-8019-28F32BD7BC19}"/>
              </a:ext>
            </a:extLst>
          </p:cNvPr>
          <p:cNvSpPr/>
          <p:nvPr/>
        </p:nvSpPr>
        <p:spPr>
          <a:xfrm>
            <a:off x="4002147" y="4441498"/>
            <a:ext cx="883571" cy="220787"/>
          </a:xfrm>
          <a:prstGeom prst="uturn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5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Orthogonalization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42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F46F9DF-4DBB-4741-9558-5F47781B556F}"/>
              </a:ext>
            </a:extLst>
          </p:cNvPr>
          <p:cNvGrpSpPr/>
          <p:nvPr/>
        </p:nvGrpSpPr>
        <p:grpSpPr>
          <a:xfrm>
            <a:off x="489392" y="2485388"/>
            <a:ext cx="1327461" cy="3872655"/>
            <a:chOff x="489392" y="2485388"/>
            <a:chExt cx="1327461" cy="387265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2698" y="2485388"/>
              <a:ext cx="175569" cy="9681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9888D-95F8-4BDF-A2C7-036883FB744F}"/>
                </a:ext>
              </a:extLst>
            </p:cNvPr>
            <p:cNvSpPr/>
            <p:nvPr/>
          </p:nvSpPr>
          <p:spPr>
            <a:xfrm>
              <a:off x="1222698" y="4421716"/>
              <a:ext cx="175569" cy="9681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4362" y="3453551"/>
              <a:ext cx="175569" cy="9681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4362" y="5389879"/>
              <a:ext cx="175569" cy="96816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2547549-95D7-4B2C-BD3D-5EDF9B02F5F6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274C7ECC-C474-4E0B-AAB4-AC6581404A68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169D6BC-FEFC-4A8E-9D3D-4AFD948124D3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BD681DD-CA9D-4DC1-B447-EBFE7D40141B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6607CA6-BE67-4C54-8BBD-934DA34B95DF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A6C3A11-F19F-479B-8D6C-592C2DD12646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AA71E6A6-1E3A-49E3-B1A8-5392FC31DC56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C9CF2E4-3912-4F76-9C75-FF8BC9D217EE}"/>
                </a:ext>
              </a:extLst>
            </p:cNvPr>
            <p:cNvSpPr/>
            <p:nvPr/>
          </p:nvSpPr>
          <p:spPr>
            <a:xfrm>
              <a:off x="1606316" y="2969465"/>
              <a:ext cx="208564" cy="48407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123299FE-1DF5-498E-A496-3A273C6E8D27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9AF191F8-24AC-45B9-A130-28EBD662DCAA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02CCA28-7B19-4017-A516-66679EB27AB3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7DEE04B-0961-4FD1-B5DC-90B70A5D3C84}"/>
                </a:ext>
              </a:extLst>
            </p:cNvPr>
            <p:cNvSpPr/>
            <p:nvPr/>
          </p:nvSpPr>
          <p:spPr>
            <a:xfrm>
              <a:off x="1606384" y="4905782"/>
              <a:ext cx="208564" cy="48407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08E02AC-AF99-4FD4-8BE5-7F297FAB4B5D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C03D1C-E5A4-403D-A8DF-8EE018A805BE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26B1-D07F-4562-B21A-E89F131498B7}"/>
                </a:ext>
              </a:extLst>
            </p:cNvPr>
            <p:cNvSpPr/>
            <p:nvPr/>
          </p:nvSpPr>
          <p:spPr>
            <a:xfrm>
              <a:off x="1607452" y="5389864"/>
              <a:ext cx="208564" cy="484077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8B99BCC2-7EA9-484E-9630-B3BC46B7C87E}"/>
                </a:ext>
              </a:extLst>
            </p:cNvPr>
            <p:cNvSpPr/>
            <p:nvPr/>
          </p:nvSpPr>
          <p:spPr>
            <a:xfrm>
              <a:off x="1608289" y="5873941"/>
              <a:ext cx="208564" cy="48407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01BCBF3-C62F-4947-8D20-715EA3B1365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C7FA261A-18DA-42A2-9EBD-8FC453A7CBED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E026DA1-E655-4548-85EB-97B52619F5B6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9F6F66B-F72C-4E9A-A857-FF3005602FD4}"/>
                </a:ext>
              </a:extLst>
            </p:cNvPr>
            <p:cNvSpPr/>
            <p:nvPr/>
          </p:nvSpPr>
          <p:spPr>
            <a:xfrm>
              <a:off x="1606385" y="3937623"/>
              <a:ext cx="208564" cy="4840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4F26D71-BE95-4DAF-ADAE-2B3B48E5D09D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F78E5D21-B5EA-4772-AE44-F0EFD37ED8C9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Basis gets updated with its orthogonalized version:</a:t>
            </a:r>
          </a:p>
          <a:p>
            <a:r>
              <a:rPr kumimoji="1" lang="en-US" altLang="ja-JP" sz="1800" dirty="0"/>
              <a:t>Option 1: Interpolative decomposition (with randomization already completed)</a:t>
            </a:r>
          </a:p>
          <a:p>
            <a:r>
              <a:rPr kumimoji="1" lang="en-US" altLang="ja-JP" sz="1800" dirty="0"/>
              <a:t>Basis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Option 2: RSVD (with randomization already completed)</a:t>
            </a:r>
          </a:p>
          <a:p>
            <a:r>
              <a:rPr kumimoji="1" lang="en-US" altLang="ja-JP" sz="1800" dirty="0"/>
              <a:t>Y = </a:t>
            </a:r>
            <a:r>
              <a:rPr kumimoji="1" lang="en-US" altLang="ja-JP" sz="1800" dirty="0" err="1"/>
              <a:t>Basis.qr</a:t>
            </a:r>
            <a:r>
              <a:rPr kumimoji="1" lang="en-US" altLang="ja-JP" sz="1800" dirty="0"/>
              <a:t>().</a:t>
            </a:r>
            <a:r>
              <a:rPr kumimoji="1" lang="en-US" altLang="ja-JP" sz="1800" dirty="0" err="1"/>
              <a:t>getQ</a:t>
            </a:r>
            <a:r>
              <a:rPr kumimoji="1" lang="en-US" altLang="ja-JP" sz="1800" dirty="0"/>
              <a:t>();</a:t>
            </a:r>
          </a:p>
          <a:p>
            <a:r>
              <a:rPr kumimoji="1" lang="en-US" altLang="ja-JP" sz="1800" dirty="0"/>
              <a:t>U x S x VT = </a:t>
            </a:r>
            <a:r>
              <a:rPr kumimoji="1" lang="en-US" altLang="ja-JP" sz="1800" dirty="0" err="1"/>
              <a:t>svd</a:t>
            </a:r>
            <a:r>
              <a:rPr kumimoji="1" lang="en-US" altLang="ja-JP" sz="1800" dirty="0"/>
              <a:t>(YT x Basis);</a:t>
            </a:r>
          </a:p>
          <a:p>
            <a:r>
              <a:rPr kumimoji="1" lang="en-US" altLang="ja-JP" sz="1800" dirty="0"/>
              <a:t>Basis = Y x U;</a:t>
            </a:r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RSVD is more costly but sorts the basis according to their singular values</a:t>
            </a:r>
          </a:p>
          <a:p>
            <a:r>
              <a:rPr kumimoji="1" lang="en-US" altLang="ja-JP" sz="1800" dirty="0"/>
              <a:t>Might be better for adaptive-rank H2 construction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8273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32DCB-B067-4798-98E1-42400ADF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Translation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C5A56-6FE8-44FC-BE05-86611983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82" name="内容占位符 2">
            <a:extLst>
              <a:ext uri="{FF2B5EF4-FFF2-40B4-BE49-F238E27FC236}">
                <a16:creationId xmlns:a16="http://schemas.microsoft.com/office/drawing/2014/main" id="{2D83B211-8771-4E21-B2CF-3DDDEEC4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9" y="1828800"/>
            <a:ext cx="8422218" cy="4351337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Use translation matrices at non-leaf levels for more efficient storage</a:t>
            </a:r>
          </a:p>
          <a:p>
            <a:r>
              <a:rPr kumimoji="1" lang="en-US" altLang="ja-JP" sz="1800" dirty="0"/>
              <a:t>basis = lower x Trans;</a:t>
            </a:r>
          </a:p>
          <a:p>
            <a:r>
              <a:rPr kumimoji="1" lang="en-US" altLang="ja-JP" sz="1800" dirty="0"/>
              <a:t>Which is also:</a:t>
            </a:r>
          </a:p>
          <a:p>
            <a:r>
              <a:rPr kumimoji="1" lang="en-US" altLang="ja-JP" sz="1800" dirty="0"/>
              <a:t>Trans = </a:t>
            </a:r>
            <a:r>
              <a:rPr kumimoji="1" lang="en-US" altLang="ja-JP" sz="1800" dirty="0" err="1"/>
              <a:t>lowerT</a:t>
            </a:r>
            <a:r>
              <a:rPr kumimoji="1" lang="en-US" altLang="ja-JP" sz="1800" dirty="0"/>
              <a:t> x basis;</a:t>
            </a:r>
          </a:p>
          <a:p>
            <a:r>
              <a:rPr kumimoji="1" lang="en-US" altLang="ja-JP" sz="1800" dirty="0"/>
              <a:t>Lower is aligning the children bases diagonally:</a:t>
            </a:r>
          </a:p>
          <a:p>
            <a:endParaRPr kumimoji="1" lang="en-US" altLang="ja-JP" sz="1800" dirty="0"/>
          </a:p>
          <a:p>
            <a:endParaRPr kumimoji="1" lang="en-US" altLang="ja-JP" sz="1800" dirty="0"/>
          </a:p>
          <a:p>
            <a:r>
              <a:rPr kumimoji="1" lang="en-US" altLang="ja-JP" sz="1800" dirty="0"/>
              <a:t>H2 hierarchy assembly should happen before translation for more efficient calculation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15FCF3-9AD4-4AA8-BCD4-433799F16F15}"/>
              </a:ext>
            </a:extLst>
          </p:cNvPr>
          <p:cNvSpPr/>
          <p:nvPr/>
        </p:nvSpPr>
        <p:spPr>
          <a:xfrm>
            <a:off x="7919730" y="3075948"/>
            <a:ext cx="208564" cy="48407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0EF608F-3EF0-4787-A633-9B25FF1B61AE}"/>
              </a:ext>
            </a:extLst>
          </p:cNvPr>
          <p:cNvSpPr/>
          <p:nvPr/>
        </p:nvSpPr>
        <p:spPr>
          <a:xfrm>
            <a:off x="8126634" y="3560025"/>
            <a:ext cx="208564" cy="4840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4540294-E6D9-436C-A19B-B79F0F39DFF2}"/>
              </a:ext>
            </a:extLst>
          </p:cNvPr>
          <p:cNvSpPr/>
          <p:nvPr/>
        </p:nvSpPr>
        <p:spPr>
          <a:xfrm>
            <a:off x="7919730" y="3075948"/>
            <a:ext cx="415468" cy="968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2CBA19-69EA-467E-90FB-3E2194A2B619}"/>
              </a:ext>
            </a:extLst>
          </p:cNvPr>
          <p:cNvGrpSpPr/>
          <p:nvPr/>
        </p:nvGrpSpPr>
        <p:grpSpPr>
          <a:xfrm>
            <a:off x="489391" y="2480384"/>
            <a:ext cx="1324721" cy="3877659"/>
            <a:chOff x="489391" y="2480384"/>
            <a:chExt cx="1324721" cy="3877659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F3DEB6C-4029-42AB-9625-F8E891E8C113}"/>
                </a:ext>
              </a:extLst>
            </p:cNvPr>
            <p:cNvSpPr/>
            <p:nvPr/>
          </p:nvSpPr>
          <p:spPr>
            <a:xfrm>
              <a:off x="489392" y="2485388"/>
              <a:ext cx="167555" cy="38726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92436E0D-A337-468F-A82D-E833FC1BCC37}"/>
                </a:ext>
              </a:extLst>
            </p:cNvPr>
            <p:cNvSpPr/>
            <p:nvPr/>
          </p:nvSpPr>
          <p:spPr>
            <a:xfrm>
              <a:off x="856877" y="2485389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CFDEA7D-3BBC-45D5-B6A4-7F7F804A3419}"/>
                </a:ext>
              </a:extLst>
            </p:cNvPr>
            <p:cNvSpPr/>
            <p:nvPr/>
          </p:nvSpPr>
          <p:spPr>
            <a:xfrm>
              <a:off x="856877" y="4421717"/>
              <a:ext cx="167555" cy="193632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C950E62B-A4E2-472C-92D3-36EF112E056E}"/>
                </a:ext>
              </a:extLst>
            </p:cNvPr>
            <p:cNvSpPr/>
            <p:nvPr/>
          </p:nvSpPr>
          <p:spPr>
            <a:xfrm>
              <a:off x="1226634" y="2485388"/>
              <a:ext cx="171633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88C53546-263D-40C4-A096-EDCC12FDC9E8}"/>
                </a:ext>
              </a:extLst>
            </p:cNvPr>
            <p:cNvSpPr/>
            <p:nvPr/>
          </p:nvSpPr>
          <p:spPr>
            <a:xfrm>
              <a:off x="1227801" y="4421716"/>
              <a:ext cx="166482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16A41D10-3140-40B2-9210-822583F638CC}"/>
                </a:ext>
              </a:extLst>
            </p:cNvPr>
            <p:cNvSpPr/>
            <p:nvPr/>
          </p:nvSpPr>
          <p:spPr>
            <a:xfrm>
              <a:off x="1226703" y="3456746"/>
              <a:ext cx="16990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D5D8D98-F814-403B-89D3-09EE443A8A72}"/>
                </a:ext>
              </a:extLst>
            </p:cNvPr>
            <p:cNvSpPr/>
            <p:nvPr/>
          </p:nvSpPr>
          <p:spPr>
            <a:xfrm>
              <a:off x="1227801" y="5389879"/>
              <a:ext cx="167320" cy="96816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8DAD250D-7B0E-4CD1-934A-4EE3AD2CD5FB}"/>
                </a:ext>
              </a:extLst>
            </p:cNvPr>
            <p:cNvCxnSpPr>
              <a:endCxn id="132" idx="1"/>
            </p:cNvCxnSpPr>
            <p:nvPr/>
          </p:nvCxnSpPr>
          <p:spPr>
            <a:xfrm>
              <a:off x="656947" y="345355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38CCD215-DFF9-4466-838B-485F90FAA9CB}"/>
                </a:ext>
              </a:extLst>
            </p:cNvPr>
            <p:cNvCxnSpPr/>
            <p:nvPr/>
          </p:nvCxnSpPr>
          <p:spPr>
            <a:xfrm>
              <a:off x="647614" y="538987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578EDE4B-5B7F-4A04-BDC5-354AFB5FE22D}"/>
                </a:ext>
              </a:extLst>
            </p:cNvPr>
            <p:cNvCxnSpPr/>
            <p:nvPr/>
          </p:nvCxnSpPr>
          <p:spPr>
            <a:xfrm>
              <a:off x="1031287" y="2969467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1F7F9C4A-715C-4CE9-90B0-AD051E624EE7}"/>
                </a:ext>
              </a:extLst>
            </p:cNvPr>
            <p:cNvCxnSpPr/>
            <p:nvPr/>
          </p:nvCxnSpPr>
          <p:spPr>
            <a:xfrm>
              <a:off x="1041059" y="393763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D9EB56FE-E979-4AB1-B91C-0660C4C74C40}"/>
                </a:ext>
              </a:extLst>
            </p:cNvPr>
            <p:cNvCxnSpPr/>
            <p:nvPr/>
          </p:nvCxnSpPr>
          <p:spPr>
            <a:xfrm>
              <a:off x="1039785" y="490579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AAFB3D5B-DDE1-40E4-A70C-87975C213F64}"/>
                </a:ext>
              </a:extLst>
            </p:cNvPr>
            <p:cNvCxnSpPr/>
            <p:nvPr/>
          </p:nvCxnSpPr>
          <p:spPr>
            <a:xfrm>
              <a:off x="1022768" y="5873956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BD14378-42F0-4F79-AF93-10A0B682D221}"/>
                </a:ext>
              </a:extLst>
            </p:cNvPr>
            <p:cNvSpPr/>
            <p:nvPr/>
          </p:nvSpPr>
          <p:spPr>
            <a:xfrm>
              <a:off x="1605479" y="2485388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FE4A52E-A405-42EF-873A-4B0498C314E1}"/>
                </a:ext>
              </a:extLst>
            </p:cNvPr>
            <p:cNvSpPr/>
            <p:nvPr/>
          </p:nvSpPr>
          <p:spPr>
            <a:xfrm>
              <a:off x="1606316" y="2969465"/>
              <a:ext cx="206692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D00373D0-7BBF-4C9C-906E-C3B6184F35BE}"/>
                </a:ext>
              </a:extLst>
            </p:cNvPr>
            <p:cNvCxnSpPr/>
            <p:nvPr/>
          </p:nvCxnSpPr>
          <p:spPr>
            <a:xfrm>
              <a:off x="1396603" y="2727432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842F665-7315-4EF9-9444-65CFF1A48634}"/>
                </a:ext>
              </a:extLst>
            </p:cNvPr>
            <p:cNvCxnSpPr/>
            <p:nvPr/>
          </p:nvCxnSpPr>
          <p:spPr>
            <a:xfrm>
              <a:off x="1405867" y="3232323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9602D3D-61F7-4162-8D22-59768DCAB0FD}"/>
                </a:ext>
              </a:extLst>
            </p:cNvPr>
            <p:cNvSpPr/>
            <p:nvPr/>
          </p:nvSpPr>
          <p:spPr>
            <a:xfrm>
              <a:off x="1605547" y="442170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2A681F90-A5D2-4981-A130-548BCAF33969}"/>
                </a:ext>
              </a:extLst>
            </p:cNvPr>
            <p:cNvSpPr/>
            <p:nvPr/>
          </p:nvSpPr>
          <p:spPr>
            <a:xfrm>
              <a:off x="1606384" y="4905782"/>
              <a:ext cx="206693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73A57F0D-8389-452B-A572-E5B8CB168AA9}"/>
                </a:ext>
              </a:extLst>
            </p:cNvPr>
            <p:cNvCxnSpPr/>
            <p:nvPr/>
          </p:nvCxnSpPr>
          <p:spPr>
            <a:xfrm>
              <a:off x="1396671" y="466374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2F550D19-F539-4E1D-8845-B588182FF1CC}"/>
                </a:ext>
              </a:extLst>
            </p:cNvPr>
            <p:cNvCxnSpPr/>
            <p:nvPr/>
          </p:nvCxnSpPr>
          <p:spPr>
            <a:xfrm>
              <a:off x="1405935" y="516864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8B6156ED-950E-48D9-829A-DA33DCE0138C}"/>
                </a:ext>
              </a:extLst>
            </p:cNvPr>
            <p:cNvSpPr/>
            <p:nvPr/>
          </p:nvSpPr>
          <p:spPr>
            <a:xfrm>
              <a:off x="1605479" y="5389485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629510DF-CF86-42E5-9DD0-5D3BA01FAC8B}"/>
                </a:ext>
              </a:extLst>
            </p:cNvPr>
            <p:cNvSpPr/>
            <p:nvPr/>
          </p:nvSpPr>
          <p:spPr>
            <a:xfrm>
              <a:off x="1605479" y="5873562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5F35D13-2FC3-4A2D-B6B8-858446ED64E7}"/>
                </a:ext>
              </a:extLst>
            </p:cNvPr>
            <p:cNvCxnSpPr/>
            <p:nvPr/>
          </p:nvCxnSpPr>
          <p:spPr>
            <a:xfrm>
              <a:off x="1398576" y="5631908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44DF766-DE6E-4C42-AA41-06D564EEA1DE}"/>
                </a:ext>
              </a:extLst>
            </p:cNvPr>
            <p:cNvCxnSpPr/>
            <p:nvPr/>
          </p:nvCxnSpPr>
          <p:spPr>
            <a:xfrm>
              <a:off x="1407840" y="6136799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7F4A3B16-A2EC-47F8-B245-BA57123BA1C0}"/>
                </a:ext>
              </a:extLst>
            </p:cNvPr>
            <p:cNvSpPr/>
            <p:nvPr/>
          </p:nvSpPr>
          <p:spPr>
            <a:xfrm>
              <a:off x="1605548" y="3453546"/>
              <a:ext cx="208564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C37DD0F-4492-40A5-BE19-E6B373A56AF6}"/>
                </a:ext>
              </a:extLst>
            </p:cNvPr>
            <p:cNvSpPr/>
            <p:nvPr/>
          </p:nvSpPr>
          <p:spPr>
            <a:xfrm>
              <a:off x="1606385" y="3937623"/>
              <a:ext cx="205097" cy="4840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72200A65-1BD0-4A8A-90F6-F808D2B630E6}"/>
                </a:ext>
              </a:extLst>
            </p:cNvPr>
            <p:cNvCxnSpPr/>
            <p:nvPr/>
          </p:nvCxnSpPr>
          <p:spPr>
            <a:xfrm>
              <a:off x="1396672" y="3695590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0E26A4DB-9FF5-4928-9571-C562EC258DD0}"/>
                </a:ext>
              </a:extLst>
            </p:cNvPr>
            <p:cNvCxnSpPr/>
            <p:nvPr/>
          </p:nvCxnSpPr>
          <p:spPr>
            <a:xfrm>
              <a:off x="1405936" y="4200481"/>
              <a:ext cx="1999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9869FA-4AA2-4758-A619-D98EA50F2EF8}"/>
                </a:ext>
              </a:extLst>
            </p:cNvPr>
            <p:cNvSpPr/>
            <p:nvPr/>
          </p:nvSpPr>
          <p:spPr>
            <a:xfrm>
              <a:off x="489391" y="2485377"/>
              <a:ext cx="167555" cy="242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A2A5382-D099-42B5-893E-F98629FE10AF}"/>
                </a:ext>
              </a:extLst>
            </p:cNvPr>
            <p:cNvSpPr/>
            <p:nvPr/>
          </p:nvSpPr>
          <p:spPr>
            <a:xfrm>
              <a:off x="855212" y="2482285"/>
              <a:ext cx="175569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7768DD-779F-4B50-B63D-F29EAECBA092}"/>
                </a:ext>
              </a:extLst>
            </p:cNvPr>
            <p:cNvSpPr/>
            <p:nvPr/>
          </p:nvSpPr>
          <p:spPr>
            <a:xfrm>
              <a:off x="859006" y="4421734"/>
              <a:ext cx="163295" cy="24202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6ACF9C0-411E-49BE-A60F-30D27AC4A946}"/>
                </a:ext>
              </a:extLst>
            </p:cNvPr>
            <p:cNvSpPr/>
            <p:nvPr/>
          </p:nvSpPr>
          <p:spPr>
            <a:xfrm>
              <a:off x="1226127" y="2480384"/>
              <a:ext cx="168811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7DA6391-73FA-4028-9D28-4459607DD325}"/>
                </a:ext>
              </a:extLst>
            </p:cNvPr>
            <p:cNvSpPr/>
            <p:nvPr/>
          </p:nvSpPr>
          <p:spPr>
            <a:xfrm>
              <a:off x="1228834" y="3450949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762C531-9E1A-43FE-A768-A8E4C23C3B60}"/>
                </a:ext>
              </a:extLst>
            </p:cNvPr>
            <p:cNvSpPr/>
            <p:nvPr/>
          </p:nvSpPr>
          <p:spPr>
            <a:xfrm>
              <a:off x="1229809" y="5389874"/>
              <a:ext cx="168165" cy="24202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F0CB5EF-8909-4C87-A69F-78806888A4A1}"/>
                </a:ext>
              </a:extLst>
            </p:cNvPr>
            <p:cNvSpPr/>
            <p:nvPr/>
          </p:nvSpPr>
          <p:spPr>
            <a:xfrm>
              <a:off x="1226117" y="4424987"/>
              <a:ext cx="168166" cy="2420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137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F82BC-E9AA-4B5F-A8D4-3862698B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</p:spPr>
        <p:txBody>
          <a:bodyPr anchor="ctr">
            <a:normAutofit/>
          </a:bodyPr>
          <a:lstStyle/>
          <a:p>
            <a:r>
              <a:rPr kumimoji="1" lang="en-US" altLang="ja-JP" dirty="0"/>
              <a:t>Cluster basis from admissibility condition</a:t>
            </a:r>
            <a:endParaRPr kumimoji="1" lang="ja-JP" altLang="en-US" dirty="0"/>
          </a:p>
        </p:txBody>
      </p:sp>
      <p:pic>
        <p:nvPicPr>
          <p:cNvPr id="6" name="内容占位符 5" descr="手机屏幕截图&#10;&#10;描述已自动生成">
            <a:extLst>
              <a:ext uri="{FF2B5EF4-FFF2-40B4-BE49-F238E27FC236}">
                <a16:creationId xmlns:a16="http://schemas.microsoft.com/office/drawing/2014/main" id="{FF3F3ABD-0D18-4BDD-876A-E067B6C87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2294541"/>
            <a:ext cx="5181600" cy="3419855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DA6A08-4585-4BA7-9A39-B528D19B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r>
              <a:rPr lang="en-US" dirty="0"/>
              <a:t>Only one cluster determines values in U/V</a:t>
            </a:r>
          </a:p>
          <a:p>
            <a:r>
              <a:rPr lang="en-US" dirty="0"/>
              <a:t>Use a “representative” block to obtain U/V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2B8F3C-9769-42CD-A0E9-7F0C25A9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20F85E-9570-4041-9693-1429799BFACA}" type="slidenum">
              <a:rPr lang="zh-CN" altLang="en-US" smtClean="0"/>
              <a:pPr>
                <a:spcAft>
                  <a:spcPts val="600"/>
                </a:spcAft>
              </a:pPr>
              <a:t>44</a:t>
            </a:fld>
            <a:endParaRPr lang="zh-CN" altLang="en-US" dirty="0"/>
          </a:p>
        </p:txBody>
      </p:sp>
      <p:pic>
        <p:nvPicPr>
          <p:cNvPr id="8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3EA05126-4996-40F2-9E95-0BF4E0B92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700" y="3740403"/>
            <a:ext cx="960120" cy="3790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735720-20E4-4F25-83D3-2910A92536FE}"/>
              </a:ext>
            </a:extLst>
          </p:cNvPr>
          <p:cNvSpPr txBox="1"/>
          <p:nvPr/>
        </p:nvSpPr>
        <p:spPr>
          <a:xfrm>
            <a:off x="6243580" y="3753701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Cluster {                  }</a:t>
            </a:r>
            <a:endParaRPr kumimoji="1" lang="ja-JP" altLang="en-US" dirty="0"/>
          </a:p>
        </p:txBody>
      </p:sp>
      <p:pic>
        <p:nvPicPr>
          <p:cNvPr id="10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4846457B-035E-4178-98EA-CD1E0B5D3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840" y="3740403"/>
            <a:ext cx="960120" cy="3790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756DB9-8564-4C4E-A9DF-36ED89222DCC}"/>
              </a:ext>
            </a:extLst>
          </p:cNvPr>
          <p:cNvSpPr txBox="1"/>
          <p:nvPr/>
        </p:nvSpPr>
        <p:spPr>
          <a:xfrm>
            <a:off x="8887720" y="3753701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Y Cluster </a:t>
            </a:r>
            <a:r>
              <a:rPr kumimoji="1" lang="en-US" altLang="ja-JP" dirty="0"/>
              <a:t>{                  }</a:t>
            </a:r>
            <a:endParaRPr kumimoji="1" lang="ja-JP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9C24EA-A73E-412C-949A-DBBCEB6B2759}"/>
              </a:ext>
            </a:extLst>
          </p:cNvPr>
          <p:cNvCxnSpPr>
            <a:cxnSpLocks/>
          </p:cNvCxnSpPr>
          <p:nvPr/>
        </p:nvCxnSpPr>
        <p:spPr>
          <a:xfrm>
            <a:off x="7752340" y="4287101"/>
            <a:ext cx="26746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6EF27-B551-4906-9CC9-2F40CA820CC7}"/>
              </a:ext>
            </a:extLst>
          </p:cNvPr>
          <p:cNvSpPr txBox="1"/>
          <p:nvPr/>
        </p:nvSpPr>
        <p:spPr>
          <a:xfrm>
            <a:off x="8019040" y="4353894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Well Separated Distance - Admissible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0D621F0-51E9-4D60-89B5-56F36F875600}"/>
              </a:ext>
            </a:extLst>
          </p:cNvPr>
          <p:cNvGrpSpPr/>
          <p:nvPr/>
        </p:nvGrpSpPr>
        <p:grpSpPr>
          <a:xfrm>
            <a:off x="6901540" y="5211974"/>
            <a:ext cx="3142167" cy="968163"/>
            <a:chOff x="6906708" y="2442205"/>
            <a:chExt cx="3142167" cy="968163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6C55BEF0-6970-40E4-9DD2-F72EB8D85799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5FD4500-FC27-42BE-A1F4-ACC1D29CC95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67048E8-3A1A-41EF-B348-646ACCDEF80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5EF0B06-F1F2-472B-91FE-B34CEC6A628B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F0841E4-A883-4B8C-BB4D-6B73E606DEE9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009D241-9BA6-4398-99A0-3A41AE427C6F}"/>
              </a:ext>
            </a:extLst>
          </p:cNvPr>
          <p:cNvCxnSpPr/>
          <p:nvPr/>
        </p:nvCxnSpPr>
        <p:spPr>
          <a:xfrm flipH="1">
            <a:off x="7385621" y="4004468"/>
            <a:ext cx="366719" cy="111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0CDD696-E5D8-41FF-94E3-9EA464095ACD}"/>
              </a:ext>
            </a:extLst>
          </p:cNvPr>
          <p:cNvCxnSpPr/>
          <p:nvPr/>
        </p:nvCxnSpPr>
        <p:spPr>
          <a:xfrm rot="10800000" flipV="1">
            <a:off x="6738152" y="4004468"/>
            <a:ext cx="3688809" cy="1709928"/>
          </a:xfrm>
          <a:prstGeom prst="curvedConnector3">
            <a:avLst>
              <a:gd name="adj1" fmla="val 112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D5FFC7C-6A47-4654-B1FC-68F5C3ECFAA8}"/>
              </a:ext>
            </a:extLst>
          </p:cNvPr>
          <p:cNvSpPr txBox="1"/>
          <p:nvPr/>
        </p:nvSpPr>
        <p:spPr>
          <a:xfrm>
            <a:off x="9181436" y="5544763"/>
            <a:ext cx="257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 used by all blocks formed using X cluster</a:t>
            </a:r>
            <a:endParaRPr kumimoji="1" lang="ja-JP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F8D916B-B146-413E-9235-87104C9559CA}"/>
              </a:ext>
            </a:extLst>
          </p:cNvPr>
          <p:cNvSpPr txBox="1"/>
          <p:nvPr/>
        </p:nvSpPr>
        <p:spPr>
          <a:xfrm>
            <a:off x="1243938" y="5810805"/>
            <a:ext cx="406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Rio Yokota - Introduction of FMM lecture</a:t>
            </a:r>
            <a:endParaRPr kumimoji="1" lang="ja-JP" altLang="en-US" sz="12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AF7BEC5-AC17-403C-9F3B-6C88A16A5994}"/>
              </a:ext>
            </a:extLst>
          </p:cNvPr>
          <p:cNvCxnSpPr>
            <a:endCxn id="20" idx="3"/>
          </p:cNvCxnSpPr>
          <p:nvPr/>
        </p:nvCxnSpPr>
        <p:spPr>
          <a:xfrm flipV="1">
            <a:off x="9395460" y="5415709"/>
            <a:ext cx="192308" cy="20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47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A826-5E34-48E2-91C2-CEB242AA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 Vector multiplication with nested basis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445BE-5B3B-43A1-9155-1AC36961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Two accumulator vectors: admissible and non-admissible</a:t>
            </a:r>
          </a:p>
          <a:p>
            <a:r>
              <a:rPr kumimoji="1" lang="en-US" altLang="ja-JP" dirty="0"/>
              <a:t>Non-admissible: same as H-matrix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36A3E-6433-4025-83B1-1C655505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86184B-1C72-4465-8DA8-A132904206AA}"/>
              </a:ext>
            </a:extLst>
          </p:cNvPr>
          <p:cNvGrpSpPr/>
          <p:nvPr/>
        </p:nvGrpSpPr>
        <p:grpSpPr>
          <a:xfrm>
            <a:off x="1925037" y="3162299"/>
            <a:ext cx="3012723" cy="3152563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F9BB6F2-082C-421B-A201-7456288055EB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CCAE8F-1FB3-4B79-9697-AEABFF5F0A5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94E01-45BB-4D2D-89DE-3B6C342FEB49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0EE541-2AB0-4DB4-A497-C25ED010B002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F73175-D814-4F7F-A834-DA64BA118F1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CC2999-BEAD-44D1-B546-82A968526D13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E45A98-3A16-41E4-896D-BC4D0F481D86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F6705C-1B49-4951-A17B-5C309395DF95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2B20DF-8743-4819-8F6D-EAF4D5DA1B8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BD27A75-06C9-4C21-9B8D-BF9877F18D90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9C52B66-02E3-4075-BA15-0CB80665DADC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449D80-176C-4897-8460-B29BF15FDC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BB59B7-99DD-4B07-B889-EDBA5D8212D8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671BA45-F30A-4538-9188-5A2EF3FD431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184CF81-BDA8-4EC7-A0B5-C6CA40CBE78E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7BCB49-A731-4777-B549-1824E65053AB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65675CC-5A9B-4BEA-813E-C694C1713DA3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A9FCDB-3487-4FA3-A6AF-A35AB3322AE8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DB1BE1F-F066-4F41-83C1-35EE66B46B9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BAA3A54-EFBB-4B91-A843-A43BC08533E8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0AB3EE0-E19A-47BB-B9C7-3F15B5290AEF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31A3149-468B-4FF2-8814-978E9E9C408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611CAE-0782-4C6F-A4DC-5BDE2B3610CE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650EF41-2D8B-4082-9157-040757A2F11F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C472742-9855-4F5C-933C-2ECC636AC46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4C6E113-6DD7-404E-B884-7DE99E77DEE9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B080E1-A653-48ED-ACCC-22C30E198FCE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B2A651-AE65-4DF3-A77E-B29D8570DF01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91D2AC6-5BCE-4512-831F-50A28082DAD6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4432D8-FFE7-413B-9396-BFCBCAB77799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DE9A84-9834-40A5-A85F-6F6A2EE0C0F2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EAE15BD-F6F4-447B-95BC-C88CADBC39E3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6F6A298-633C-4F0B-8055-D209E7E5248D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A187C2F-92A5-4F0C-BE94-693B41251B71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83A46FE-99F1-44E6-9EE9-944693F1C55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96AB572-BED5-4F77-B6E1-BFD69CCF084B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9EE714D-C5D8-4CE9-A24B-91DF70C0198F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2E1EF35-97C8-4EF2-A60C-17668767D06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850F7E-4FA6-46F0-8138-2CE265F2592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A7D698A-B306-4109-BD46-515DF14CA90C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2B6AF7-5748-4532-8725-6DC4796C7A49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66F89A7-84D9-44DC-A7D8-5934AC67D35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368134D-9BC4-41B1-8050-6A35E0819FD0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AC2CCC6-B7C3-4346-A15D-481F613BC197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F2DB5F3-2A00-477B-B9C8-482DE017083A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85BFB28-E42D-4FFB-8524-0618F1423D01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FE3DE3-57ED-48C5-94E3-51DDFE52A24F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5E124E0-EEE2-4DEF-8929-5ACD498B54E5}"/>
              </a:ext>
            </a:extLst>
          </p:cNvPr>
          <p:cNvSpPr/>
          <p:nvPr/>
        </p:nvSpPr>
        <p:spPr>
          <a:xfrm>
            <a:off x="5552036" y="3162299"/>
            <a:ext cx="78927" cy="315256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5ED2725-DE48-4C17-BB9D-1AA766CE5DAE}"/>
              </a:ext>
            </a:extLst>
          </p:cNvPr>
          <p:cNvSpPr/>
          <p:nvPr/>
        </p:nvSpPr>
        <p:spPr>
          <a:xfrm>
            <a:off x="6260812" y="3162484"/>
            <a:ext cx="78927" cy="315256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12836E6-A934-45B8-A24B-6EDAEF222C19}"/>
              </a:ext>
            </a:extLst>
          </p:cNvPr>
          <p:cNvSpPr/>
          <p:nvPr/>
        </p:nvSpPr>
        <p:spPr>
          <a:xfrm>
            <a:off x="5552036" y="3162299"/>
            <a:ext cx="78927" cy="39407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ABB050-DC0D-4278-B247-0867F6CC3E1E}"/>
              </a:ext>
            </a:extLst>
          </p:cNvPr>
          <p:cNvCxnSpPr>
            <a:endCxn id="55" idx="1"/>
          </p:cNvCxnSpPr>
          <p:nvPr/>
        </p:nvCxnSpPr>
        <p:spPr>
          <a:xfrm flipV="1">
            <a:off x="2059003" y="3359335"/>
            <a:ext cx="3493033" cy="414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04166EA-B3D9-40B2-A65E-38C9EB05B8E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630963" y="3359335"/>
            <a:ext cx="629849" cy="463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F2188A72-DBE9-4D13-BCBA-7CB57238D6F9}"/>
              </a:ext>
            </a:extLst>
          </p:cNvPr>
          <p:cNvSpPr/>
          <p:nvPr/>
        </p:nvSpPr>
        <p:spPr>
          <a:xfrm>
            <a:off x="6260812" y="3562534"/>
            <a:ext cx="78927" cy="3940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>
            <a:extLst>
              <a:ext uri="{FF2B5EF4-FFF2-40B4-BE49-F238E27FC236}">
                <a16:creationId xmlns:a16="http://schemas.microsoft.com/office/drawing/2014/main" id="{3E686A33-7B8F-42D0-A4B9-8E468CE955F2}"/>
              </a:ext>
            </a:extLst>
          </p:cNvPr>
          <p:cNvSpPr/>
          <p:nvPr/>
        </p:nvSpPr>
        <p:spPr>
          <a:xfrm>
            <a:off x="5051666" y="3258237"/>
            <a:ext cx="158750" cy="1587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加号 63">
            <a:extLst>
              <a:ext uri="{FF2B5EF4-FFF2-40B4-BE49-F238E27FC236}">
                <a16:creationId xmlns:a16="http://schemas.microsoft.com/office/drawing/2014/main" id="{20895FA2-B816-41EE-8DDD-295371647B95}"/>
              </a:ext>
            </a:extLst>
          </p:cNvPr>
          <p:cNvSpPr/>
          <p:nvPr/>
        </p:nvSpPr>
        <p:spPr>
          <a:xfrm>
            <a:off x="5975102" y="3479800"/>
            <a:ext cx="165100" cy="1651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82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2A826-5E34-48E2-91C2-CEB242AA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 Vector multiplication with nested basis</a:t>
            </a: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445BE-5B3B-43A1-9155-1AC369610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Two accumulator vectors: admissible and non-admissible</a:t>
            </a:r>
          </a:p>
          <a:p>
            <a:r>
              <a:rPr kumimoji="1" lang="en-US" altLang="ja-JP" dirty="0"/>
              <a:t>Admissible: Approximates all admissible blocks</a:t>
            </a: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36A3E-6433-4025-83B1-1C655505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86184B-1C72-4465-8DA8-A132904206AA}"/>
              </a:ext>
            </a:extLst>
          </p:cNvPr>
          <p:cNvGrpSpPr/>
          <p:nvPr/>
        </p:nvGrpSpPr>
        <p:grpSpPr>
          <a:xfrm>
            <a:off x="1051574" y="3162299"/>
            <a:ext cx="3012723" cy="3152563"/>
            <a:chOff x="806449" y="2442209"/>
            <a:chExt cx="3872653" cy="38726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F9BB6F2-082C-421B-A201-7456288055EB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CCAE8F-1FB3-4B79-9697-AEABFF5F0A5D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5194E01-45BB-4D2D-89DE-3B6C342FEB49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0EE541-2AB0-4DB4-A497-C25ED010B002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F73175-D814-4F7F-A834-DA64BA118F15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FCC2999-BEAD-44D1-B546-82A968526D13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E45A98-3A16-41E4-896D-BC4D0F481D86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6F6705C-1B49-4951-A17B-5C309395DF95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2B20DF-8743-4819-8F6D-EAF4D5DA1B8C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BD27A75-06C9-4C21-9B8D-BF9877F18D90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9C52B66-02E3-4075-BA15-0CB80665DADC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C449D80-176C-4897-8460-B29BF15FDC51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8BB59B7-99DD-4B07-B889-EDBA5D8212D8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671BA45-F30A-4538-9188-5A2EF3FD431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184CF81-BDA8-4EC7-A0B5-C6CA40CBE78E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7BCB49-A731-4777-B549-1824E65053AB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65675CC-5A9B-4BEA-813E-C694C1713DA3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7A9FCDB-3487-4FA3-A6AF-A35AB3322AE8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DB1BE1F-F066-4F41-83C1-35EE66B46B97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BAA3A54-EFBB-4B91-A843-A43BC08533E8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0AB3EE0-E19A-47BB-B9C7-3F15B5290AEF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31A3149-468B-4FF2-8814-978E9E9C408F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611CAE-0782-4C6F-A4DC-5BDE2B3610CE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650EF41-2D8B-4082-9157-040757A2F11F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C472742-9855-4F5C-933C-2ECC636AC46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4C6E113-6DD7-404E-B884-7DE99E77DEE9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B080E1-A653-48ED-ACCC-22C30E198FCE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B2A651-AE65-4DF3-A77E-B29D8570DF01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91D2AC6-5BCE-4512-831F-50A28082DAD6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F4432D8-FFE7-413B-9396-BFCBCAB77799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CDE9A84-9834-40A5-A85F-6F6A2EE0C0F2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EAE15BD-F6F4-447B-95BC-C88CADBC39E3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6F6A298-633C-4F0B-8055-D209E7E5248D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A187C2F-92A5-4F0C-BE94-693B41251B71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83A46FE-99F1-44E6-9EE9-944693F1C55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96AB572-BED5-4F77-B6E1-BFD69CCF084B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9EE714D-C5D8-4CE9-A24B-91DF70C0198F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2E1EF35-97C8-4EF2-A60C-17668767D06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C850F7E-4FA6-46F0-8138-2CE265F25920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A7D698A-B306-4109-BD46-515DF14CA90C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2B6AF7-5748-4532-8725-6DC4796C7A49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66F89A7-84D9-44DC-A7D8-5934AC67D35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368134D-9BC4-41B1-8050-6A35E0819FD0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AC2CCC6-B7C3-4346-A15D-481F613BC197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4F2DB5F3-2A00-477B-B9C8-482DE017083A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85BFB28-E42D-4FFB-8524-0618F1423D01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7FE3DE3-57ED-48C5-94E3-51DDFE52A24F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B5E124E0-EEE2-4DEF-8929-5ACD498B54E5}"/>
              </a:ext>
            </a:extLst>
          </p:cNvPr>
          <p:cNvSpPr/>
          <p:nvPr/>
        </p:nvSpPr>
        <p:spPr>
          <a:xfrm>
            <a:off x="4989502" y="3162295"/>
            <a:ext cx="78927" cy="315256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乘号 62">
            <a:extLst>
              <a:ext uri="{FF2B5EF4-FFF2-40B4-BE49-F238E27FC236}">
                <a16:creationId xmlns:a16="http://schemas.microsoft.com/office/drawing/2014/main" id="{3E686A33-7B8F-42D0-A4B9-8E468CE955F2}"/>
              </a:ext>
            </a:extLst>
          </p:cNvPr>
          <p:cNvSpPr/>
          <p:nvPr/>
        </p:nvSpPr>
        <p:spPr>
          <a:xfrm>
            <a:off x="5119651" y="3491334"/>
            <a:ext cx="158750" cy="1587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5687AAD-1138-48B6-8BDD-9ACD0EA98018}"/>
              </a:ext>
            </a:extLst>
          </p:cNvPr>
          <p:cNvCxnSpPr>
            <a:cxnSpLocks/>
          </p:cNvCxnSpPr>
          <p:nvPr/>
        </p:nvCxnSpPr>
        <p:spPr>
          <a:xfrm>
            <a:off x="4288047" y="4738576"/>
            <a:ext cx="45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4844FFC7-E858-4819-B5F3-802DA404FC90}"/>
              </a:ext>
            </a:extLst>
          </p:cNvPr>
          <p:cNvSpPr/>
          <p:nvPr/>
        </p:nvSpPr>
        <p:spPr>
          <a:xfrm rot="5400000">
            <a:off x="7274559" y="1586014"/>
            <a:ext cx="78927" cy="315256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乘号 65">
            <a:extLst>
              <a:ext uri="{FF2B5EF4-FFF2-40B4-BE49-F238E27FC236}">
                <a16:creationId xmlns:a16="http://schemas.microsoft.com/office/drawing/2014/main" id="{A5D6061D-CA79-4E5A-859C-242789753C29}"/>
              </a:ext>
            </a:extLst>
          </p:cNvPr>
          <p:cNvSpPr/>
          <p:nvPr/>
        </p:nvSpPr>
        <p:spPr>
          <a:xfrm>
            <a:off x="5613418" y="3491334"/>
            <a:ext cx="158750" cy="1587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1602AFD-3D0F-46FF-ADCA-C3AC244D0BC3}"/>
              </a:ext>
            </a:extLst>
          </p:cNvPr>
          <p:cNvSpPr/>
          <p:nvPr/>
        </p:nvSpPr>
        <p:spPr>
          <a:xfrm>
            <a:off x="5393285" y="3523871"/>
            <a:ext cx="93677" cy="9367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26B9245-2DC9-4F50-86F3-1A9CE355E927}"/>
              </a:ext>
            </a:extLst>
          </p:cNvPr>
          <p:cNvSpPr/>
          <p:nvPr/>
        </p:nvSpPr>
        <p:spPr>
          <a:xfrm>
            <a:off x="9717611" y="3122831"/>
            <a:ext cx="78927" cy="315256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9582D64-357D-4672-BEB8-2A727A0B7CAA}"/>
              </a:ext>
            </a:extLst>
          </p:cNvPr>
          <p:cNvSpPr/>
          <p:nvPr/>
        </p:nvSpPr>
        <p:spPr>
          <a:xfrm>
            <a:off x="10426387" y="3123016"/>
            <a:ext cx="78927" cy="315256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乘号 69">
            <a:extLst>
              <a:ext uri="{FF2B5EF4-FFF2-40B4-BE49-F238E27FC236}">
                <a16:creationId xmlns:a16="http://schemas.microsoft.com/office/drawing/2014/main" id="{FC2F47D2-738E-4EB0-8D19-2B63FAEE9865}"/>
              </a:ext>
            </a:extLst>
          </p:cNvPr>
          <p:cNvSpPr/>
          <p:nvPr/>
        </p:nvSpPr>
        <p:spPr>
          <a:xfrm>
            <a:off x="9217241" y="3218769"/>
            <a:ext cx="158750" cy="15875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D922CC8-4402-4562-8031-EF2A892ED921}"/>
              </a:ext>
            </a:extLst>
          </p:cNvPr>
          <p:cNvCxnSpPr>
            <a:cxnSpLocks/>
          </p:cNvCxnSpPr>
          <p:nvPr/>
        </p:nvCxnSpPr>
        <p:spPr>
          <a:xfrm>
            <a:off x="9903987" y="4799536"/>
            <a:ext cx="454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号 71">
            <a:extLst>
              <a:ext uri="{FF2B5EF4-FFF2-40B4-BE49-F238E27FC236}">
                <a16:creationId xmlns:a16="http://schemas.microsoft.com/office/drawing/2014/main" id="{DE2E1529-372D-4ED0-A174-BCB1A0FCFD13}"/>
              </a:ext>
            </a:extLst>
          </p:cNvPr>
          <p:cNvSpPr/>
          <p:nvPr/>
        </p:nvSpPr>
        <p:spPr>
          <a:xfrm>
            <a:off x="10039350" y="4533900"/>
            <a:ext cx="190500" cy="190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9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23DC3-21AD-4333-96C5-07E76B0A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Admissibility Condition</a:t>
            </a:r>
            <a:endParaRPr kumimoji="1" lang="ja-JP" altLang="en-US" dirty="0"/>
          </a:p>
        </p:txBody>
      </p:sp>
      <p:pic>
        <p:nvPicPr>
          <p:cNvPr id="14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669FF1B7-3FCC-4869-99AB-6157B49F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3049942"/>
            <a:ext cx="960120" cy="379058"/>
          </a:xfr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70F398-795C-4DED-BFBD-8AA3D39D4CAA}"/>
              </a:ext>
            </a:extLst>
          </p:cNvPr>
          <p:cNvCxnSpPr/>
          <p:nvPr/>
        </p:nvCxnSpPr>
        <p:spPr>
          <a:xfrm>
            <a:off x="739140" y="2644140"/>
            <a:ext cx="535686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76284D7-9F7C-4C58-9E5B-346028E609F4}"/>
              </a:ext>
            </a:extLst>
          </p:cNvPr>
          <p:cNvSpPr txBox="1"/>
          <p:nvPr/>
        </p:nvSpPr>
        <p:spPr>
          <a:xfrm>
            <a:off x="1188720" y="202692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0                                                                   1</a:t>
            </a:r>
            <a:endParaRPr kumimoji="1" lang="ja-JP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A53C55-1EEC-45C2-ABCA-0A9B13C93E2D}"/>
              </a:ext>
            </a:extLst>
          </p:cNvPr>
          <p:cNvCxnSpPr>
            <a:cxnSpLocks/>
          </p:cNvCxnSpPr>
          <p:nvPr/>
        </p:nvCxnSpPr>
        <p:spPr>
          <a:xfrm>
            <a:off x="1310640" y="2396252"/>
            <a:ext cx="0" cy="247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81C44B2-85B2-44C6-B161-189D0FF5A006}"/>
              </a:ext>
            </a:extLst>
          </p:cNvPr>
          <p:cNvCxnSpPr>
            <a:cxnSpLocks/>
          </p:cNvCxnSpPr>
          <p:nvPr/>
        </p:nvCxnSpPr>
        <p:spPr>
          <a:xfrm>
            <a:off x="4960620" y="2399824"/>
            <a:ext cx="0" cy="2478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78E72-EBF5-47AA-A429-28E377AAFA3B}"/>
              </a:ext>
            </a:extLst>
          </p:cNvPr>
          <p:cNvSpPr txBox="1"/>
          <p:nvPr/>
        </p:nvSpPr>
        <p:spPr>
          <a:xfrm>
            <a:off x="617220" y="30632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Cluster {                  }</a:t>
            </a:r>
            <a:endParaRPr kumimoji="1" lang="ja-JP" altLang="en-US" dirty="0"/>
          </a:p>
        </p:txBody>
      </p:sp>
      <p:pic>
        <p:nvPicPr>
          <p:cNvPr id="15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6EE19B93-4EFA-4A1D-8DCC-2B7FBB2C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480" y="3049942"/>
            <a:ext cx="960120" cy="37905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24D215-69A8-4523-97C1-34BFCECDAA6B}"/>
              </a:ext>
            </a:extLst>
          </p:cNvPr>
          <p:cNvSpPr txBox="1"/>
          <p:nvPr/>
        </p:nvSpPr>
        <p:spPr>
          <a:xfrm>
            <a:off x="3261360" y="30632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 Cluster {                  }</a:t>
            </a:r>
            <a:endParaRPr kumimoji="1" lang="ja-JP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5F0345-520A-4BEB-B0F6-DD2DFA0A3602}"/>
              </a:ext>
            </a:extLst>
          </p:cNvPr>
          <p:cNvCxnSpPr>
            <a:cxnSpLocks/>
          </p:cNvCxnSpPr>
          <p:nvPr/>
        </p:nvCxnSpPr>
        <p:spPr>
          <a:xfrm>
            <a:off x="2125980" y="3596640"/>
            <a:ext cx="26746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0103BF8-F59C-44EB-8410-78EF132BA00C}"/>
              </a:ext>
            </a:extLst>
          </p:cNvPr>
          <p:cNvSpPr txBox="1"/>
          <p:nvPr/>
        </p:nvSpPr>
        <p:spPr>
          <a:xfrm>
            <a:off x="2392680" y="3663433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Well Separated Distance - Admissible</a:t>
            </a:r>
            <a:endParaRPr kumimoji="1" lang="ja-JP" altLang="en-US" dirty="0"/>
          </a:p>
        </p:txBody>
      </p:sp>
      <p:pic>
        <p:nvPicPr>
          <p:cNvPr id="21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D7E45B06-64F1-4489-B254-36B274ACD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40" y="4535842"/>
            <a:ext cx="960120" cy="37905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1006101-5C5F-4BFD-B525-FF2D21D34601}"/>
              </a:ext>
            </a:extLst>
          </p:cNvPr>
          <p:cNvSpPr txBox="1"/>
          <p:nvPr/>
        </p:nvSpPr>
        <p:spPr>
          <a:xfrm>
            <a:off x="617220" y="4549140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 Cluster {                  }</a:t>
            </a:r>
            <a:endParaRPr kumimoji="1" lang="ja-JP" altLang="en-US" dirty="0"/>
          </a:p>
        </p:txBody>
      </p:sp>
      <p:pic>
        <p:nvPicPr>
          <p:cNvPr id="23" name="内容占位符 13" descr="图片包含 群, 鸟, 一群, 雨&#10;&#10;描述已自动生成">
            <a:extLst>
              <a:ext uri="{FF2B5EF4-FFF2-40B4-BE49-F238E27FC236}">
                <a16:creationId xmlns:a16="http://schemas.microsoft.com/office/drawing/2014/main" id="{44CEEFC5-4496-4CC2-9F81-4C531FDF7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0" y="4862528"/>
            <a:ext cx="960120" cy="37905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3C3BAD7-05E3-43C4-A13D-A1B1CAFF1F40}"/>
              </a:ext>
            </a:extLst>
          </p:cNvPr>
          <p:cNvSpPr txBox="1"/>
          <p:nvPr/>
        </p:nvSpPr>
        <p:spPr>
          <a:xfrm>
            <a:off x="956310" y="4858956"/>
            <a:ext cx="25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 Cluster {                  }</a:t>
            </a:r>
            <a:endParaRPr kumimoji="1" lang="ja-JP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6FEB6AD-B648-45A2-B842-B787AFDA2595}"/>
              </a:ext>
            </a:extLst>
          </p:cNvPr>
          <p:cNvCxnSpPr>
            <a:cxnSpLocks/>
          </p:cNvCxnSpPr>
          <p:nvPr/>
        </p:nvCxnSpPr>
        <p:spPr>
          <a:xfrm>
            <a:off x="2057400" y="4733806"/>
            <a:ext cx="400050" cy="3182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B44F62-105B-4BFF-A50C-40A31C5DD33F}"/>
              </a:ext>
            </a:extLst>
          </p:cNvPr>
          <p:cNvSpPr txBox="1"/>
          <p:nvPr/>
        </p:nvSpPr>
        <p:spPr>
          <a:xfrm>
            <a:off x="2257425" y="5246609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High Entanglement - Not Admissible</a:t>
            </a:r>
            <a:endParaRPr kumimoji="1" lang="ja-JP" altLang="en-US" dirty="0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EA0FE41E-E822-4796-842E-ECCAC1CA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5</a:t>
            </a:fld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D61543-1C46-427F-AF9B-204B7DEE478D}"/>
              </a:ext>
            </a:extLst>
          </p:cNvPr>
          <p:cNvGrpSpPr>
            <a:grpSpLocks noChangeAspect="1"/>
          </p:cNvGrpSpPr>
          <p:nvPr/>
        </p:nvGrpSpPr>
        <p:grpSpPr>
          <a:xfrm>
            <a:off x="7587263" y="2845313"/>
            <a:ext cx="3788704" cy="1167374"/>
            <a:chOff x="6906708" y="2442205"/>
            <a:chExt cx="3142167" cy="968163"/>
          </a:xfrm>
        </p:grpSpPr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CD4A8085-3370-4C81-AE98-8284C010461E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5261D9D-8215-4D78-9A36-26B7C47971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BFFAD29-0D40-430B-9B35-EFF1EBAE41A4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A47F1E3-DC14-4154-A80E-4979243C3EAA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CF50CD0-8543-4085-AD61-18B948C27020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2D601B2-4A12-407B-82B4-B837F5B61337}"/>
              </a:ext>
            </a:extLst>
          </p:cNvPr>
          <p:cNvCxnSpPr/>
          <p:nvPr/>
        </p:nvCxnSpPr>
        <p:spPr>
          <a:xfrm>
            <a:off x="6667500" y="3428999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6B85CD1-718B-464D-B4EE-A55AA55A4BC6}"/>
              </a:ext>
            </a:extLst>
          </p:cNvPr>
          <p:cNvSpPr/>
          <p:nvPr/>
        </p:nvSpPr>
        <p:spPr>
          <a:xfrm>
            <a:off x="7587263" y="4738826"/>
            <a:ext cx="1167374" cy="116737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D22F4E2-5DA9-4085-B04D-D2D914789C72}"/>
              </a:ext>
            </a:extLst>
          </p:cNvPr>
          <p:cNvCxnSpPr/>
          <p:nvPr/>
        </p:nvCxnSpPr>
        <p:spPr>
          <a:xfrm>
            <a:off x="6629400" y="5393174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8FD2DAB-E1C8-4EF6-AF96-3C08088CDCFC}"/>
              </a:ext>
            </a:extLst>
          </p:cNvPr>
          <p:cNvSpPr txBox="1"/>
          <p:nvPr/>
        </p:nvSpPr>
        <p:spPr>
          <a:xfrm>
            <a:off x="8425461" y="2274808"/>
            <a:ext cx="257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Low-rank approximated</a:t>
            </a:r>
            <a:endParaRPr kumimoji="1" lang="ja-JP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3283CC3-09A0-47D4-A187-434D26F4AF85}"/>
              </a:ext>
            </a:extLst>
          </p:cNvPr>
          <p:cNvSpPr txBox="1"/>
          <p:nvPr/>
        </p:nvSpPr>
        <p:spPr>
          <a:xfrm>
            <a:off x="8925700" y="4987803"/>
            <a:ext cx="257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Dense matrix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9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86107FB-2CF7-43AA-90E9-4D7ED9502708}"/>
              </a:ext>
            </a:extLst>
          </p:cNvPr>
          <p:cNvGrpSpPr/>
          <p:nvPr/>
        </p:nvGrpSpPr>
        <p:grpSpPr>
          <a:xfrm>
            <a:off x="2131887" y="538534"/>
            <a:ext cx="3458952" cy="1668833"/>
            <a:chOff x="6364499" y="1023567"/>
            <a:chExt cx="3458952" cy="1668833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4E3A25A-4706-4568-9564-7758135B608B}"/>
                </a:ext>
              </a:extLst>
            </p:cNvPr>
            <p:cNvSpPr/>
            <p:nvPr/>
          </p:nvSpPr>
          <p:spPr>
            <a:xfrm>
              <a:off x="7951260" y="1023567"/>
              <a:ext cx="376026" cy="3760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2255F87-9163-4DE6-ABA0-7FC63F92D56C}"/>
                </a:ext>
              </a:extLst>
            </p:cNvPr>
            <p:cNvSpPr/>
            <p:nvPr/>
          </p:nvSpPr>
          <p:spPr>
            <a:xfrm>
              <a:off x="6657975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0C7F29-D981-4010-99A0-F5E263B4A0C5}"/>
                </a:ext>
              </a:extLst>
            </p:cNvPr>
            <p:cNvSpPr/>
            <p:nvPr/>
          </p:nvSpPr>
          <p:spPr>
            <a:xfrm>
              <a:off x="7543271" y="1880896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B13E73F-662D-499B-BD95-57032B0FB731}"/>
                </a:ext>
              </a:extLst>
            </p:cNvPr>
            <p:cNvSpPr/>
            <p:nvPr/>
          </p:nvSpPr>
          <p:spPr>
            <a:xfrm>
              <a:off x="8406659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3F6C39A-1F73-4128-A997-A31EC58082E3}"/>
                </a:ext>
              </a:extLst>
            </p:cNvPr>
            <p:cNvSpPr/>
            <p:nvPr/>
          </p:nvSpPr>
          <p:spPr>
            <a:xfrm>
              <a:off x="9318308" y="187584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08051E9-F906-400A-A4BF-34BA99685146}"/>
                </a:ext>
              </a:extLst>
            </p:cNvPr>
            <p:cNvSpPr/>
            <p:nvPr/>
          </p:nvSpPr>
          <p:spPr>
            <a:xfrm>
              <a:off x="636449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3DE414A-FC6D-4E0D-BA55-ABB50355C1FA}"/>
                </a:ext>
              </a:extLst>
            </p:cNvPr>
            <p:cNvSpPr/>
            <p:nvPr/>
          </p:nvSpPr>
          <p:spPr>
            <a:xfrm>
              <a:off x="65835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2C1571-86B0-4BDA-9CBA-2720C3464D81}"/>
                </a:ext>
              </a:extLst>
            </p:cNvPr>
            <p:cNvSpPr/>
            <p:nvPr/>
          </p:nvSpPr>
          <p:spPr>
            <a:xfrm>
              <a:off x="680720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70DFFD8-1595-4FD0-A72C-082C759B2F5C}"/>
                </a:ext>
              </a:extLst>
            </p:cNvPr>
            <p:cNvSpPr/>
            <p:nvPr/>
          </p:nvSpPr>
          <p:spPr>
            <a:xfrm>
              <a:off x="703082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6D4D720-7310-4E91-B68B-F797F4BF6EE3}"/>
                </a:ext>
              </a:extLst>
            </p:cNvPr>
            <p:cNvSpPr/>
            <p:nvPr/>
          </p:nvSpPr>
          <p:spPr>
            <a:xfrm>
              <a:off x="7249478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BE6F9D-4593-46D8-8B0B-29EE21233D63}"/>
                </a:ext>
              </a:extLst>
            </p:cNvPr>
            <p:cNvSpPr/>
            <p:nvPr/>
          </p:nvSpPr>
          <p:spPr>
            <a:xfrm>
              <a:off x="7468553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550CBD6-CBAE-4B05-819D-8910BCA8F593}"/>
                </a:ext>
              </a:extLst>
            </p:cNvPr>
            <p:cNvSpPr/>
            <p:nvPr/>
          </p:nvSpPr>
          <p:spPr>
            <a:xfrm>
              <a:off x="769217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0B9E76-49E3-41E2-8F7A-5B1D4720226B}"/>
                </a:ext>
              </a:extLst>
            </p:cNvPr>
            <p:cNvSpPr/>
            <p:nvPr/>
          </p:nvSpPr>
          <p:spPr>
            <a:xfrm>
              <a:off x="791580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16B1735F-5432-4EFB-9929-714D003B5C25}"/>
                </a:ext>
              </a:extLst>
            </p:cNvPr>
            <p:cNvSpPr/>
            <p:nvPr/>
          </p:nvSpPr>
          <p:spPr>
            <a:xfrm>
              <a:off x="813879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A50E113-3CEE-424E-B5B7-D4299474457A}"/>
                </a:ext>
              </a:extLst>
            </p:cNvPr>
            <p:cNvSpPr/>
            <p:nvPr/>
          </p:nvSpPr>
          <p:spPr>
            <a:xfrm>
              <a:off x="8357870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109CAA1-FB73-435E-A7FD-6774CFCA8EB3}"/>
                </a:ext>
              </a:extLst>
            </p:cNvPr>
            <p:cNvSpPr/>
            <p:nvPr/>
          </p:nvSpPr>
          <p:spPr>
            <a:xfrm>
              <a:off x="8581496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0F24B56-E109-46BB-AAEC-DFFAEF151D20}"/>
                </a:ext>
              </a:extLst>
            </p:cNvPr>
            <p:cNvSpPr/>
            <p:nvPr/>
          </p:nvSpPr>
          <p:spPr>
            <a:xfrm>
              <a:off x="8805122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F5E3C2-84BD-40A0-A711-F78EA053F7BC}"/>
                </a:ext>
              </a:extLst>
            </p:cNvPr>
            <p:cNvSpPr/>
            <p:nvPr/>
          </p:nvSpPr>
          <p:spPr>
            <a:xfrm>
              <a:off x="9023774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500BAE1-10E4-4D9C-A6FE-A9AC80223D2D}"/>
                </a:ext>
              </a:extLst>
            </p:cNvPr>
            <p:cNvSpPr/>
            <p:nvPr/>
          </p:nvSpPr>
          <p:spPr>
            <a:xfrm>
              <a:off x="9242849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808435C-736C-446F-932E-B07FAC3E011F}"/>
                </a:ext>
              </a:extLst>
            </p:cNvPr>
            <p:cNvSpPr/>
            <p:nvPr/>
          </p:nvSpPr>
          <p:spPr>
            <a:xfrm>
              <a:off x="9466475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555A508-7285-4A88-80C6-F0C0618D56EB}"/>
                </a:ext>
              </a:extLst>
            </p:cNvPr>
            <p:cNvSpPr/>
            <p:nvPr/>
          </p:nvSpPr>
          <p:spPr>
            <a:xfrm>
              <a:off x="9690101" y="2559050"/>
              <a:ext cx="133350" cy="1333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23741AE-F360-4D5E-9617-28BAB15BECBE}"/>
                </a:ext>
              </a:extLst>
            </p:cNvPr>
            <p:cNvCxnSpPr>
              <a:cxnSpLocks/>
              <a:stCxn id="8" idx="4"/>
              <a:endCxn id="12" idx="7"/>
            </p:cNvCxnSpPr>
            <p:nvPr/>
          </p:nvCxnSpPr>
          <p:spPr>
            <a:xfrm flipH="1">
              <a:off x="6478320" y="2096796"/>
              <a:ext cx="287605" cy="48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71CB0C6-0690-41C6-B396-EA16B88C8493}"/>
                </a:ext>
              </a:extLst>
            </p:cNvPr>
            <p:cNvCxnSpPr>
              <a:cxnSpLocks/>
              <a:stCxn id="8" idx="4"/>
              <a:endCxn id="13" idx="0"/>
            </p:cNvCxnSpPr>
            <p:nvPr/>
          </p:nvCxnSpPr>
          <p:spPr>
            <a:xfrm flipH="1">
              <a:off x="6650249" y="2096796"/>
              <a:ext cx="1156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FD4CC87-D364-4F5C-8178-E555DAD1CE58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6765925" y="2096796"/>
              <a:ext cx="107950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C27E4E9-7EAB-4656-AC01-DB69E670A842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6765925" y="2096796"/>
              <a:ext cx="331576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2D4336A-029E-44A5-9258-C8079FB83568}"/>
                </a:ext>
              </a:extLst>
            </p:cNvPr>
            <p:cNvCxnSpPr>
              <a:cxnSpLocks/>
              <a:stCxn id="9" idx="4"/>
              <a:endCxn id="16" idx="0"/>
            </p:cNvCxnSpPr>
            <p:nvPr/>
          </p:nvCxnSpPr>
          <p:spPr>
            <a:xfrm flipH="1">
              <a:off x="7316153" y="2096796"/>
              <a:ext cx="335068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DF4E447-559E-4CFC-9DBC-500664E08629}"/>
                </a:ext>
              </a:extLst>
            </p:cNvPr>
            <p:cNvCxnSpPr>
              <a:cxnSpLocks/>
              <a:stCxn id="9" idx="4"/>
              <a:endCxn id="17" idx="0"/>
            </p:cNvCxnSpPr>
            <p:nvPr/>
          </p:nvCxnSpPr>
          <p:spPr>
            <a:xfrm flipH="1">
              <a:off x="7535228" y="2096796"/>
              <a:ext cx="11599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602D512-90DE-4FCF-A215-C27E1600AB63}"/>
                </a:ext>
              </a:extLst>
            </p:cNvPr>
            <p:cNvCxnSpPr>
              <a:cxnSpLocks/>
              <a:stCxn id="9" idx="4"/>
              <a:endCxn id="18" idx="0"/>
            </p:cNvCxnSpPr>
            <p:nvPr/>
          </p:nvCxnSpPr>
          <p:spPr>
            <a:xfrm>
              <a:off x="7651221" y="2096796"/>
              <a:ext cx="107633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97983EB-9975-4D98-934D-214D5ED54C5A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>
              <a:off x="7651221" y="2096796"/>
              <a:ext cx="331259" cy="462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783F60A-DBDE-484A-B5BC-74EC591C2E8C}"/>
                </a:ext>
              </a:extLst>
            </p:cNvPr>
            <p:cNvCxnSpPr>
              <a:cxnSpLocks/>
              <a:stCxn id="10" idx="4"/>
              <a:endCxn id="20" idx="0"/>
            </p:cNvCxnSpPr>
            <p:nvPr/>
          </p:nvCxnSpPr>
          <p:spPr>
            <a:xfrm flipH="1">
              <a:off x="8205470" y="2091742"/>
              <a:ext cx="30913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82FAE69-DC01-49C6-93E5-7B6BA1541BA0}"/>
                </a:ext>
              </a:extLst>
            </p:cNvPr>
            <p:cNvCxnSpPr>
              <a:cxnSpLocks/>
              <a:stCxn id="10" idx="4"/>
              <a:endCxn id="21" idx="0"/>
            </p:cNvCxnSpPr>
            <p:nvPr/>
          </p:nvCxnSpPr>
          <p:spPr>
            <a:xfrm flipH="1">
              <a:off x="8424545" y="2091742"/>
              <a:ext cx="9006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DD80118-AB61-4696-B8B6-A4C3E723A7A3}"/>
                </a:ext>
              </a:extLst>
            </p:cNvPr>
            <p:cNvCxnSpPr>
              <a:cxnSpLocks/>
              <a:stCxn id="10" idx="4"/>
              <a:endCxn id="22" idx="0"/>
            </p:cNvCxnSpPr>
            <p:nvPr/>
          </p:nvCxnSpPr>
          <p:spPr>
            <a:xfrm>
              <a:off x="8514609" y="2091742"/>
              <a:ext cx="13356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E670350-06D1-43F5-B5A6-8A6A18ED954F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>
              <a:off x="8514609" y="2091742"/>
              <a:ext cx="35718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834FC04-2435-4A8D-AB77-A2FF38A42318}"/>
                </a:ext>
              </a:extLst>
            </p:cNvPr>
            <p:cNvCxnSpPr>
              <a:cxnSpLocks/>
              <a:stCxn id="11" idx="4"/>
              <a:endCxn id="24" idx="0"/>
            </p:cNvCxnSpPr>
            <p:nvPr/>
          </p:nvCxnSpPr>
          <p:spPr>
            <a:xfrm flipH="1">
              <a:off x="9090449" y="2091742"/>
              <a:ext cx="335809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90974B29-DA7C-4CA2-B98B-D417638448D0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9309524" y="2091742"/>
              <a:ext cx="116734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3E68C97-886F-4F5A-BF57-B4D585811621}"/>
                </a:ext>
              </a:extLst>
            </p:cNvPr>
            <p:cNvCxnSpPr>
              <a:cxnSpLocks/>
              <a:stCxn id="11" idx="4"/>
              <a:endCxn id="26" idx="0"/>
            </p:cNvCxnSpPr>
            <p:nvPr/>
          </p:nvCxnSpPr>
          <p:spPr>
            <a:xfrm>
              <a:off x="9426258" y="2091742"/>
              <a:ext cx="106892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D9ABD37-D988-4003-958A-7D16964F0838}"/>
                </a:ext>
              </a:extLst>
            </p:cNvPr>
            <p:cNvCxnSpPr>
              <a:cxnSpLocks/>
              <a:stCxn id="11" idx="4"/>
              <a:endCxn id="27" idx="0"/>
            </p:cNvCxnSpPr>
            <p:nvPr/>
          </p:nvCxnSpPr>
          <p:spPr>
            <a:xfrm>
              <a:off x="9426258" y="2091742"/>
              <a:ext cx="330518" cy="467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BD3657-A2D7-4687-9B19-10082B7A9550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6765925" y="1399593"/>
              <a:ext cx="1373348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2AB387F-9D94-4E5A-8C3F-636F35755BF2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 flipH="1">
              <a:off x="7651221" y="1399593"/>
              <a:ext cx="488052" cy="48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6E35C7B-3279-40C3-963D-B0296EBC0D24}"/>
                </a:ext>
              </a:extLst>
            </p:cNvPr>
            <p:cNvCxnSpPr>
              <a:cxnSpLocks/>
              <a:stCxn id="7" idx="4"/>
              <a:endCxn id="10" idx="0"/>
            </p:cNvCxnSpPr>
            <p:nvPr/>
          </p:nvCxnSpPr>
          <p:spPr>
            <a:xfrm>
              <a:off x="8139273" y="1399593"/>
              <a:ext cx="375336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15C03C9-4939-43B5-A2DE-8FE4745216EF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8139273" y="1399593"/>
              <a:ext cx="1286985" cy="476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6F2089-1396-4C22-A388-FFCB2E1D0F7A}"/>
              </a:ext>
            </a:extLst>
          </p:cNvPr>
          <p:cNvGrpSpPr/>
          <p:nvPr/>
        </p:nvGrpSpPr>
        <p:grpSpPr>
          <a:xfrm>
            <a:off x="1925037" y="2442209"/>
            <a:ext cx="3872653" cy="3872654"/>
            <a:chOff x="806449" y="2442209"/>
            <a:chExt cx="3872653" cy="38726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761D629C-7F26-45FC-B164-F3F623043F43}"/>
                </a:ext>
              </a:extLst>
            </p:cNvPr>
            <p:cNvGrpSpPr/>
            <p:nvPr/>
          </p:nvGrpSpPr>
          <p:grpSpPr>
            <a:xfrm>
              <a:off x="806449" y="2442209"/>
              <a:ext cx="3872653" cy="3872654"/>
              <a:chOff x="806449" y="2442209"/>
              <a:chExt cx="3872653" cy="387265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1AB0D-3709-41E1-B3F1-ACE13B6A1053}"/>
                  </a:ext>
                </a:extLst>
              </p:cNvPr>
              <p:cNvSpPr/>
              <p:nvPr/>
            </p:nvSpPr>
            <p:spPr>
              <a:xfrm>
                <a:off x="806450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F453A60-5556-4EAC-81BA-FC01660DC62A}"/>
                  </a:ext>
                </a:extLst>
              </p:cNvPr>
              <p:cNvSpPr/>
              <p:nvPr/>
            </p:nvSpPr>
            <p:spPr>
              <a:xfrm>
                <a:off x="1290532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F921944-AF34-4FFC-A753-2B80948BAF60}"/>
                  </a:ext>
                </a:extLst>
              </p:cNvPr>
              <p:cNvSpPr/>
              <p:nvPr/>
            </p:nvSpPr>
            <p:spPr>
              <a:xfrm>
                <a:off x="806450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D478ED-892D-4921-985A-225A17F492F4}"/>
                  </a:ext>
                </a:extLst>
              </p:cNvPr>
              <p:cNvSpPr/>
              <p:nvPr/>
            </p:nvSpPr>
            <p:spPr>
              <a:xfrm>
                <a:off x="1290532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4C506E9-124D-4560-B8B8-A0152D8FC1F4}"/>
                  </a:ext>
                </a:extLst>
              </p:cNvPr>
              <p:cNvSpPr/>
              <p:nvPr/>
            </p:nvSpPr>
            <p:spPr>
              <a:xfrm>
                <a:off x="1774613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7CD9622-1CBB-4AF5-9A95-0CC3C6BEBCB5}"/>
                  </a:ext>
                </a:extLst>
              </p:cNvPr>
              <p:cNvSpPr/>
              <p:nvPr/>
            </p:nvSpPr>
            <p:spPr>
              <a:xfrm>
                <a:off x="1290532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1D9CF2F-ECD6-4F73-986E-02C0652B4C09}"/>
                  </a:ext>
                </a:extLst>
              </p:cNvPr>
              <p:cNvSpPr/>
              <p:nvPr/>
            </p:nvSpPr>
            <p:spPr>
              <a:xfrm>
                <a:off x="1774613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EEC9B3B-6EA4-42FC-B0D2-990975A70B52}"/>
                  </a:ext>
                </a:extLst>
              </p:cNvPr>
              <p:cNvSpPr/>
              <p:nvPr/>
            </p:nvSpPr>
            <p:spPr>
              <a:xfrm>
                <a:off x="2258695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149A2B2-DC5B-4C20-AAAE-1B9231AD2909}"/>
                  </a:ext>
                </a:extLst>
              </p:cNvPr>
              <p:cNvSpPr/>
              <p:nvPr/>
            </p:nvSpPr>
            <p:spPr>
              <a:xfrm>
                <a:off x="1774613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55E7208-5D6B-41F6-B38A-03E601D9D691}"/>
                  </a:ext>
                </a:extLst>
              </p:cNvPr>
              <p:cNvSpPr/>
              <p:nvPr/>
            </p:nvSpPr>
            <p:spPr>
              <a:xfrm>
                <a:off x="2258695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2EBB11-53BD-44D8-8946-A610E385910E}"/>
                  </a:ext>
                </a:extLst>
              </p:cNvPr>
              <p:cNvSpPr/>
              <p:nvPr/>
            </p:nvSpPr>
            <p:spPr>
              <a:xfrm>
                <a:off x="1774613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0ED9DD2-695F-42A0-A807-7146904C204B}"/>
                  </a:ext>
                </a:extLst>
              </p:cNvPr>
              <p:cNvSpPr/>
              <p:nvPr/>
            </p:nvSpPr>
            <p:spPr>
              <a:xfrm>
                <a:off x="2258695" y="244221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16AFC6D-BC4D-4D5D-9E82-E29D7747ED48}"/>
                  </a:ext>
                </a:extLst>
              </p:cNvPr>
              <p:cNvSpPr/>
              <p:nvPr/>
            </p:nvSpPr>
            <p:spPr>
              <a:xfrm>
                <a:off x="2258695" y="2926292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ABDE260-106C-4FAB-AD79-5AD757FC5577}"/>
                  </a:ext>
                </a:extLst>
              </p:cNvPr>
              <p:cNvSpPr/>
              <p:nvPr/>
            </p:nvSpPr>
            <p:spPr>
              <a:xfrm>
                <a:off x="806450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6CD3F7F-2AA2-4E9B-A471-CADD7A3BD8AD}"/>
                  </a:ext>
                </a:extLst>
              </p:cNvPr>
              <p:cNvSpPr/>
              <p:nvPr/>
            </p:nvSpPr>
            <p:spPr>
              <a:xfrm>
                <a:off x="806450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3EF1C7E-3E1E-4ECD-9058-CAFAE24E4620}"/>
                  </a:ext>
                </a:extLst>
              </p:cNvPr>
              <p:cNvSpPr/>
              <p:nvPr/>
            </p:nvSpPr>
            <p:spPr>
              <a:xfrm>
                <a:off x="1290532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F1158AF-EB17-46B5-BAD4-AF4C40B64927}"/>
                  </a:ext>
                </a:extLst>
              </p:cNvPr>
              <p:cNvSpPr/>
              <p:nvPr/>
            </p:nvSpPr>
            <p:spPr>
              <a:xfrm>
                <a:off x="2742777" y="244221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A415C0-7089-4448-BD13-48E052AEFCDF}"/>
                  </a:ext>
                </a:extLst>
              </p:cNvPr>
              <p:cNvSpPr/>
              <p:nvPr/>
            </p:nvSpPr>
            <p:spPr>
              <a:xfrm>
                <a:off x="806450" y="4378537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27BF413-8F92-4B78-B732-3EAA69D58BEA}"/>
                  </a:ext>
                </a:extLst>
              </p:cNvPr>
              <p:cNvSpPr/>
              <p:nvPr/>
            </p:nvSpPr>
            <p:spPr>
              <a:xfrm>
                <a:off x="2258695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D748E7-8AB3-477D-A3E1-A38D2A20EA42}"/>
                  </a:ext>
                </a:extLst>
              </p:cNvPr>
              <p:cNvSpPr/>
              <p:nvPr/>
            </p:nvSpPr>
            <p:spPr>
              <a:xfrm>
                <a:off x="1774613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D5FB3DF-7C62-4E7E-9CD0-1F3367C4CC43}"/>
                  </a:ext>
                </a:extLst>
              </p:cNvPr>
              <p:cNvSpPr/>
              <p:nvPr/>
            </p:nvSpPr>
            <p:spPr>
              <a:xfrm>
                <a:off x="1774613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E03B6AB-8BE8-44F0-A75A-505DF4C6D824}"/>
                  </a:ext>
                </a:extLst>
              </p:cNvPr>
              <p:cNvSpPr/>
              <p:nvPr/>
            </p:nvSpPr>
            <p:spPr>
              <a:xfrm>
                <a:off x="2258695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BBDE39B-6379-40E0-9DC2-EE235F70113B}"/>
                  </a:ext>
                </a:extLst>
              </p:cNvPr>
              <p:cNvSpPr/>
              <p:nvPr/>
            </p:nvSpPr>
            <p:spPr>
              <a:xfrm>
                <a:off x="2742777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EA0467F7-FBAA-41D5-B214-E77FC1340013}"/>
                  </a:ext>
                </a:extLst>
              </p:cNvPr>
              <p:cNvSpPr/>
              <p:nvPr/>
            </p:nvSpPr>
            <p:spPr>
              <a:xfrm>
                <a:off x="2742777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4477CE6-5CB0-4286-B428-27A4C924774D}"/>
                  </a:ext>
                </a:extLst>
              </p:cNvPr>
              <p:cNvSpPr/>
              <p:nvPr/>
            </p:nvSpPr>
            <p:spPr>
              <a:xfrm>
                <a:off x="3226858" y="3410373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A706A7A-8EFA-428C-BB7F-A2C5056F3E11}"/>
                  </a:ext>
                </a:extLst>
              </p:cNvPr>
              <p:cNvSpPr/>
              <p:nvPr/>
            </p:nvSpPr>
            <p:spPr>
              <a:xfrm>
                <a:off x="3226858" y="389445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AB74AF6B-F8D5-403B-B10F-00E27A4D05C2}"/>
                  </a:ext>
                </a:extLst>
              </p:cNvPr>
              <p:cNvSpPr/>
              <p:nvPr/>
            </p:nvSpPr>
            <p:spPr>
              <a:xfrm>
                <a:off x="2742777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EAEF360-371B-4721-8F54-5E110514A83A}"/>
                  </a:ext>
                </a:extLst>
              </p:cNvPr>
              <p:cNvSpPr/>
              <p:nvPr/>
            </p:nvSpPr>
            <p:spPr>
              <a:xfrm>
                <a:off x="3226858" y="437853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2C3B11A-5245-401D-8CC6-212D06CF354D}"/>
                  </a:ext>
                </a:extLst>
              </p:cNvPr>
              <p:cNvSpPr/>
              <p:nvPr/>
            </p:nvSpPr>
            <p:spPr>
              <a:xfrm>
                <a:off x="2742777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8A3947E-12E1-4FD7-AAAE-A4B4EE3937B1}"/>
                  </a:ext>
                </a:extLst>
              </p:cNvPr>
              <p:cNvSpPr/>
              <p:nvPr/>
            </p:nvSpPr>
            <p:spPr>
              <a:xfrm>
                <a:off x="3226858" y="486261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0B8EA10C-C673-4036-B041-8F62EF3A51A5}"/>
                  </a:ext>
                </a:extLst>
              </p:cNvPr>
              <p:cNvSpPr/>
              <p:nvPr/>
            </p:nvSpPr>
            <p:spPr>
              <a:xfrm>
                <a:off x="3704590" y="2442209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6190524-DC40-412B-9F2D-1D3E85820C80}"/>
                  </a:ext>
                </a:extLst>
              </p:cNvPr>
              <p:cNvSpPr/>
              <p:nvPr/>
            </p:nvSpPr>
            <p:spPr>
              <a:xfrm>
                <a:off x="806449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310F29F-236B-4D3E-AC0B-EB057088FF40}"/>
                  </a:ext>
                </a:extLst>
              </p:cNvPr>
              <p:cNvSpPr/>
              <p:nvPr/>
            </p:nvSpPr>
            <p:spPr>
              <a:xfrm>
                <a:off x="1774613" y="5346700"/>
                <a:ext cx="968163" cy="9681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BC4C403-146F-4ED6-80A8-13356EC26342}"/>
                  </a:ext>
                </a:extLst>
              </p:cNvPr>
              <p:cNvSpPr/>
              <p:nvPr/>
            </p:nvSpPr>
            <p:spPr>
              <a:xfrm>
                <a:off x="3226857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9E2854-0E07-4E6D-94B5-F92E0CC656AD}"/>
                  </a:ext>
                </a:extLst>
              </p:cNvPr>
              <p:cNvSpPr/>
              <p:nvPr/>
            </p:nvSpPr>
            <p:spPr>
              <a:xfrm>
                <a:off x="2742775" y="5346700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853C997-8A3B-4795-9EB5-B7A2594C750D}"/>
                  </a:ext>
                </a:extLst>
              </p:cNvPr>
              <p:cNvSpPr/>
              <p:nvPr/>
            </p:nvSpPr>
            <p:spPr>
              <a:xfrm>
                <a:off x="2742775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C0696AB6-B32C-404C-9ED4-3850095C241C}"/>
                  </a:ext>
                </a:extLst>
              </p:cNvPr>
              <p:cNvSpPr/>
              <p:nvPr/>
            </p:nvSpPr>
            <p:spPr>
              <a:xfrm>
                <a:off x="3226857" y="5830781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2098924-1EDB-4902-ADA6-97EB68DB882E}"/>
                  </a:ext>
                </a:extLst>
              </p:cNvPr>
              <p:cNvSpPr/>
              <p:nvPr/>
            </p:nvSpPr>
            <p:spPr>
              <a:xfrm>
                <a:off x="3710939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F726507B-26A4-407F-8D3D-F454C210DFBA}"/>
                  </a:ext>
                </a:extLst>
              </p:cNvPr>
              <p:cNvSpPr/>
              <p:nvPr/>
            </p:nvSpPr>
            <p:spPr>
              <a:xfrm>
                <a:off x="3710939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7AC29E6-68F1-406F-9ABF-24D826A7BAB4}"/>
                  </a:ext>
                </a:extLst>
              </p:cNvPr>
              <p:cNvSpPr/>
              <p:nvPr/>
            </p:nvSpPr>
            <p:spPr>
              <a:xfrm>
                <a:off x="4195020" y="4378535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D08FE12-A421-47BA-91CA-AB72E0A33EBD}"/>
                  </a:ext>
                </a:extLst>
              </p:cNvPr>
              <p:cNvSpPr/>
              <p:nvPr/>
            </p:nvSpPr>
            <p:spPr>
              <a:xfrm>
                <a:off x="4195020" y="486261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0CE2BC3F-9039-4F9A-B8DA-4232CDD76CA1}"/>
                  </a:ext>
                </a:extLst>
              </p:cNvPr>
              <p:cNvSpPr/>
              <p:nvPr/>
            </p:nvSpPr>
            <p:spPr>
              <a:xfrm>
                <a:off x="3710937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68C699B-F0AA-4D27-BC0A-3D6F1A8FA08D}"/>
                  </a:ext>
                </a:extLst>
              </p:cNvPr>
              <p:cNvSpPr/>
              <p:nvPr/>
            </p:nvSpPr>
            <p:spPr>
              <a:xfrm>
                <a:off x="4195018" y="5346697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01595FD9-A162-4BF4-8A45-7D9E5F5341BB}"/>
                  </a:ext>
                </a:extLst>
              </p:cNvPr>
              <p:cNvSpPr/>
              <p:nvPr/>
            </p:nvSpPr>
            <p:spPr>
              <a:xfrm>
                <a:off x="3710937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9B7197B-DFDE-4515-9587-49C99579DF3B}"/>
                  </a:ext>
                </a:extLst>
              </p:cNvPr>
              <p:cNvSpPr/>
              <p:nvPr/>
            </p:nvSpPr>
            <p:spPr>
              <a:xfrm>
                <a:off x="4195018" y="5830778"/>
                <a:ext cx="484082" cy="48408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FEFE98D-E227-4BDE-B79C-848BCA37E50B}"/>
                </a:ext>
              </a:extLst>
            </p:cNvPr>
            <p:cNvSpPr/>
            <p:nvPr/>
          </p:nvSpPr>
          <p:spPr>
            <a:xfrm>
              <a:off x="3710936" y="3410368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D4AD746-E23C-48B3-A99C-2372EA18F244}"/>
              </a:ext>
            </a:extLst>
          </p:cNvPr>
          <p:cNvGrpSpPr/>
          <p:nvPr/>
        </p:nvGrpSpPr>
        <p:grpSpPr>
          <a:xfrm>
            <a:off x="6906708" y="2442205"/>
            <a:ext cx="3142167" cy="968163"/>
            <a:chOff x="6906708" y="2442205"/>
            <a:chExt cx="3142167" cy="968163"/>
          </a:xfrm>
        </p:grpSpPr>
        <p:sp>
          <p:nvSpPr>
            <p:cNvPr id="98" name="箭头: 右 97">
              <a:extLst>
                <a:ext uri="{FF2B5EF4-FFF2-40B4-BE49-F238E27FC236}">
                  <a16:creationId xmlns:a16="http://schemas.microsoft.com/office/drawing/2014/main" id="{3E59D8A0-E2FB-4DAA-B218-54C5F359C052}"/>
                </a:ext>
              </a:extLst>
            </p:cNvPr>
            <p:cNvSpPr/>
            <p:nvPr/>
          </p:nvSpPr>
          <p:spPr>
            <a:xfrm>
              <a:off x="8133317" y="2847455"/>
              <a:ext cx="475212" cy="157662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312FD1E-B972-410C-85C6-41C5773C55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8857344" y="2442205"/>
              <a:ext cx="1191531" cy="968163"/>
              <a:chOff x="7719800" y="2817659"/>
              <a:chExt cx="283890" cy="21726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C38E68D-71B4-46FB-B157-6B64DBBC4D6A}"/>
                  </a:ext>
                </a:extLst>
              </p:cNvPr>
              <p:cNvSpPr/>
              <p:nvPr/>
            </p:nvSpPr>
            <p:spPr>
              <a:xfrm>
                <a:off x="7719800" y="2817659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758A768-DD3F-4C0C-94DA-40F7A02D8DC0}"/>
                  </a:ext>
                </a:extLst>
              </p:cNvPr>
              <p:cNvSpPr/>
              <p:nvPr/>
            </p:nvSpPr>
            <p:spPr>
              <a:xfrm rot="5400000">
                <a:off x="7872200" y="2731888"/>
                <a:ext cx="45719" cy="21726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13B717D-C636-4EF0-836B-BD3A20ACFBE6}"/>
                </a:ext>
              </a:extLst>
            </p:cNvPr>
            <p:cNvSpPr/>
            <p:nvPr/>
          </p:nvSpPr>
          <p:spPr>
            <a:xfrm>
              <a:off x="6906708" y="2442205"/>
              <a:ext cx="968163" cy="9681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E5488D2-05C7-4061-9CAB-5C09A2B8A242}"/>
                  </a:ext>
                </a:extLst>
              </p:cNvPr>
              <p:cNvSpPr txBox="1"/>
              <p:nvPr/>
            </p:nvSpPr>
            <p:spPr>
              <a:xfrm>
                <a:off x="6762520" y="3652414"/>
                <a:ext cx="45989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002060"/>
                    </a:solidFill>
                  </a:rPr>
                  <a:t>Low-rank blocks in Hierarchical Matrix: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2060"/>
                    </a:solidFill>
                  </a:rPr>
                  <a:t>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E5488D2-05C7-4061-9CAB-5C09A2B8A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520" y="3652414"/>
                <a:ext cx="4598900" cy="2246769"/>
              </a:xfrm>
              <a:prstGeom prst="rect">
                <a:avLst/>
              </a:prstGeom>
              <a:blipFill>
                <a:blip r:embed="rId2"/>
                <a:stretch>
                  <a:fillRect l="-2649" t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灯片编号占位符 3">
            <a:extLst>
              <a:ext uri="{FF2B5EF4-FFF2-40B4-BE49-F238E27FC236}">
                <a16:creationId xmlns:a16="http://schemas.microsoft.com/office/drawing/2014/main" id="{1EE52C84-6A87-4C8C-80B7-4A499AA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8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801B5-17BE-4F33-809D-2A37F097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Linear Systems - LU factorization</a:t>
            </a:r>
            <a:endParaRPr lang="zh-CN" altLang="en-US" dirty="0"/>
          </a:p>
        </p:txBody>
      </p:sp>
      <p:sp>
        <p:nvSpPr>
          <p:cNvPr id="48" name="内容占位符 47">
            <a:extLst>
              <a:ext uri="{FF2B5EF4-FFF2-40B4-BE49-F238E27FC236}">
                <a16:creationId xmlns:a16="http://schemas.microsoft.com/office/drawing/2014/main" id="{E298C72A-7CF9-48E0-A015-7A239C84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5910780" cy="4351337"/>
          </a:xfrm>
        </p:spPr>
        <p:txBody>
          <a:bodyPr/>
          <a:lstStyle/>
          <a:p>
            <a:r>
              <a:rPr lang="en-US" altLang="zh-CN" dirty="0"/>
              <a:t>Expressed as: Ax = b</a:t>
            </a:r>
          </a:p>
          <a:p>
            <a:r>
              <a:rPr lang="en-US" altLang="zh-CN" dirty="0"/>
              <a:t>A = LU: solve Ly = b then </a:t>
            </a:r>
            <a:r>
              <a:rPr lang="en-US" altLang="zh-CN" dirty="0" err="1"/>
              <a:t>Ux</a:t>
            </a:r>
            <a:r>
              <a:rPr lang="en-US" altLang="zh-CN" dirty="0"/>
              <a:t> = y</a:t>
            </a:r>
          </a:p>
          <a:p>
            <a:endParaRPr lang="en-US" altLang="zh-CN" dirty="0"/>
          </a:p>
          <a:p>
            <a:r>
              <a:rPr lang="en-US" altLang="zh-CN" dirty="0"/>
              <a:t>Direct / Dense solver</a:t>
            </a:r>
          </a:p>
          <a:p>
            <a:r>
              <a:rPr lang="en-US" altLang="zh-CN" dirty="0"/>
              <a:t>Compares to:</a:t>
            </a:r>
          </a:p>
          <a:p>
            <a:pPr lvl="1"/>
            <a:r>
              <a:rPr lang="en-US" altLang="zh-CN" dirty="0"/>
              <a:t>Inexact iterative solvers</a:t>
            </a:r>
          </a:p>
          <a:p>
            <a:pPr lvl="1"/>
            <a:r>
              <a:rPr lang="en-US" altLang="zh-CN" dirty="0"/>
              <a:t>Sparse solvers</a:t>
            </a: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5191E98-FE55-4E4E-A725-6689B23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</p:spPr>
        <p:txBody>
          <a:bodyPr/>
          <a:lstStyle/>
          <a:p>
            <a:fld id="{0A20F85E-9570-4041-9693-1429799BFACA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08D26CA-4355-4686-96D0-BE77121FBAD8}"/>
              </a:ext>
            </a:extLst>
          </p:cNvPr>
          <p:cNvGrpSpPr/>
          <p:nvPr/>
        </p:nvGrpSpPr>
        <p:grpSpPr>
          <a:xfrm>
            <a:off x="5913907" y="4943416"/>
            <a:ext cx="4255997" cy="1084159"/>
            <a:chOff x="6033263" y="3049302"/>
            <a:chExt cx="5673656" cy="14452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393E32-0A8B-4659-A6F7-7C46F56BCAB3}"/>
                </a:ext>
              </a:extLst>
            </p:cNvPr>
            <p:cNvSpPr/>
            <p:nvPr/>
          </p:nvSpPr>
          <p:spPr>
            <a:xfrm>
              <a:off x="6033263" y="3049302"/>
              <a:ext cx="1445288" cy="14452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CF0BF9CF-59F2-4CA1-BDA9-F9FCEB53A31F}"/>
                </a:ext>
              </a:extLst>
            </p:cNvPr>
            <p:cNvSpPr/>
            <p:nvPr/>
          </p:nvSpPr>
          <p:spPr>
            <a:xfrm>
              <a:off x="7696049" y="3541087"/>
              <a:ext cx="933998" cy="4617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AC35EACE-B260-4ACB-86F6-5E8F81D56F74}"/>
                </a:ext>
              </a:extLst>
            </p:cNvPr>
            <p:cNvSpPr/>
            <p:nvPr/>
          </p:nvSpPr>
          <p:spPr>
            <a:xfrm>
              <a:off x="8816345" y="3049303"/>
              <a:ext cx="1445287" cy="144528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</a:t>
              </a:r>
              <a:endParaRPr lang="zh-CN" altLang="en-US" dirty="0"/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1C2F0C67-2E7A-4107-AC8D-1ACC5FBFD622}"/>
                </a:ext>
              </a:extLst>
            </p:cNvPr>
            <p:cNvSpPr/>
            <p:nvPr/>
          </p:nvSpPr>
          <p:spPr>
            <a:xfrm rot="10800000">
              <a:off x="10261632" y="3049303"/>
              <a:ext cx="1445287" cy="1445287"/>
            </a:xfrm>
            <a:prstGeom prst="rt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>
              <a:scene3d>
                <a:camera prst="orthographicFront">
                  <a:rot lat="300000" lon="0" rev="0"/>
                </a:camera>
                <a:lightRig rig="threePt" dir="t"/>
              </a:scene3d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乘号 1">
              <a:extLst>
                <a:ext uri="{FF2B5EF4-FFF2-40B4-BE49-F238E27FC236}">
                  <a16:creationId xmlns:a16="http://schemas.microsoft.com/office/drawing/2014/main" id="{99784881-7248-4CD9-ACCE-047BE81EBB1D}"/>
                </a:ext>
              </a:extLst>
            </p:cNvPr>
            <p:cNvSpPr/>
            <p:nvPr/>
          </p:nvSpPr>
          <p:spPr>
            <a:xfrm>
              <a:off x="10434562" y="4096259"/>
              <a:ext cx="398332" cy="398332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93D8E9-8DDB-4232-AD90-8AD3AC170F59}"/>
                </a:ext>
              </a:extLst>
            </p:cNvPr>
            <p:cNvSpPr txBox="1"/>
            <p:nvPr/>
          </p:nvSpPr>
          <p:spPr>
            <a:xfrm>
              <a:off x="11135863" y="3244334"/>
              <a:ext cx="33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</a:t>
              </a:r>
            </a:p>
          </p:txBody>
        </p:sp>
      </p:grp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FD94ACC-4EE2-481B-8B9F-49BBB2C2D9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642114"/>
              </p:ext>
            </p:extLst>
          </p:nvPr>
        </p:nvGraphicFramePr>
        <p:xfrm>
          <a:off x="7478255" y="1584389"/>
          <a:ext cx="2743199" cy="276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49903588-E8B4-4F50-9BB1-B3E917F92D9D}"/>
              </a:ext>
            </a:extLst>
          </p:cNvPr>
          <p:cNvSpPr/>
          <p:nvPr/>
        </p:nvSpPr>
        <p:spPr>
          <a:xfrm>
            <a:off x="7616764" y="3700212"/>
            <a:ext cx="1408922" cy="7971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67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游戏机&#10;&#10;描述已自动生成">
            <a:extLst>
              <a:ext uri="{FF2B5EF4-FFF2-40B4-BE49-F238E27FC236}">
                <a16:creationId xmlns:a16="http://schemas.microsoft.com/office/drawing/2014/main" id="{6E0CE740-951C-4FF4-8120-BA582BB6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4682" y="-1419555"/>
            <a:ext cx="6855309" cy="969441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D2284-5F16-43B8-853F-DFC2A773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154-2D0B-42CA-8449-3C69BD3B7BD2}"/>
              </a:ext>
            </a:extLst>
          </p:cNvPr>
          <p:cNvSpPr txBox="1"/>
          <p:nvPr/>
        </p:nvSpPr>
        <p:spPr>
          <a:xfrm>
            <a:off x="10164932" y="3344780"/>
            <a:ext cx="191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H-LU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Factorization</a:t>
            </a:r>
          </a:p>
        </p:txBody>
      </p:sp>
    </p:spTree>
    <p:extLst>
      <p:ext uri="{BB962C8B-B14F-4D97-AF65-F5344CB8AC3E}">
        <p14:creationId xmlns:p14="http://schemas.microsoft.com/office/powerpoint/2010/main" val="11730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4F0C4-5D36-4B79-9B36-3C83D74F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Related Work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DE4C54-34CC-410D-9A6D-9C699F8DC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ja-JP" dirty="0"/>
                  <a:t>James </a:t>
                </a:r>
                <a:r>
                  <a:rPr lang="en-US" altLang="ja-JP" dirty="0" err="1"/>
                  <a:t>Demmel</a:t>
                </a:r>
                <a:r>
                  <a:rPr lang="en-US" altLang="ja-JP" dirty="0"/>
                  <a:t> et al., </a:t>
                </a:r>
                <a:r>
                  <a:rPr kumimoji="1" lang="en-US" altLang="ja-JP" dirty="0"/>
                  <a:t>Block LU Factorization. 1995</a:t>
                </a:r>
              </a:p>
              <a:p>
                <a:pPr lvl="1"/>
                <a:r>
                  <a:rPr kumimoji="1" lang="en-US" altLang="ja-JP" dirty="0"/>
                  <a:t>Dense exact solver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complexity</a:t>
                </a:r>
              </a:p>
              <a:p>
                <a:r>
                  <a:rPr kumimoji="1" lang="en-US" altLang="ja-JP" dirty="0"/>
                  <a:t>Ronald </a:t>
                </a:r>
                <a:r>
                  <a:rPr kumimoji="1" lang="en-US" altLang="ja-JP" dirty="0" err="1"/>
                  <a:t>Kriemann</a:t>
                </a:r>
                <a:r>
                  <a:rPr kumimoji="1" lang="en-US" altLang="ja-JP" dirty="0"/>
                  <a:t>, H-LU factorization on many-core systems. 2013</a:t>
                </a:r>
              </a:p>
              <a:p>
                <a:pPr lvl="1"/>
                <a:r>
                  <a:rPr kumimoji="1" lang="en-US" altLang="ja-JP" dirty="0"/>
                  <a:t>H-solver based on parallelized Hierarchical LU factorization</a:t>
                </a:r>
              </a:p>
              <a:p>
                <a:pPr lvl="1"/>
                <a:r>
                  <a:rPr kumimoji="1" lang="en-US" altLang="ja-JP" dirty="0"/>
                  <a:t>CPU-only execution</a:t>
                </a:r>
              </a:p>
              <a:p>
                <a:r>
                  <a:rPr lang="en-US" altLang="ja-JP" dirty="0"/>
                  <a:t>Jack </a:t>
                </a:r>
                <a:r>
                  <a:rPr lang="en-US" altLang="ja-JP" dirty="0" err="1"/>
                  <a:t>Dongarra</a:t>
                </a:r>
                <a:r>
                  <a:rPr lang="en-US" altLang="ja-JP" dirty="0"/>
                  <a:t> et al., MAGMA. 2014</a:t>
                </a:r>
              </a:p>
              <a:p>
                <a:pPr lvl="1"/>
                <a:r>
                  <a:rPr kumimoji="1" lang="en-US" altLang="ja-JP" dirty="0"/>
                  <a:t>Task-based dense exact solver on GPU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complexity</a:t>
                </a:r>
              </a:p>
              <a:p>
                <a:r>
                  <a:rPr lang="en-US" altLang="ja-JP" dirty="0"/>
                  <a:t>Kadir </a:t>
                </a:r>
                <a:r>
                  <a:rPr lang="en-US" altLang="ja-JP" dirty="0" err="1"/>
                  <a:t>Akbudak</a:t>
                </a:r>
                <a:r>
                  <a:rPr lang="en-US" altLang="ja-JP" dirty="0"/>
                  <a:t> et al. Tile low-rank Cholesky Factorization. 2017</a:t>
                </a:r>
              </a:p>
              <a:p>
                <a:pPr lvl="1"/>
                <a:r>
                  <a:rPr kumimoji="1" lang="en-US" altLang="ja-JP" dirty="0"/>
                  <a:t>Block Low-rank solver parallelized in OpenMP</a:t>
                </a:r>
              </a:p>
              <a:p>
                <a:pPr lvl="1"/>
                <a:r>
                  <a:rPr kumimoji="1" lang="en-US" altLang="ja-JP" dirty="0"/>
                  <a:t>CPU-only execution and 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complexity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DE4C54-34CC-410D-9A6D-9C699F8DC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D7230D-1A60-4DEA-93C8-BFC3F490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F85E-9570-4041-9693-1429799BFA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011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1664</Words>
  <Application>Microsoft Office PowerPoint</Application>
  <PresentationFormat>宽屏</PresentationFormat>
  <Paragraphs>410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Calibri</vt:lpstr>
      <vt:lpstr>Calibri Light</vt:lpstr>
      <vt:lpstr>Cambria Math</vt:lpstr>
      <vt:lpstr>Wingdings 2</vt:lpstr>
      <vt:lpstr>HDOfficeLightV0</vt:lpstr>
      <vt:lpstr>1_HDOfficeLightV0</vt:lpstr>
      <vt:lpstr>Factorization of Hierarchical Low-rank Matrices with Nested Basis</vt:lpstr>
      <vt:lpstr>Presentation Outline</vt:lpstr>
      <vt:lpstr>Problem Review</vt:lpstr>
      <vt:lpstr>Block Low Rank Matrices</vt:lpstr>
      <vt:lpstr>Admissibility Condition</vt:lpstr>
      <vt:lpstr>PowerPoint 演示文稿</vt:lpstr>
      <vt:lpstr>Solving Linear Systems - LU factorization</vt:lpstr>
      <vt:lpstr>PowerPoint 演示文稿</vt:lpstr>
      <vt:lpstr>Related Work</vt:lpstr>
      <vt:lpstr>PowerPoint 演示文稿</vt:lpstr>
      <vt:lpstr>PowerPoint 演示文稿</vt:lpstr>
      <vt:lpstr>Runtime System Design</vt:lpstr>
      <vt:lpstr>PowerPoint 演示文稿</vt:lpstr>
      <vt:lpstr>PowerPoint 演示文稿</vt:lpstr>
      <vt:lpstr>PowerPoint 演示文稿</vt:lpstr>
      <vt:lpstr>1. Dependency Checker</vt:lpstr>
      <vt:lpstr>2. Scheduler</vt:lpstr>
      <vt:lpstr>2. Scheduler</vt:lpstr>
      <vt:lpstr>2. Scheduler</vt:lpstr>
      <vt:lpstr>Experiments and Results</vt:lpstr>
      <vt:lpstr>PowerPoint 演示文稿</vt:lpstr>
      <vt:lpstr>PowerPoint 演示文稿</vt:lpstr>
      <vt:lpstr>PowerPoint 演示文稿</vt:lpstr>
      <vt:lpstr>Nested basis and H^2-Matrices</vt:lpstr>
      <vt:lpstr>H2-Matrix</vt:lpstr>
      <vt:lpstr>H2-Matrix Construction</vt:lpstr>
      <vt:lpstr>Split</vt:lpstr>
      <vt:lpstr>Split in nested basis context</vt:lpstr>
      <vt:lpstr>Nested basis update</vt:lpstr>
      <vt:lpstr>Experiments and Results</vt:lpstr>
      <vt:lpstr>PowerPoint 演示文稿</vt:lpstr>
      <vt:lpstr>PowerPoint 演示文稿</vt:lpstr>
      <vt:lpstr>PowerPoint 演示文稿</vt:lpstr>
      <vt:lpstr>Conclusion and Future Work</vt:lpstr>
      <vt:lpstr>Conclusion</vt:lpstr>
      <vt:lpstr>Future Work</vt:lpstr>
      <vt:lpstr>Thank you!</vt:lpstr>
      <vt:lpstr>Accumulation</vt:lpstr>
      <vt:lpstr>Accumulation</vt:lpstr>
      <vt:lpstr>Accumulation (finished)</vt:lpstr>
      <vt:lpstr>Propagation</vt:lpstr>
      <vt:lpstr>Orthogonalization</vt:lpstr>
      <vt:lpstr>Translation</vt:lpstr>
      <vt:lpstr>Cluster basis from admissibility condition</vt:lpstr>
      <vt:lpstr>Matrix Vector multiplication with nested basis</vt:lpstr>
      <vt:lpstr>Matrix Vector multiplication with nested basis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Factorization of Hierarchical Low-rank Matrices with Nested Basis</dc:title>
  <dc:creator>Ma Qianxiang</dc:creator>
  <cp:lastModifiedBy>Ma Qianxiang</cp:lastModifiedBy>
  <cp:revision>101</cp:revision>
  <dcterms:created xsi:type="dcterms:W3CDTF">2020-07-29T03:46:37Z</dcterms:created>
  <dcterms:modified xsi:type="dcterms:W3CDTF">2020-07-30T09:31:00Z</dcterms:modified>
</cp:coreProperties>
</file>