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1"/>
  </p:notesMasterIdLst>
  <p:sldIdLst>
    <p:sldId id="259" r:id="rId3"/>
    <p:sldId id="273" r:id="rId4"/>
    <p:sldId id="260" r:id="rId5"/>
    <p:sldId id="262" r:id="rId6"/>
    <p:sldId id="271" r:id="rId7"/>
    <p:sldId id="272" r:id="rId8"/>
    <p:sldId id="261" r:id="rId9"/>
    <p:sldId id="256" r:id="rId10"/>
    <p:sldId id="257" r:id="rId11"/>
    <p:sldId id="258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B7745A-DC50-44C2-B9A7-B6EA5FA8FB0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7785469-7A9C-4179-9BB7-8F7F9E63BF44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800" dirty="0"/>
            <a:t>H.GETRF</a:t>
          </a:r>
          <a:endParaRPr lang="zh-CN" altLang="en-US" sz="800" dirty="0"/>
        </a:p>
      </dgm:t>
    </dgm:pt>
    <dgm:pt modelId="{E9D8113E-A4FA-474A-951D-62BEAC4BDD38}" type="parTrans" cxnId="{7235289D-FB2D-41A0-8A55-E091734BAFA6}">
      <dgm:prSet/>
      <dgm:spPr/>
      <dgm:t>
        <a:bodyPr/>
        <a:lstStyle/>
        <a:p>
          <a:endParaRPr lang="zh-CN" altLang="en-US" sz="1800"/>
        </a:p>
      </dgm:t>
    </dgm:pt>
    <dgm:pt modelId="{B531FEF8-17B4-4EBA-A87F-02F69A1BBA6F}" type="sibTrans" cxnId="{7235289D-FB2D-41A0-8A55-E091734BAFA6}">
      <dgm:prSet/>
      <dgm:spPr/>
      <dgm:t>
        <a:bodyPr/>
        <a:lstStyle/>
        <a:p>
          <a:endParaRPr lang="zh-CN" altLang="en-US" sz="1800"/>
        </a:p>
      </dgm:t>
    </dgm:pt>
    <dgm:pt modelId="{4BE53AA4-F862-477C-A751-87DC132FB69D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800" dirty="0"/>
            <a:t>H.GETRF</a:t>
          </a:r>
          <a:endParaRPr lang="zh-CN" altLang="en-US" sz="800" dirty="0"/>
        </a:p>
      </dgm:t>
    </dgm:pt>
    <dgm:pt modelId="{1A176BD1-8A45-46E9-9E59-9E0C2617BECF}" type="parTrans" cxnId="{7CD7073F-97D9-4D80-96CF-1494DCA7EDC2}">
      <dgm:prSet custT="1"/>
      <dgm:spPr/>
      <dgm:t>
        <a:bodyPr/>
        <a:lstStyle/>
        <a:p>
          <a:endParaRPr lang="zh-CN" altLang="en-US" sz="500"/>
        </a:p>
      </dgm:t>
    </dgm:pt>
    <dgm:pt modelId="{8C236E55-5F1A-4FB1-B9A2-2925BCDFF372}" type="sibTrans" cxnId="{7CD7073F-97D9-4D80-96CF-1494DCA7EDC2}">
      <dgm:prSet/>
      <dgm:spPr/>
      <dgm:t>
        <a:bodyPr/>
        <a:lstStyle/>
        <a:p>
          <a:endParaRPr lang="zh-CN" altLang="en-US" sz="1800"/>
        </a:p>
      </dgm:t>
    </dgm:pt>
    <dgm:pt modelId="{93A4794A-869B-4001-8A41-D6C3449A1367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800" dirty="0"/>
            <a:t>D.GETRF</a:t>
          </a:r>
          <a:endParaRPr lang="zh-CN" altLang="en-US" sz="800" dirty="0"/>
        </a:p>
      </dgm:t>
    </dgm:pt>
    <dgm:pt modelId="{B40AADC5-7E8C-43D4-B2C3-74EA157863DB}" type="parTrans" cxnId="{B5A87B59-F0F3-42AC-9277-8C6672FA0154}">
      <dgm:prSet custT="1"/>
      <dgm:spPr/>
      <dgm:t>
        <a:bodyPr/>
        <a:lstStyle/>
        <a:p>
          <a:endParaRPr lang="zh-CN" altLang="en-US" sz="500"/>
        </a:p>
      </dgm:t>
    </dgm:pt>
    <dgm:pt modelId="{1220581A-EE84-4973-86C8-03D4E6951240}" type="sibTrans" cxnId="{B5A87B59-F0F3-42AC-9277-8C6672FA0154}">
      <dgm:prSet/>
      <dgm:spPr/>
      <dgm:t>
        <a:bodyPr/>
        <a:lstStyle/>
        <a:p>
          <a:endParaRPr lang="zh-CN" altLang="en-US" sz="1800"/>
        </a:p>
      </dgm:t>
    </dgm:pt>
    <dgm:pt modelId="{22A5D7A8-AC0C-4970-B1DA-4AE7AE92D683}">
      <dgm:prSet phldrT="[文本]" custT="1"/>
      <dgm:spPr>
        <a:solidFill>
          <a:schemeClr val="accent4"/>
        </a:solidFill>
      </dgm:spPr>
      <dgm:t>
        <a:bodyPr/>
        <a:lstStyle/>
        <a:p>
          <a:r>
            <a:rPr lang="en-US" altLang="zh-CN" sz="800" dirty="0"/>
            <a:t>D.TRSM</a:t>
          </a:r>
          <a:endParaRPr lang="zh-CN" altLang="en-US" sz="800" dirty="0"/>
        </a:p>
      </dgm:t>
    </dgm:pt>
    <dgm:pt modelId="{3DA5388A-7892-49D6-BF34-76FE5C08E1C9}" type="parTrans" cxnId="{B92AF868-11BB-4576-91C8-270B98E96FAB}">
      <dgm:prSet custT="1"/>
      <dgm:spPr/>
      <dgm:t>
        <a:bodyPr/>
        <a:lstStyle/>
        <a:p>
          <a:endParaRPr lang="zh-CN" altLang="en-US" sz="500"/>
        </a:p>
      </dgm:t>
    </dgm:pt>
    <dgm:pt modelId="{90CE4565-7364-4DC7-B830-3710E510B493}" type="sibTrans" cxnId="{B92AF868-11BB-4576-91C8-270B98E96FAB}">
      <dgm:prSet/>
      <dgm:spPr/>
      <dgm:t>
        <a:bodyPr/>
        <a:lstStyle/>
        <a:p>
          <a:endParaRPr lang="zh-CN" altLang="en-US" sz="1800"/>
        </a:p>
      </dgm:t>
    </dgm:pt>
    <dgm:pt modelId="{30093D86-9EF6-4E91-96A6-2CE527903950}">
      <dgm:prSet phldrT="[文本]" custT="1"/>
      <dgm:spPr>
        <a:solidFill>
          <a:schemeClr val="accent4"/>
        </a:solidFill>
      </dgm:spPr>
      <dgm:t>
        <a:bodyPr/>
        <a:lstStyle/>
        <a:p>
          <a:r>
            <a:rPr lang="en-US" altLang="zh-CN" sz="800" dirty="0"/>
            <a:t>H.TRSM</a:t>
          </a:r>
          <a:endParaRPr lang="zh-CN" altLang="en-US" sz="800" dirty="0"/>
        </a:p>
      </dgm:t>
    </dgm:pt>
    <dgm:pt modelId="{2C8E6CC6-0B61-4A61-9A63-D0BBE1EB95A1}" type="parTrans" cxnId="{076E20F1-737C-4BD3-A338-5F31F986AF6F}">
      <dgm:prSet custT="1"/>
      <dgm:spPr/>
      <dgm:t>
        <a:bodyPr/>
        <a:lstStyle/>
        <a:p>
          <a:endParaRPr lang="zh-CN" altLang="en-US" sz="500"/>
        </a:p>
      </dgm:t>
    </dgm:pt>
    <dgm:pt modelId="{8D53F0DA-16E0-4ECC-8CDE-BDFBE577AE03}" type="sibTrans" cxnId="{076E20F1-737C-4BD3-A338-5F31F986AF6F}">
      <dgm:prSet/>
      <dgm:spPr/>
      <dgm:t>
        <a:bodyPr/>
        <a:lstStyle/>
        <a:p>
          <a:endParaRPr lang="zh-CN" altLang="en-US" sz="1800"/>
        </a:p>
      </dgm:t>
    </dgm:pt>
    <dgm:pt modelId="{74F3CEC4-AEDF-4FAE-B5D3-B191CA5CA91D}">
      <dgm:prSet phldrT="[文本]" custT="1"/>
      <dgm:spPr>
        <a:solidFill>
          <a:schemeClr val="accent4"/>
        </a:solidFill>
      </dgm:spPr>
      <dgm:t>
        <a:bodyPr/>
        <a:lstStyle/>
        <a:p>
          <a:r>
            <a:rPr lang="en-US" altLang="zh-CN" sz="800" dirty="0"/>
            <a:t>LR.TRSM</a:t>
          </a:r>
          <a:endParaRPr lang="zh-CN" altLang="en-US" sz="800" dirty="0"/>
        </a:p>
      </dgm:t>
    </dgm:pt>
    <dgm:pt modelId="{C42D8502-A073-4E92-8E07-ACDF0A31DE9E}" type="parTrans" cxnId="{7DCC4F8F-5E81-4039-8C01-F1B64FCA3FD9}">
      <dgm:prSet custT="1"/>
      <dgm:spPr/>
      <dgm:t>
        <a:bodyPr/>
        <a:lstStyle/>
        <a:p>
          <a:endParaRPr lang="zh-CN" altLang="en-US" sz="500"/>
        </a:p>
      </dgm:t>
    </dgm:pt>
    <dgm:pt modelId="{8B40C0EB-A1A2-48B8-980F-335615CB2FED}" type="sibTrans" cxnId="{7DCC4F8F-5E81-4039-8C01-F1B64FCA3FD9}">
      <dgm:prSet/>
      <dgm:spPr/>
      <dgm:t>
        <a:bodyPr/>
        <a:lstStyle/>
        <a:p>
          <a:endParaRPr lang="zh-CN" altLang="en-US" sz="1800"/>
        </a:p>
      </dgm:t>
    </dgm:pt>
    <dgm:pt modelId="{88516A9B-685F-4190-806D-F9710CEDAE24}">
      <dgm:prSet phldrT="[文本]" custT="1"/>
      <dgm:spPr/>
      <dgm:t>
        <a:bodyPr/>
        <a:lstStyle/>
        <a:p>
          <a:r>
            <a:rPr lang="en-US" altLang="zh-CN" sz="800" dirty="0"/>
            <a:t>…</a:t>
          </a:r>
          <a:endParaRPr lang="zh-CN" altLang="en-US" sz="800" dirty="0"/>
        </a:p>
      </dgm:t>
    </dgm:pt>
    <dgm:pt modelId="{F8CBE5ED-E07C-46FE-AF81-5FB5C276BFFC}" type="parTrans" cxnId="{F58F940D-3149-4E0A-A99B-F6FF288DFAC2}">
      <dgm:prSet custT="1"/>
      <dgm:spPr/>
      <dgm:t>
        <a:bodyPr/>
        <a:lstStyle/>
        <a:p>
          <a:endParaRPr lang="zh-CN" altLang="en-US" sz="500"/>
        </a:p>
      </dgm:t>
    </dgm:pt>
    <dgm:pt modelId="{561AAA69-6D2C-4330-942E-E7209E8D9168}" type="sibTrans" cxnId="{F58F940D-3149-4E0A-A99B-F6FF288DFAC2}">
      <dgm:prSet/>
      <dgm:spPr/>
      <dgm:t>
        <a:bodyPr/>
        <a:lstStyle/>
        <a:p>
          <a:endParaRPr lang="zh-CN" altLang="en-US" sz="1800"/>
        </a:p>
      </dgm:t>
    </dgm:pt>
    <dgm:pt modelId="{3E8D777B-884B-40F6-8B04-7479A37DA367}">
      <dgm:prSet phldrT="[文本]" custT="1"/>
      <dgm:spPr>
        <a:solidFill>
          <a:schemeClr val="accent6"/>
        </a:solidFill>
      </dgm:spPr>
      <dgm:t>
        <a:bodyPr/>
        <a:lstStyle/>
        <a:p>
          <a:r>
            <a:rPr lang="en-US" altLang="zh-CN" sz="800" dirty="0"/>
            <a:t>D.GEMM</a:t>
          </a:r>
          <a:endParaRPr lang="zh-CN" altLang="en-US" sz="800" dirty="0"/>
        </a:p>
      </dgm:t>
    </dgm:pt>
    <dgm:pt modelId="{155106DC-B3D6-4AA1-B90D-7F61B4A16962}" type="parTrans" cxnId="{3B1B3CAA-46D3-4692-9DF5-5C84E30A40A2}">
      <dgm:prSet custT="1"/>
      <dgm:spPr/>
      <dgm:t>
        <a:bodyPr/>
        <a:lstStyle/>
        <a:p>
          <a:endParaRPr lang="zh-CN" altLang="en-US" sz="500"/>
        </a:p>
      </dgm:t>
    </dgm:pt>
    <dgm:pt modelId="{742199D4-9FB0-4F9D-9AD1-9B1FF7AC72F4}" type="sibTrans" cxnId="{3B1B3CAA-46D3-4692-9DF5-5C84E30A40A2}">
      <dgm:prSet/>
      <dgm:spPr/>
      <dgm:t>
        <a:bodyPr/>
        <a:lstStyle/>
        <a:p>
          <a:endParaRPr lang="zh-CN" altLang="en-US" sz="1800"/>
        </a:p>
      </dgm:t>
    </dgm:pt>
    <dgm:pt modelId="{3F4411F2-2F92-4C94-9498-034D4D284851}">
      <dgm:prSet phldrT="[文本]" custT="1"/>
      <dgm:spPr>
        <a:solidFill>
          <a:schemeClr val="accent6"/>
        </a:solidFill>
      </dgm:spPr>
      <dgm:t>
        <a:bodyPr/>
        <a:lstStyle/>
        <a:p>
          <a:r>
            <a:rPr lang="en-US" altLang="zh-CN" sz="800" dirty="0"/>
            <a:t>LR.GEMM</a:t>
          </a:r>
          <a:endParaRPr lang="zh-CN" altLang="en-US" sz="800" dirty="0"/>
        </a:p>
      </dgm:t>
    </dgm:pt>
    <dgm:pt modelId="{A99FE06C-4471-46D5-AE33-728016B3F2EA}" type="parTrans" cxnId="{C4A2FACD-25DB-405C-AD95-DD3470154C7E}">
      <dgm:prSet custT="1"/>
      <dgm:spPr/>
      <dgm:t>
        <a:bodyPr/>
        <a:lstStyle/>
        <a:p>
          <a:endParaRPr lang="zh-CN" altLang="en-US" sz="500"/>
        </a:p>
      </dgm:t>
    </dgm:pt>
    <dgm:pt modelId="{24A4A636-5DE5-4325-ACF7-4AB39DF72A67}" type="sibTrans" cxnId="{C4A2FACD-25DB-405C-AD95-DD3470154C7E}">
      <dgm:prSet/>
      <dgm:spPr/>
      <dgm:t>
        <a:bodyPr/>
        <a:lstStyle/>
        <a:p>
          <a:endParaRPr lang="zh-CN" altLang="en-US" sz="1800"/>
        </a:p>
      </dgm:t>
    </dgm:pt>
    <dgm:pt modelId="{C310292C-BA9E-4A74-9BA7-189649EB5369}">
      <dgm:prSet phldrT="[文本]" custT="1"/>
      <dgm:spPr/>
      <dgm:t>
        <a:bodyPr/>
        <a:lstStyle/>
        <a:p>
          <a:r>
            <a:rPr lang="en-US" altLang="zh-CN" sz="800" dirty="0"/>
            <a:t>…</a:t>
          </a:r>
          <a:endParaRPr lang="zh-CN" altLang="en-US" sz="800" dirty="0"/>
        </a:p>
      </dgm:t>
    </dgm:pt>
    <dgm:pt modelId="{5D5F30C0-3665-426A-A2E9-C6174ADFD6E6}" type="parTrans" cxnId="{18AB291A-9458-475E-A51B-2AB095EF1D7D}">
      <dgm:prSet custT="1"/>
      <dgm:spPr/>
      <dgm:t>
        <a:bodyPr/>
        <a:lstStyle/>
        <a:p>
          <a:endParaRPr lang="zh-CN" altLang="en-US" sz="500"/>
        </a:p>
      </dgm:t>
    </dgm:pt>
    <dgm:pt modelId="{B320B50F-ABFD-4D1D-836E-49D863EAAD7F}" type="sibTrans" cxnId="{18AB291A-9458-475E-A51B-2AB095EF1D7D}">
      <dgm:prSet/>
      <dgm:spPr/>
      <dgm:t>
        <a:bodyPr/>
        <a:lstStyle/>
        <a:p>
          <a:endParaRPr lang="zh-CN" altLang="en-US" sz="1800"/>
        </a:p>
      </dgm:t>
    </dgm:pt>
    <dgm:pt modelId="{17D9B67E-73E4-4634-AE7F-62DE163F7891}">
      <dgm:prSet phldrT="[文本]" custT="1"/>
      <dgm:spPr/>
      <dgm:t>
        <a:bodyPr/>
        <a:lstStyle/>
        <a:p>
          <a:r>
            <a:rPr lang="en-US" altLang="zh-CN" sz="800" dirty="0"/>
            <a:t>…</a:t>
          </a:r>
          <a:endParaRPr lang="zh-CN" altLang="en-US" sz="800" dirty="0"/>
        </a:p>
      </dgm:t>
    </dgm:pt>
    <dgm:pt modelId="{86282561-3B01-49AC-BF57-D93EF279058E}" type="parTrans" cxnId="{C8D909A1-377E-476C-BA71-BFA613E002EA}">
      <dgm:prSet custT="1"/>
      <dgm:spPr/>
      <dgm:t>
        <a:bodyPr/>
        <a:lstStyle/>
        <a:p>
          <a:endParaRPr lang="zh-CN" altLang="en-US" sz="500"/>
        </a:p>
      </dgm:t>
    </dgm:pt>
    <dgm:pt modelId="{8B3D5D9D-B02B-47CF-A8C9-6158A5383A4D}" type="sibTrans" cxnId="{C8D909A1-377E-476C-BA71-BFA613E002EA}">
      <dgm:prSet/>
      <dgm:spPr/>
      <dgm:t>
        <a:bodyPr/>
        <a:lstStyle/>
        <a:p>
          <a:endParaRPr lang="zh-CN" altLang="en-US" sz="1800"/>
        </a:p>
      </dgm:t>
    </dgm:pt>
    <dgm:pt modelId="{2C66D37E-3216-461D-B4D4-7E5A06717260}" type="pres">
      <dgm:prSet presAssocID="{C1B7745A-DC50-44C2-B9A7-B6EA5FA8FB0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B7DCDEB-175E-4ED7-B358-2768801ACEDB}" type="pres">
      <dgm:prSet presAssocID="{77785469-7A9C-4179-9BB7-8F7F9E63BF44}" presName="root1" presStyleCnt="0"/>
      <dgm:spPr/>
    </dgm:pt>
    <dgm:pt modelId="{D410E56A-73BE-471B-B59C-F0913095CF85}" type="pres">
      <dgm:prSet presAssocID="{77785469-7A9C-4179-9BB7-8F7F9E63BF44}" presName="LevelOneTextNode" presStyleLbl="node0" presStyleIdx="0" presStyleCnt="1">
        <dgm:presLayoutVars>
          <dgm:chPref val="3"/>
        </dgm:presLayoutVars>
      </dgm:prSet>
      <dgm:spPr/>
    </dgm:pt>
    <dgm:pt modelId="{D04FC6B6-C922-4301-B163-7F93130D04BB}" type="pres">
      <dgm:prSet presAssocID="{77785469-7A9C-4179-9BB7-8F7F9E63BF44}" presName="level2hierChild" presStyleCnt="0"/>
      <dgm:spPr/>
    </dgm:pt>
    <dgm:pt modelId="{1535E487-293D-4C90-A625-9B624467ABCF}" type="pres">
      <dgm:prSet presAssocID="{1A176BD1-8A45-46E9-9E59-9E0C2617BECF}" presName="conn2-1" presStyleLbl="parChTrans1D2" presStyleIdx="0" presStyleCnt="3"/>
      <dgm:spPr/>
    </dgm:pt>
    <dgm:pt modelId="{0CA22B36-106B-4814-A751-45BFCC8F0DD0}" type="pres">
      <dgm:prSet presAssocID="{1A176BD1-8A45-46E9-9E59-9E0C2617BECF}" presName="connTx" presStyleLbl="parChTrans1D2" presStyleIdx="0" presStyleCnt="3"/>
      <dgm:spPr/>
    </dgm:pt>
    <dgm:pt modelId="{725C72B7-6EB9-48A7-943E-DC6036BD2359}" type="pres">
      <dgm:prSet presAssocID="{4BE53AA4-F862-477C-A751-87DC132FB69D}" presName="root2" presStyleCnt="0"/>
      <dgm:spPr/>
    </dgm:pt>
    <dgm:pt modelId="{1142FC2E-466E-4A00-BE21-DADA87F2D6F0}" type="pres">
      <dgm:prSet presAssocID="{4BE53AA4-F862-477C-A751-87DC132FB69D}" presName="LevelTwoTextNode" presStyleLbl="node2" presStyleIdx="0" presStyleCnt="3">
        <dgm:presLayoutVars>
          <dgm:chPref val="3"/>
        </dgm:presLayoutVars>
      </dgm:prSet>
      <dgm:spPr/>
    </dgm:pt>
    <dgm:pt modelId="{010DE870-B365-4017-9979-D84086494965}" type="pres">
      <dgm:prSet presAssocID="{4BE53AA4-F862-477C-A751-87DC132FB69D}" presName="level3hierChild" presStyleCnt="0"/>
      <dgm:spPr/>
    </dgm:pt>
    <dgm:pt modelId="{743496CE-643F-42F4-9B21-9CF279FDD270}" type="pres">
      <dgm:prSet presAssocID="{B40AADC5-7E8C-43D4-B2C3-74EA157863DB}" presName="conn2-1" presStyleLbl="parChTrans1D3" presStyleIdx="0" presStyleCnt="7"/>
      <dgm:spPr/>
    </dgm:pt>
    <dgm:pt modelId="{16A9C6B1-A747-41AA-8AD9-DECBBA95E30F}" type="pres">
      <dgm:prSet presAssocID="{B40AADC5-7E8C-43D4-B2C3-74EA157863DB}" presName="connTx" presStyleLbl="parChTrans1D3" presStyleIdx="0" presStyleCnt="7"/>
      <dgm:spPr/>
    </dgm:pt>
    <dgm:pt modelId="{47B332E0-965F-4AD1-AB90-170940EBA168}" type="pres">
      <dgm:prSet presAssocID="{93A4794A-869B-4001-8A41-D6C3449A1367}" presName="root2" presStyleCnt="0"/>
      <dgm:spPr/>
    </dgm:pt>
    <dgm:pt modelId="{E48DC7A0-D426-4B0F-A704-08FC86604847}" type="pres">
      <dgm:prSet presAssocID="{93A4794A-869B-4001-8A41-D6C3449A1367}" presName="LevelTwoTextNode" presStyleLbl="node3" presStyleIdx="0" presStyleCnt="7">
        <dgm:presLayoutVars>
          <dgm:chPref val="3"/>
        </dgm:presLayoutVars>
      </dgm:prSet>
      <dgm:spPr/>
    </dgm:pt>
    <dgm:pt modelId="{42EBCBC9-47B6-4E06-9B74-94898C34C172}" type="pres">
      <dgm:prSet presAssocID="{93A4794A-869B-4001-8A41-D6C3449A1367}" presName="level3hierChild" presStyleCnt="0"/>
      <dgm:spPr/>
    </dgm:pt>
    <dgm:pt modelId="{889687C7-3F8C-44FF-A3DE-E4F0C2C6EBBC}" type="pres">
      <dgm:prSet presAssocID="{3DA5388A-7892-49D6-BF34-76FE5C08E1C9}" presName="conn2-1" presStyleLbl="parChTrans1D3" presStyleIdx="1" presStyleCnt="7"/>
      <dgm:spPr/>
    </dgm:pt>
    <dgm:pt modelId="{669C637C-3B33-4106-AA65-6D07482F364E}" type="pres">
      <dgm:prSet presAssocID="{3DA5388A-7892-49D6-BF34-76FE5C08E1C9}" presName="connTx" presStyleLbl="parChTrans1D3" presStyleIdx="1" presStyleCnt="7"/>
      <dgm:spPr/>
    </dgm:pt>
    <dgm:pt modelId="{1CC0258B-16CE-4E4C-B724-D9DB9AB6A45D}" type="pres">
      <dgm:prSet presAssocID="{22A5D7A8-AC0C-4970-B1DA-4AE7AE92D683}" presName="root2" presStyleCnt="0"/>
      <dgm:spPr/>
    </dgm:pt>
    <dgm:pt modelId="{9DB41D7A-B3E1-4103-832B-6A2C209A7022}" type="pres">
      <dgm:prSet presAssocID="{22A5D7A8-AC0C-4970-B1DA-4AE7AE92D683}" presName="LevelTwoTextNode" presStyleLbl="node3" presStyleIdx="1" presStyleCnt="7">
        <dgm:presLayoutVars>
          <dgm:chPref val="3"/>
        </dgm:presLayoutVars>
      </dgm:prSet>
      <dgm:spPr/>
    </dgm:pt>
    <dgm:pt modelId="{8EB9EF53-96A5-4CB0-9D1C-A24F728A9B82}" type="pres">
      <dgm:prSet presAssocID="{22A5D7A8-AC0C-4970-B1DA-4AE7AE92D683}" presName="level3hierChild" presStyleCnt="0"/>
      <dgm:spPr/>
    </dgm:pt>
    <dgm:pt modelId="{3DABB55B-B6E3-4C53-9BCD-15CECDF53433}" type="pres">
      <dgm:prSet presAssocID="{155106DC-B3D6-4AA1-B90D-7F61B4A16962}" presName="conn2-1" presStyleLbl="parChTrans1D3" presStyleIdx="2" presStyleCnt="7"/>
      <dgm:spPr/>
    </dgm:pt>
    <dgm:pt modelId="{BB3E339D-F3A4-4927-8746-7440086BE449}" type="pres">
      <dgm:prSet presAssocID="{155106DC-B3D6-4AA1-B90D-7F61B4A16962}" presName="connTx" presStyleLbl="parChTrans1D3" presStyleIdx="2" presStyleCnt="7"/>
      <dgm:spPr/>
    </dgm:pt>
    <dgm:pt modelId="{A82FBF3C-5C61-4840-BD33-D9BF3EB5613F}" type="pres">
      <dgm:prSet presAssocID="{3E8D777B-884B-40F6-8B04-7479A37DA367}" presName="root2" presStyleCnt="0"/>
      <dgm:spPr/>
    </dgm:pt>
    <dgm:pt modelId="{F716C599-C20A-40A2-ACB3-8F25389E1A04}" type="pres">
      <dgm:prSet presAssocID="{3E8D777B-884B-40F6-8B04-7479A37DA367}" presName="LevelTwoTextNode" presStyleLbl="node3" presStyleIdx="2" presStyleCnt="7">
        <dgm:presLayoutVars>
          <dgm:chPref val="3"/>
        </dgm:presLayoutVars>
      </dgm:prSet>
      <dgm:spPr/>
    </dgm:pt>
    <dgm:pt modelId="{659FD686-3BC1-429B-A803-75C25D7B0FFF}" type="pres">
      <dgm:prSet presAssocID="{3E8D777B-884B-40F6-8B04-7479A37DA367}" presName="level3hierChild" presStyleCnt="0"/>
      <dgm:spPr/>
    </dgm:pt>
    <dgm:pt modelId="{9C8AC8B6-4492-48FF-ACCB-7879F56C1F5D}" type="pres">
      <dgm:prSet presAssocID="{F8CBE5ED-E07C-46FE-AF81-5FB5C276BFFC}" presName="conn2-1" presStyleLbl="parChTrans1D3" presStyleIdx="3" presStyleCnt="7"/>
      <dgm:spPr/>
    </dgm:pt>
    <dgm:pt modelId="{698E9347-3B5F-417A-AE8A-8611557FD961}" type="pres">
      <dgm:prSet presAssocID="{F8CBE5ED-E07C-46FE-AF81-5FB5C276BFFC}" presName="connTx" presStyleLbl="parChTrans1D3" presStyleIdx="3" presStyleCnt="7"/>
      <dgm:spPr/>
    </dgm:pt>
    <dgm:pt modelId="{031AC045-FECC-4806-9962-90389E7A126D}" type="pres">
      <dgm:prSet presAssocID="{88516A9B-685F-4190-806D-F9710CEDAE24}" presName="root2" presStyleCnt="0"/>
      <dgm:spPr/>
    </dgm:pt>
    <dgm:pt modelId="{DA5344CC-CAE6-403F-B499-92733C9AF91B}" type="pres">
      <dgm:prSet presAssocID="{88516A9B-685F-4190-806D-F9710CEDAE24}" presName="LevelTwoTextNode" presStyleLbl="node3" presStyleIdx="3" presStyleCnt="7">
        <dgm:presLayoutVars>
          <dgm:chPref val="3"/>
        </dgm:presLayoutVars>
      </dgm:prSet>
      <dgm:spPr/>
    </dgm:pt>
    <dgm:pt modelId="{CE89E364-74E8-43AC-AE4B-BDE016959E53}" type="pres">
      <dgm:prSet presAssocID="{88516A9B-685F-4190-806D-F9710CEDAE24}" presName="level3hierChild" presStyleCnt="0"/>
      <dgm:spPr/>
    </dgm:pt>
    <dgm:pt modelId="{935B0FC9-ED67-4A2F-A7EA-CF10E53E7D3D}" type="pres">
      <dgm:prSet presAssocID="{2C8E6CC6-0B61-4A61-9A63-D0BBE1EB95A1}" presName="conn2-1" presStyleLbl="parChTrans1D2" presStyleIdx="1" presStyleCnt="3"/>
      <dgm:spPr/>
    </dgm:pt>
    <dgm:pt modelId="{D1414EF2-B84D-4A3F-9241-8A656F1DC01D}" type="pres">
      <dgm:prSet presAssocID="{2C8E6CC6-0B61-4A61-9A63-D0BBE1EB95A1}" presName="connTx" presStyleLbl="parChTrans1D2" presStyleIdx="1" presStyleCnt="3"/>
      <dgm:spPr/>
    </dgm:pt>
    <dgm:pt modelId="{6C6F354A-88E0-4798-894D-02C244EB7D2A}" type="pres">
      <dgm:prSet presAssocID="{30093D86-9EF6-4E91-96A6-2CE527903950}" presName="root2" presStyleCnt="0"/>
      <dgm:spPr/>
    </dgm:pt>
    <dgm:pt modelId="{880657F8-67DA-423D-A5CB-83B9458014B2}" type="pres">
      <dgm:prSet presAssocID="{30093D86-9EF6-4E91-96A6-2CE527903950}" presName="LevelTwoTextNode" presStyleLbl="node2" presStyleIdx="1" presStyleCnt="3">
        <dgm:presLayoutVars>
          <dgm:chPref val="3"/>
        </dgm:presLayoutVars>
      </dgm:prSet>
      <dgm:spPr/>
    </dgm:pt>
    <dgm:pt modelId="{AC2DC033-98F3-4D51-ADF0-49DBA44E6F74}" type="pres">
      <dgm:prSet presAssocID="{30093D86-9EF6-4E91-96A6-2CE527903950}" presName="level3hierChild" presStyleCnt="0"/>
      <dgm:spPr/>
    </dgm:pt>
    <dgm:pt modelId="{76C8BC1E-9BD3-4FA1-BE3D-2A2EBC816E5F}" type="pres">
      <dgm:prSet presAssocID="{C42D8502-A073-4E92-8E07-ACDF0A31DE9E}" presName="conn2-1" presStyleLbl="parChTrans1D3" presStyleIdx="4" presStyleCnt="7"/>
      <dgm:spPr/>
    </dgm:pt>
    <dgm:pt modelId="{EE5FC98E-9A15-4366-AC96-98F03CED0A9D}" type="pres">
      <dgm:prSet presAssocID="{C42D8502-A073-4E92-8E07-ACDF0A31DE9E}" presName="connTx" presStyleLbl="parChTrans1D3" presStyleIdx="4" presStyleCnt="7"/>
      <dgm:spPr/>
    </dgm:pt>
    <dgm:pt modelId="{1F0C989F-E71A-4AB2-B33C-D4730950B0D0}" type="pres">
      <dgm:prSet presAssocID="{74F3CEC4-AEDF-4FAE-B5D3-B191CA5CA91D}" presName="root2" presStyleCnt="0"/>
      <dgm:spPr/>
    </dgm:pt>
    <dgm:pt modelId="{CCD57538-A5C6-438B-B6D1-19A3988B65FC}" type="pres">
      <dgm:prSet presAssocID="{74F3CEC4-AEDF-4FAE-B5D3-B191CA5CA91D}" presName="LevelTwoTextNode" presStyleLbl="node3" presStyleIdx="4" presStyleCnt="7">
        <dgm:presLayoutVars>
          <dgm:chPref val="3"/>
        </dgm:presLayoutVars>
      </dgm:prSet>
      <dgm:spPr/>
    </dgm:pt>
    <dgm:pt modelId="{1F4514FB-6F81-498E-A799-BCB6CAEE257B}" type="pres">
      <dgm:prSet presAssocID="{74F3CEC4-AEDF-4FAE-B5D3-B191CA5CA91D}" presName="level3hierChild" presStyleCnt="0"/>
      <dgm:spPr/>
    </dgm:pt>
    <dgm:pt modelId="{3BCB1106-9C51-4479-A7A5-90631B831FA0}" type="pres">
      <dgm:prSet presAssocID="{A99FE06C-4471-46D5-AE33-728016B3F2EA}" presName="conn2-1" presStyleLbl="parChTrans1D3" presStyleIdx="5" presStyleCnt="7"/>
      <dgm:spPr/>
    </dgm:pt>
    <dgm:pt modelId="{D363DD74-AE07-4F23-9328-C25AF28A6948}" type="pres">
      <dgm:prSet presAssocID="{A99FE06C-4471-46D5-AE33-728016B3F2EA}" presName="connTx" presStyleLbl="parChTrans1D3" presStyleIdx="5" presStyleCnt="7"/>
      <dgm:spPr/>
    </dgm:pt>
    <dgm:pt modelId="{1FFACF59-9822-42DB-8B11-2AEB252732AA}" type="pres">
      <dgm:prSet presAssocID="{3F4411F2-2F92-4C94-9498-034D4D284851}" presName="root2" presStyleCnt="0"/>
      <dgm:spPr/>
    </dgm:pt>
    <dgm:pt modelId="{262DE297-9D25-4BCF-ADE1-3F0B0544C82B}" type="pres">
      <dgm:prSet presAssocID="{3F4411F2-2F92-4C94-9498-034D4D284851}" presName="LevelTwoTextNode" presStyleLbl="node3" presStyleIdx="5" presStyleCnt="7">
        <dgm:presLayoutVars>
          <dgm:chPref val="3"/>
        </dgm:presLayoutVars>
      </dgm:prSet>
      <dgm:spPr/>
    </dgm:pt>
    <dgm:pt modelId="{3E1813D4-6C4D-464C-AEF5-8E0A34F61A77}" type="pres">
      <dgm:prSet presAssocID="{3F4411F2-2F92-4C94-9498-034D4D284851}" presName="level3hierChild" presStyleCnt="0"/>
      <dgm:spPr/>
    </dgm:pt>
    <dgm:pt modelId="{C158B6A6-3C92-4F1B-960B-13FBC22B161B}" type="pres">
      <dgm:prSet presAssocID="{5D5F30C0-3665-426A-A2E9-C6174ADFD6E6}" presName="conn2-1" presStyleLbl="parChTrans1D3" presStyleIdx="6" presStyleCnt="7"/>
      <dgm:spPr/>
    </dgm:pt>
    <dgm:pt modelId="{41B99BF1-2885-478D-A4AA-5919AE53FDDA}" type="pres">
      <dgm:prSet presAssocID="{5D5F30C0-3665-426A-A2E9-C6174ADFD6E6}" presName="connTx" presStyleLbl="parChTrans1D3" presStyleIdx="6" presStyleCnt="7"/>
      <dgm:spPr/>
    </dgm:pt>
    <dgm:pt modelId="{0CDA08C3-37B2-4A68-A4C1-DC32783A475A}" type="pres">
      <dgm:prSet presAssocID="{C310292C-BA9E-4A74-9BA7-189649EB5369}" presName="root2" presStyleCnt="0"/>
      <dgm:spPr/>
    </dgm:pt>
    <dgm:pt modelId="{B66265E8-AC33-4F16-9B18-87BA7FA3F588}" type="pres">
      <dgm:prSet presAssocID="{C310292C-BA9E-4A74-9BA7-189649EB5369}" presName="LevelTwoTextNode" presStyleLbl="node3" presStyleIdx="6" presStyleCnt="7">
        <dgm:presLayoutVars>
          <dgm:chPref val="3"/>
        </dgm:presLayoutVars>
      </dgm:prSet>
      <dgm:spPr/>
    </dgm:pt>
    <dgm:pt modelId="{52D23C45-AF44-4732-99B0-271BA619856E}" type="pres">
      <dgm:prSet presAssocID="{C310292C-BA9E-4A74-9BA7-189649EB5369}" presName="level3hierChild" presStyleCnt="0"/>
      <dgm:spPr/>
    </dgm:pt>
    <dgm:pt modelId="{71316BC2-0FDF-48C8-AFBB-14A3860BA8FA}" type="pres">
      <dgm:prSet presAssocID="{86282561-3B01-49AC-BF57-D93EF279058E}" presName="conn2-1" presStyleLbl="parChTrans1D2" presStyleIdx="2" presStyleCnt="3"/>
      <dgm:spPr/>
    </dgm:pt>
    <dgm:pt modelId="{0603072B-9B83-4E68-92EF-C4170E1C7A58}" type="pres">
      <dgm:prSet presAssocID="{86282561-3B01-49AC-BF57-D93EF279058E}" presName="connTx" presStyleLbl="parChTrans1D2" presStyleIdx="2" presStyleCnt="3"/>
      <dgm:spPr/>
    </dgm:pt>
    <dgm:pt modelId="{A28A4854-70A9-4C05-ABB0-A12A7EDF1166}" type="pres">
      <dgm:prSet presAssocID="{17D9B67E-73E4-4634-AE7F-62DE163F7891}" presName="root2" presStyleCnt="0"/>
      <dgm:spPr/>
    </dgm:pt>
    <dgm:pt modelId="{B6A2645E-4F24-43D6-AC02-C956742427F5}" type="pres">
      <dgm:prSet presAssocID="{17D9B67E-73E4-4634-AE7F-62DE163F7891}" presName="LevelTwoTextNode" presStyleLbl="node2" presStyleIdx="2" presStyleCnt="3">
        <dgm:presLayoutVars>
          <dgm:chPref val="3"/>
        </dgm:presLayoutVars>
      </dgm:prSet>
      <dgm:spPr/>
    </dgm:pt>
    <dgm:pt modelId="{75273C98-F887-44CD-B180-ABACD9C50AAC}" type="pres">
      <dgm:prSet presAssocID="{17D9B67E-73E4-4634-AE7F-62DE163F7891}" presName="level3hierChild" presStyleCnt="0"/>
      <dgm:spPr/>
    </dgm:pt>
  </dgm:ptLst>
  <dgm:cxnLst>
    <dgm:cxn modelId="{F58F940D-3149-4E0A-A99B-F6FF288DFAC2}" srcId="{4BE53AA4-F862-477C-A751-87DC132FB69D}" destId="{88516A9B-685F-4190-806D-F9710CEDAE24}" srcOrd="3" destOrd="0" parTransId="{F8CBE5ED-E07C-46FE-AF81-5FB5C276BFFC}" sibTransId="{561AAA69-6D2C-4330-942E-E7209E8D9168}"/>
    <dgm:cxn modelId="{995E9319-A590-4621-98D1-2C5A28E66F06}" type="presOf" srcId="{C42D8502-A073-4E92-8E07-ACDF0A31DE9E}" destId="{EE5FC98E-9A15-4366-AC96-98F03CED0A9D}" srcOrd="1" destOrd="0" presId="urn:microsoft.com/office/officeart/2005/8/layout/hierarchy2"/>
    <dgm:cxn modelId="{18AB291A-9458-475E-A51B-2AB095EF1D7D}" srcId="{30093D86-9EF6-4E91-96A6-2CE527903950}" destId="{C310292C-BA9E-4A74-9BA7-189649EB5369}" srcOrd="2" destOrd="0" parTransId="{5D5F30C0-3665-426A-A2E9-C6174ADFD6E6}" sibTransId="{B320B50F-ABFD-4D1D-836E-49D863EAAD7F}"/>
    <dgm:cxn modelId="{D1AFDD21-CD69-4044-BBBE-73851E5305C0}" type="presOf" srcId="{155106DC-B3D6-4AA1-B90D-7F61B4A16962}" destId="{BB3E339D-F3A4-4927-8746-7440086BE449}" srcOrd="1" destOrd="0" presId="urn:microsoft.com/office/officeart/2005/8/layout/hierarchy2"/>
    <dgm:cxn modelId="{46C3E426-6D6A-4B6C-9E18-0A53DBA49164}" type="presOf" srcId="{3F4411F2-2F92-4C94-9498-034D4D284851}" destId="{262DE297-9D25-4BCF-ADE1-3F0B0544C82B}" srcOrd="0" destOrd="0" presId="urn:microsoft.com/office/officeart/2005/8/layout/hierarchy2"/>
    <dgm:cxn modelId="{F85FC631-AE40-42CF-A7DB-7B2524AAE2C8}" type="presOf" srcId="{A99FE06C-4471-46D5-AE33-728016B3F2EA}" destId="{3BCB1106-9C51-4479-A7A5-90631B831FA0}" srcOrd="0" destOrd="0" presId="urn:microsoft.com/office/officeart/2005/8/layout/hierarchy2"/>
    <dgm:cxn modelId="{A92A563A-E7B9-42BD-95AB-672AAF7781F0}" type="presOf" srcId="{3DA5388A-7892-49D6-BF34-76FE5C08E1C9}" destId="{669C637C-3B33-4106-AA65-6D07482F364E}" srcOrd="1" destOrd="0" presId="urn:microsoft.com/office/officeart/2005/8/layout/hierarchy2"/>
    <dgm:cxn modelId="{7CD7073F-97D9-4D80-96CF-1494DCA7EDC2}" srcId="{77785469-7A9C-4179-9BB7-8F7F9E63BF44}" destId="{4BE53AA4-F862-477C-A751-87DC132FB69D}" srcOrd="0" destOrd="0" parTransId="{1A176BD1-8A45-46E9-9E59-9E0C2617BECF}" sibTransId="{8C236E55-5F1A-4FB1-B9A2-2925BCDFF372}"/>
    <dgm:cxn modelId="{7AE3B246-2A0D-42CF-8007-56F6170CB725}" type="presOf" srcId="{F8CBE5ED-E07C-46FE-AF81-5FB5C276BFFC}" destId="{9C8AC8B6-4492-48FF-ACCB-7879F56C1F5D}" srcOrd="0" destOrd="0" presId="urn:microsoft.com/office/officeart/2005/8/layout/hierarchy2"/>
    <dgm:cxn modelId="{B92AF868-11BB-4576-91C8-270B98E96FAB}" srcId="{4BE53AA4-F862-477C-A751-87DC132FB69D}" destId="{22A5D7A8-AC0C-4970-B1DA-4AE7AE92D683}" srcOrd="1" destOrd="0" parTransId="{3DA5388A-7892-49D6-BF34-76FE5C08E1C9}" sibTransId="{90CE4565-7364-4DC7-B830-3710E510B493}"/>
    <dgm:cxn modelId="{C8DE184C-4A43-4446-A868-FD150A0B43A9}" type="presOf" srcId="{B40AADC5-7E8C-43D4-B2C3-74EA157863DB}" destId="{16A9C6B1-A747-41AA-8AD9-DECBBA95E30F}" srcOrd="1" destOrd="0" presId="urn:microsoft.com/office/officeart/2005/8/layout/hierarchy2"/>
    <dgm:cxn modelId="{1253CD50-EB86-4496-8F8D-9AC264A18765}" type="presOf" srcId="{5D5F30C0-3665-426A-A2E9-C6174ADFD6E6}" destId="{41B99BF1-2885-478D-A4AA-5919AE53FDDA}" srcOrd="1" destOrd="0" presId="urn:microsoft.com/office/officeart/2005/8/layout/hierarchy2"/>
    <dgm:cxn modelId="{3732FC50-9762-4252-B999-7883C69B65F5}" type="presOf" srcId="{93A4794A-869B-4001-8A41-D6C3449A1367}" destId="{E48DC7A0-D426-4B0F-A704-08FC86604847}" srcOrd="0" destOrd="0" presId="urn:microsoft.com/office/officeart/2005/8/layout/hierarchy2"/>
    <dgm:cxn modelId="{6E823051-6ADF-4970-AAE4-0CD466480A81}" type="presOf" srcId="{22A5D7A8-AC0C-4970-B1DA-4AE7AE92D683}" destId="{9DB41D7A-B3E1-4103-832B-6A2C209A7022}" srcOrd="0" destOrd="0" presId="urn:microsoft.com/office/officeart/2005/8/layout/hierarchy2"/>
    <dgm:cxn modelId="{732D8152-A6E6-4F03-A62B-C1D49F96D867}" type="presOf" srcId="{5D5F30C0-3665-426A-A2E9-C6174ADFD6E6}" destId="{C158B6A6-3C92-4F1B-960B-13FBC22B161B}" srcOrd="0" destOrd="0" presId="urn:microsoft.com/office/officeart/2005/8/layout/hierarchy2"/>
    <dgm:cxn modelId="{5D340955-F7B5-4D7B-A849-69E6B66539DC}" type="presOf" srcId="{17D9B67E-73E4-4634-AE7F-62DE163F7891}" destId="{B6A2645E-4F24-43D6-AC02-C956742427F5}" srcOrd="0" destOrd="0" presId="urn:microsoft.com/office/officeart/2005/8/layout/hierarchy2"/>
    <dgm:cxn modelId="{B5A87B59-F0F3-42AC-9277-8C6672FA0154}" srcId="{4BE53AA4-F862-477C-A751-87DC132FB69D}" destId="{93A4794A-869B-4001-8A41-D6C3449A1367}" srcOrd="0" destOrd="0" parTransId="{B40AADC5-7E8C-43D4-B2C3-74EA157863DB}" sibTransId="{1220581A-EE84-4973-86C8-03D4E6951240}"/>
    <dgm:cxn modelId="{85399E87-913D-49EE-99D7-23277E71CE72}" type="presOf" srcId="{4BE53AA4-F862-477C-A751-87DC132FB69D}" destId="{1142FC2E-466E-4A00-BE21-DADA87F2D6F0}" srcOrd="0" destOrd="0" presId="urn:microsoft.com/office/officeart/2005/8/layout/hierarchy2"/>
    <dgm:cxn modelId="{D340448A-12D4-4B02-9459-6438CEDA468E}" type="presOf" srcId="{77785469-7A9C-4179-9BB7-8F7F9E63BF44}" destId="{D410E56A-73BE-471B-B59C-F0913095CF85}" srcOrd="0" destOrd="0" presId="urn:microsoft.com/office/officeart/2005/8/layout/hierarchy2"/>
    <dgm:cxn modelId="{7DCC4F8F-5E81-4039-8C01-F1B64FCA3FD9}" srcId="{30093D86-9EF6-4E91-96A6-2CE527903950}" destId="{74F3CEC4-AEDF-4FAE-B5D3-B191CA5CA91D}" srcOrd="0" destOrd="0" parTransId="{C42D8502-A073-4E92-8E07-ACDF0A31DE9E}" sibTransId="{8B40C0EB-A1A2-48B8-980F-335615CB2FED}"/>
    <dgm:cxn modelId="{3053AE90-19C8-4CE4-90C6-950DEAAE6BF2}" type="presOf" srcId="{74F3CEC4-AEDF-4FAE-B5D3-B191CA5CA91D}" destId="{CCD57538-A5C6-438B-B6D1-19A3988B65FC}" srcOrd="0" destOrd="0" presId="urn:microsoft.com/office/officeart/2005/8/layout/hierarchy2"/>
    <dgm:cxn modelId="{7235289D-FB2D-41A0-8A55-E091734BAFA6}" srcId="{C1B7745A-DC50-44C2-B9A7-B6EA5FA8FB07}" destId="{77785469-7A9C-4179-9BB7-8F7F9E63BF44}" srcOrd="0" destOrd="0" parTransId="{E9D8113E-A4FA-474A-951D-62BEAC4BDD38}" sibTransId="{B531FEF8-17B4-4EBA-A87F-02F69A1BBA6F}"/>
    <dgm:cxn modelId="{C8D909A1-377E-476C-BA71-BFA613E002EA}" srcId="{77785469-7A9C-4179-9BB7-8F7F9E63BF44}" destId="{17D9B67E-73E4-4634-AE7F-62DE163F7891}" srcOrd="2" destOrd="0" parTransId="{86282561-3B01-49AC-BF57-D93EF279058E}" sibTransId="{8B3D5D9D-B02B-47CF-A8C9-6158A5383A4D}"/>
    <dgm:cxn modelId="{628163A8-8146-4209-988F-CBAB0D2901C6}" type="presOf" srcId="{C1B7745A-DC50-44C2-B9A7-B6EA5FA8FB07}" destId="{2C66D37E-3216-461D-B4D4-7E5A06717260}" srcOrd="0" destOrd="0" presId="urn:microsoft.com/office/officeart/2005/8/layout/hierarchy2"/>
    <dgm:cxn modelId="{A4E871A8-D481-4A1F-98CF-C1D6D7B6994C}" type="presOf" srcId="{2C8E6CC6-0B61-4A61-9A63-D0BBE1EB95A1}" destId="{D1414EF2-B84D-4A3F-9241-8A656F1DC01D}" srcOrd="1" destOrd="0" presId="urn:microsoft.com/office/officeart/2005/8/layout/hierarchy2"/>
    <dgm:cxn modelId="{3B1B3CAA-46D3-4692-9DF5-5C84E30A40A2}" srcId="{4BE53AA4-F862-477C-A751-87DC132FB69D}" destId="{3E8D777B-884B-40F6-8B04-7479A37DA367}" srcOrd="2" destOrd="0" parTransId="{155106DC-B3D6-4AA1-B90D-7F61B4A16962}" sibTransId="{742199D4-9FB0-4F9D-9AD1-9B1FF7AC72F4}"/>
    <dgm:cxn modelId="{6065A5AF-1CED-4D98-82E4-84158F60799B}" type="presOf" srcId="{86282561-3B01-49AC-BF57-D93EF279058E}" destId="{0603072B-9B83-4E68-92EF-C4170E1C7A58}" srcOrd="1" destOrd="0" presId="urn:microsoft.com/office/officeart/2005/8/layout/hierarchy2"/>
    <dgm:cxn modelId="{A82AB7AF-7D0D-4C24-9640-AFD7319FC2EA}" type="presOf" srcId="{1A176BD1-8A45-46E9-9E59-9E0C2617BECF}" destId="{0CA22B36-106B-4814-A751-45BFCC8F0DD0}" srcOrd="1" destOrd="0" presId="urn:microsoft.com/office/officeart/2005/8/layout/hierarchy2"/>
    <dgm:cxn modelId="{2B78C3AF-7E19-454D-9A55-25DDB84DA812}" type="presOf" srcId="{A99FE06C-4471-46D5-AE33-728016B3F2EA}" destId="{D363DD74-AE07-4F23-9328-C25AF28A6948}" srcOrd="1" destOrd="0" presId="urn:microsoft.com/office/officeart/2005/8/layout/hierarchy2"/>
    <dgm:cxn modelId="{2CB518B6-A7F5-4B21-8484-73A2269EE210}" type="presOf" srcId="{155106DC-B3D6-4AA1-B90D-7F61B4A16962}" destId="{3DABB55B-B6E3-4C53-9BCD-15CECDF53433}" srcOrd="0" destOrd="0" presId="urn:microsoft.com/office/officeart/2005/8/layout/hierarchy2"/>
    <dgm:cxn modelId="{19D885C8-46D9-4486-8019-25F2D6B89D1B}" type="presOf" srcId="{30093D86-9EF6-4E91-96A6-2CE527903950}" destId="{880657F8-67DA-423D-A5CB-83B9458014B2}" srcOrd="0" destOrd="0" presId="urn:microsoft.com/office/officeart/2005/8/layout/hierarchy2"/>
    <dgm:cxn modelId="{E6E322C9-ED39-4AB5-9130-CC88D71E57E0}" type="presOf" srcId="{3DA5388A-7892-49D6-BF34-76FE5C08E1C9}" destId="{889687C7-3F8C-44FF-A3DE-E4F0C2C6EBBC}" srcOrd="0" destOrd="0" presId="urn:microsoft.com/office/officeart/2005/8/layout/hierarchy2"/>
    <dgm:cxn modelId="{C4A2FACD-25DB-405C-AD95-DD3470154C7E}" srcId="{30093D86-9EF6-4E91-96A6-2CE527903950}" destId="{3F4411F2-2F92-4C94-9498-034D4D284851}" srcOrd="1" destOrd="0" parTransId="{A99FE06C-4471-46D5-AE33-728016B3F2EA}" sibTransId="{24A4A636-5DE5-4325-ACF7-4AB39DF72A67}"/>
    <dgm:cxn modelId="{7052A5CF-23EB-4158-A3D6-F9591959C356}" type="presOf" srcId="{88516A9B-685F-4190-806D-F9710CEDAE24}" destId="{DA5344CC-CAE6-403F-B499-92733C9AF91B}" srcOrd="0" destOrd="0" presId="urn:microsoft.com/office/officeart/2005/8/layout/hierarchy2"/>
    <dgm:cxn modelId="{4D6CB5DB-292D-4FB5-81CB-3529D861F650}" type="presOf" srcId="{1A176BD1-8A45-46E9-9E59-9E0C2617BECF}" destId="{1535E487-293D-4C90-A625-9B624467ABCF}" srcOrd="0" destOrd="0" presId="urn:microsoft.com/office/officeart/2005/8/layout/hierarchy2"/>
    <dgm:cxn modelId="{2A1666E9-3A4E-4585-ACBB-B34907337051}" type="presOf" srcId="{F8CBE5ED-E07C-46FE-AF81-5FB5C276BFFC}" destId="{698E9347-3B5F-417A-AE8A-8611557FD961}" srcOrd="1" destOrd="0" presId="urn:microsoft.com/office/officeart/2005/8/layout/hierarchy2"/>
    <dgm:cxn modelId="{4FD1BAE9-5220-4FB5-AF0D-D77C04ED82CE}" type="presOf" srcId="{86282561-3B01-49AC-BF57-D93EF279058E}" destId="{71316BC2-0FDF-48C8-AFBB-14A3860BA8FA}" srcOrd="0" destOrd="0" presId="urn:microsoft.com/office/officeart/2005/8/layout/hierarchy2"/>
    <dgm:cxn modelId="{BAC7ECE9-6143-4F3C-A70B-82639685CC36}" type="presOf" srcId="{2C8E6CC6-0B61-4A61-9A63-D0BBE1EB95A1}" destId="{935B0FC9-ED67-4A2F-A7EA-CF10E53E7D3D}" srcOrd="0" destOrd="0" presId="urn:microsoft.com/office/officeart/2005/8/layout/hierarchy2"/>
    <dgm:cxn modelId="{40A8ABEE-7F68-4E81-B472-DF11DCA11996}" type="presOf" srcId="{C310292C-BA9E-4A74-9BA7-189649EB5369}" destId="{B66265E8-AC33-4F16-9B18-87BA7FA3F588}" srcOrd="0" destOrd="0" presId="urn:microsoft.com/office/officeart/2005/8/layout/hierarchy2"/>
    <dgm:cxn modelId="{076E20F1-737C-4BD3-A338-5F31F986AF6F}" srcId="{77785469-7A9C-4179-9BB7-8F7F9E63BF44}" destId="{30093D86-9EF6-4E91-96A6-2CE527903950}" srcOrd="1" destOrd="0" parTransId="{2C8E6CC6-0B61-4A61-9A63-D0BBE1EB95A1}" sibTransId="{8D53F0DA-16E0-4ECC-8CDE-BDFBE577AE03}"/>
    <dgm:cxn modelId="{CB3C01FC-EE2F-4A2D-95DA-B19988CBD4E6}" type="presOf" srcId="{B40AADC5-7E8C-43D4-B2C3-74EA157863DB}" destId="{743496CE-643F-42F4-9B21-9CF279FDD270}" srcOrd="0" destOrd="0" presId="urn:microsoft.com/office/officeart/2005/8/layout/hierarchy2"/>
    <dgm:cxn modelId="{4D7001FD-55EA-4AF3-ACBC-123F89FED664}" type="presOf" srcId="{3E8D777B-884B-40F6-8B04-7479A37DA367}" destId="{F716C599-C20A-40A2-ACB3-8F25389E1A04}" srcOrd="0" destOrd="0" presId="urn:microsoft.com/office/officeart/2005/8/layout/hierarchy2"/>
    <dgm:cxn modelId="{052E26FF-4AD5-49C2-88BE-7DD3A3CBFB2F}" type="presOf" srcId="{C42D8502-A073-4E92-8E07-ACDF0A31DE9E}" destId="{76C8BC1E-9BD3-4FA1-BE3D-2A2EBC816E5F}" srcOrd="0" destOrd="0" presId="urn:microsoft.com/office/officeart/2005/8/layout/hierarchy2"/>
    <dgm:cxn modelId="{E6D6A3EB-4AD0-49A6-BEAD-BC5DA58F002E}" type="presParOf" srcId="{2C66D37E-3216-461D-B4D4-7E5A06717260}" destId="{FB7DCDEB-175E-4ED7-B358-2768801ACEDB}" srcOrd="0" destOrd="0" presId="urn:microsoft.com/office/officeart/2005/8/layout/hierarchy2"/>
    <dgm:cxn modelId="{7B8BA434-921B-4FEB-BED9-7EB5399E6FED}" type="presParOf" srcId="{FB7DCDEB-175E-4ED7-B358-2768801ACEDB}" destId="{D410E56A-73BE-471B-B59C-F0913095CF85}" srcOrd="0" destOrd="0" presId="urn:microsoft.com/office/officeart/2005/8/layout/hierarchy2"/>
    <dgm:cxn modelId="{43538E72-B648-4B44-8214-233F4CDE054D}" type="presParOf" srcId="{FB7DCDEB-175E-4ED7-B358-2768801ACEDB}" destId="{D04FC6B6-C922-4301-B163-7F93130D04BB}" srcOrd="1" destOrd="0" presId="urn:microsoft.com/office/officeart/2005/8/layout/hierarchy2"/>
    <dgm:cxn modelId="{E73F7582-2F4D-4920-B9D7-352FB9243F68}" type="presParOf" srcId="{D04FC6B6-C922-4301-B163-7F93130D04BB}" destId="{1535E487-293D-4C90-A625-9B624467ABCF}" srcOrd="0" destOrd="0" presId="urn:microsoft.com/office/officeart/2005/8/layout/hierarchy2"/>
    <dgm:cxn modelId="{9C6BC0A8-010D-4139-8731-449486A2105D}" type="presParOf" srcId="{1535E487-293D-4C90-A625-9B624467ABCF}" destId="{0CA22B36-106B-4814-A751-45BFCC8F0DD0}" srcOrd="0" destOrd="0" presId="urn:microsoft.com/office/officeart/2005/8/layout/hierarchy2"/>
    <dgm:cxn modelId="{E8F18944-C5C7-4E1F-81B3-656D8A3616B3}" type="presParOf" srcId="{D04FC6B6-C922-4301-B163-7F93130D04BB}" destId="{725C72B7-6EB9-48A7-943E-DC6036BD2359}" srcOrd="1" destOrd="0" presId="urn:microsoft.com/office/officeart/2005/8/layout/hierarchy2"/>
    <dgm:cxn modelId="{D836A982-19B6-436B-89E3-7FF72BC94F25}" type="presParOf" srcId="{725C72B7-6EB9-48A7-943E-DC6036BD2359}" destId="{1142FC2E-466E-4A00-BE21-DADA87F2D6F0}" srcOrd="0" destOrd="0" presId="urn:microsoft.com/office/officeart/2005/8/layout/hierarchy2"/>
    <dgm:cxn modelId="{C7AC466A-B944-4355-9097-6802CE439FF1}" type="presParOf" srcId="{725C72B7-6EB9-48A7-943E-DC6036BD2359}" destId="{010DE870-B365-4017-9979-D84086494965}" srcOrd="1" destOrd="0" presId="urn:microsoft.com/office/officeart/2005/8/layout/hierarchy2"/>
    <dgm:cxn modelId="{1FA20FDA-6987-4F38-8334-3257C121501F}" type="presParOf" srcId="{010DE870-B365-4017-9979-D84086494965}" destId="{743496CE-643F-42F4-9B21-9CF279FDD270}" srcOrd="0" destOrd="0" presId="urn:microsoft.com/office/officeart/2005/8/layout/hierarchy2"/>
    <dgm:cxn modelId="{13059C50-315C-42B9-AE95-DE0F3B45F101}" type="presParOf" srcId="{743496CE-643F-42F4-9B21-9CF279FDD270}" destId="{16A9C6B1-A747-41AA-8AD9-DECBBA95E30F}" srcOrd="0" destOrd="0" presId="urn:microsoft.com/office/officeart/2005/8/layout/hierarchy2"/>
    <dgm:cxn modelId="{8FB8A4D7-081B-40E9-9BFD-FBC4F690263F}" type="presParOf" srcId="{010DE870-B365-4017-9979-D84086494965}" destId="{47B332E0-965F-4AD1-AB90-170940EBA168}" srcOrd="1" destOrd="0" presId="urn:microsoft.com/office/officeart/2005/8/layout/hierarchy2"/>
    <dgm:cxn modelId="{97274112-5CF1-4532-B702-D178BE629CFF}" type="presParOf" srcId="{47B332E0-965F-4AD1-AB90-170940EBA168}" destId="{E48DC7A0-D426-4B0F-A704-08FC86604847}" srcOrd="0" destOrd="0" presId="urn:microsoft.com/office/officeart/2005/8/layout/hierarchy2"/>
    <dgm:cxn modelId="{D6078D1F-AD5F-4DE6-8B29-7C5B8533515F}" type="presParOf" srcId="{47B332E0-965F-4AD1-AB90-170940EBA168}" destId="{42EBCBC9-47B6-4E06-9B74-94898C34C172}" srcOrd="1" destOrd="0" presId="urn:microsoft.com/office/officeart/2005/8/layout/hierarchy2"/>
    <dgm:cxn modelId="{FCD01E0D-5200-4FBF-83D8-AA79F5601158}" type="presParOf" srcId="{010DE870-B365-4017-9979-D84086494965}" destId="{889687C7-3F8C-44FF-A3DE-E4F0C2C6EBBC}" srcOrd="2" destOrd="0" presId="urn:microsoft.com/office/officeart/2005/8/layout/hierarchy2"/>
    <dgm:cxn modelId="{57EF7A06-1368-4DE8-B658-47B9011AA3EE}" type="presParOf" srcId="{889687C7-3F8C-44FF-A3DE-E4F0C2C6EBBC}" destId="{669C637C-3B33-4106-AA65-6D07482F364E}" srcOrd="0" destOrd="0" presId="urn:microsoft.com/office/officeart/2005/8/layout/hierarchy2"/>
    <dgm:cxn modelId="{3485B154-77A2-40E7-94A1-694DCD69C0A2}" type="presParOf" srcId="{010DE870-B365-4017-9979-D84086494965}" destId="{1CC0258B-16CE-4E4C-B724-D9DB9AB6A45D}" srcOrd="3" destOrd="0" presId="urn:microsoft.com/office/officeart/2005/8/layout/hierarchy2"/>
    <dgm:cxn modelId="{27C1348D-63D6-4F2F-BAAD-7C8CA836807A}" type="presParOf" srcId="{1CC0258B-16CE-4E4C-B724-D9DB9AB6A45D}" destId="{9DB41D7A-B3E1-4103-832B-6A2C209A7022}" srcOrd="0" destOrd="0" presId="urn:microsoft.com/office/officeart/2005/8/layout/hierarchy2"/>
    <dgm:cxn modelId="{FD26C289-289A-49B0-A844-FAC46C36D725}" type="presParOf" srcId="{1CC0258B-16CE-4E4C-B724-D9DB9AB6A45D}" destId="{8EB9EF53-96A5-4CB0-9D1C-A24F728A9B82}" srcOrd="1" destOrd="0" presId="urn:microsoft.com/office/officeart/2005/8/layout/hierarchy2"/>
    <dgm:cxn modelId="{D4253468-609D-490A-BD9E-C156BD7A1BA4}" type="presParOf" srcId="{010DE870-B365-4017-9979-D84086494965}" destId="{3DABB55B-B6E3-4C53-9BCD-15CECDF53433}" srcOrd="4" destOrd="0" presId="urn:microsoft.com/office/officeart/2005/8/layout/hierarchy2"/>
    <dgm:cxn modelId="{A8CDECD8-01B2-412F-8085-96478AB3DE8A}" type="presParOf" srcId="{3DABB55B-B6E3-4C53-9BCD-15CECDF53433}" destId="{BB3E339D-F3A4-4927-8746-7440086BE449}" srcOrd="0" destOrd="0" presId="urn:microsoft.com/office/officeart/2005/8/layout/hierarchy2"/>
    <dgm:cxn modelId="{4D7AD8EA-AD7A-4FB0-814D-0C71B962DB7F}" type="presParOf" srcId="{010DE870-B365-4017-9979-D84086494965}" destId="{A82FBF3C-5C61-4840-BD33-D9BF3EB5613F}" srcOrd="5" destOrd="0" presId="urn:microsoft.com/office/officeart/2005/8/layout/hierarchy2"/>
    <dgm:cxn modelId="{59DCD4B2-E843-46F5-B3B6-C7C421311179}" type="presParOf" srcId="{A82FBF3C-5C61-4840-BD33-D9BF3EB5613F}" destId="{F716C599-C20A-40A2-ACB3-8F25389E1A04}" srcOrd="0" destOrd="0" presId="urn:microsoft.com/office/officeart/2005/8/layout/hierarchy2"/>
    <dgm:cxn modelId="{B5C7AC0C-9D0B-4760-845A-F7E00CE9D282}" type="presParOf" srcId="{A82FBF3C-5C61-4840-BD33-D9BF3EB5613F}" destId="{659FD686-3BC1-429B-A803-75C25D7B0FFF}" srcOrd="1" destOrd="0" presId="urn:microsoft.com/office/officeart/2005/8/layout/hierarchy2"/>
    <dgm:cxn modelId="{9C78D5EC-7E35-47E0-BC7F-3BFCE8C18245}" type="presParOf" srcId="{010DE870-B365-4017-9979-D84086494965}" destId="{9C8AC8B6-4492-48FF-ACCB-7879F56C1F5D}" srcOrd="6" destOrd="0" presId="urn:microsoft.com/office/officeart/2005/8/layout/hierarchy2"/>
    <dgm:cxn modelId="{1B0A11C2-D846-4C48-BD07-91C68BC55C37}" type="presParOf" srcId="{9C8AC8B6-4492-48FF-ACCB-7879F56C1F5D}" destId="{698E9347-3B5F-417A-AE8A-8611557FD961}" srcOrd="0" destOrd="0" presId="urn:microsoft.com/office/officeart/2005/8/layout/hierarchy2"/>
    <dgm:cxn modelId="{0F63AC22-84D2-4200-A605-69BD29025BAB}" type="presParOf" srcId="{010DE870-B365-4017-9979-D84086494965}" destId="{031AC045-FECC-4806-9962-90389E7A126D}" srcOrd="7" destOrd="0" presId="urn:microsoft.com/office/officeart/2005/8/layout/hierarchy2"/>
    <dgm:cxn modelId="{341A8FE0-233E-4C3D-AE19-F08264A321B3}" type="presParOf" srcId="{031AC045-FECC-4806-9962-90389E7A126D}" destId="{DA5344CC-CAE6-403F-B499-92733C9AF91B}" srcOrd="0" destOrd="0" presId="urn:microsoft.com/office/officeart/2005/8/layout/hierarchy2"/>
    <dgm:cxn modelId="{F2E46730-6FF6-4946-9E53-8A4524A3DC76}" type="presParOf" srcId="{031AC045-FECC-4806-9962-90389E7A126D}" destId="{CE89E364-74E8-43AC-AE4B-BDE016959E53}" srcOrd="1" destOrd="0" presId="urn:microsoft.com/office/officeart/2005/8/layout/hierarchy2"/>
    <dgm:cxn modelId="{291B84AB-1715-48FB-B8C4-706C31600095}" type="presParOf" srcId="{D04FC6B6-C922-4301-B163-7F93130D04BB}" destId="{935B0FC9-ED67-4A2F-A7EA-CF10E53E7D3D}" srcOrd="2" destOrd="0" presId="urn:microsoft.com/office/officeart/2005/8/layout/hierarchy2"/>
    <dgm:cxn modelId="{79887378-EA5A-4B88-ADA8-071FEE04A443}" type="presParOf" srcId="{935B0FC9-ED67-4A2F-A7EA-CF10E53E7D3D}" destId="{D1414EF2-B84D-4A3F-9241-8A656F1DC01D}" srcOrd="0" destOrd="0" presId="urn:microsoft.com/office/officeart/2005/8/layout/hierarchy2"/>
    <dgm:cxn modelId="{ACB16CB4-3D99-42C9-A95F-1FFB0674BF9B}" type="presParOf" srcId="{D04FC6B6-C922-4301-B163-7F93130D04BB}" destId="{6C6F354A-88E0-4798-894D-02C244EB7D2A}" srcOrd="3" destOrd="0" presId="urn:microsoft.com/office/officeart/2005/8/layout/hierarchy2"/>
    <dgm:cxn modelId="{824D0D91-BADB-471A-8AFE-1680FF109899}" type="presParOf" srcId="{6C6F354A-88E0-4798-894D-02C244EB7D2A}" destId="{880657F8-67DA-423D-A5CB-83B9458014B2}" srcOrd="0" destOrd="0" presId="urn:microsoft.com/office/officeart/2005/8/layout/hierarchy2"/>
    <dgm:cxn modelId="{3CDE7ED1-70B0-492E-8432-CEEE7E7A573D}" type="presParOf" srcId="{6C6F354A-88E0-4798-894D-02C244EB7D2A}" destId="{AC2DC033-98F3-4D51-ADF0-49DBA44E6F74}" srcOrd="1" destOrd="0" presId="urn:microsoft.com/office/officeart/2005/8/layout/hierarchy2"/>
    <dgm:cxn modelId="{16803EC8-84B5-4628-941B-61C71BE2F467}" type="presParOf" srcId="{AC2DC033-98F3-4D51-ADF0-49DBA44E6F74}" destId="{76C8BC1E-9BD3-4FA1-BE3D-2A2EBC816E5F}" srcOrd="0" destOrd="0" presId="urn:microsoft.com/office/officeart/2005/8/layout/hierarchy2"/>
    <dgm:cxn modelId="{2E029971-BCD0-4E53-A95C-4B8C805748DC}" type="presParOf" srcId="{76C8BC1E-9BD3-4FA1-BE3D-2A2EBC816E5F}" destId="{EE5FC98E-9A15-4366-AC96-98F03CED0A9D}" srcOrd="0" destOrd="0" presId="urn:microsoft.com/office/officeart/2005/8/layout/hierarchy2"/>
    <dgm:cxn modelId="{995503B3-E6AE-472B-914D-3A5814770098}" type="presParOf" srcId="{AC2DC033-98F3-4D51-ADF0-49DBA44E6F74}" destId="{1F0C989F-E71A-4AB2-B33C-D4730950B0D0}" srcOrd="1" destOrd="0" presId="urn:microsoft.com/office/officeart/2005/8/layout/hierarchy2"/>
    <dgm:cxn modelId="{D7F67424-13D5-4AF6-A268-39109A7FE2B1}" type="presParOf" srcId="{1F0C989F-E71A-4AB2-B33C-D4730950B0D0}" destId="{CCD57538-A5C6-438B-B6D1-19A3988B65FC}" srcOrd="0" destOrd="0" presId="urn:microsoft.com/office/officeart/2005/8/layout/hierarchy2"/>
    <dgm:cxn modelId="{1AA43866-27C2-4CA2-89E5-2CD5016BCF9A}" type="presParOf" srcId="{1F0C989F-E71A-4AB2-B33C-D4730950B0D0}" destId="{1F4514FB-6F81-498E-A799-BCB6CAEE257B}" srcOrd="1" destOrd="0" presId="urn:microsoft.com/office/officeart/2005/8/layout/hierarchy2"/>
    <dgm:cxn modelId="{38620113-F50F-4392-AFCA-FCDADCB77253}" type="presParOf" srcId="{AC2DC033-98F3-4D51-ADF0-49DBA44E6F74}" destId="{3BCB1106-9C51-4479-A7A5-90631B831FA0}" srcOrd="2" destOrd="0" presId="urn:microsoft.com/office/officeart/2005/8/layout/hierarchy2"/>
    <dgm:cxn modelId="{7F95A86D-F351-4EF6-A694-17202B2F6F60}" type="presParOf" srcId="{3BCB1106-9C51-4479-A7A5-90631B831FA0}" destId="{D363DD74-AE07-4F23-9328-C25AF28A6948}" srcOrd="0" destOrd="0" presId="urn:microsoft.com/office/officeart/2005/8/layout/hierarchy2"/>
    <dgm:cxn modelId="{3BA59F34-95FE-4F18-A512-B887700D908C}" type="presParOf" srcId="{AC2DC033-98F3-4D51-ADF0-49DBA44E6F74}" destId="{1FFACF59-9822-42DB-8B11-2AEB252732AA}" srcOrd="3" destOrd="0" presId="urn:microsoft.com/office/officeart/2005/8/layout/hierarchy2"/>
    <dgm:cxn modelId="{822D02CB-66D8-4A2F-B072-2DFA131A824F}" type="presParOf" srcId="{1FFACF59-9822-42DB-8B11-2AEB252732AA}" destId="{262DE297-9D25-4BCF-ADE1-3F0B0544C82B}" srcOrd="0" destOrd="0" presId="urn:microsoft.com/office/officeart/2005/8/layout/hierarchy2"/>
    <dgm:cxn modelId="{F16B1319-5515-46B1-90DF-1BF5280BA7BE}" type="presParOf" srcId="{1FFACF59-9822-42DB-8B11-2AEB252732AA}" destId="{3E1813D4-6C4D-464C-AEF5-8E0A34F61A77}" srcOrd="1" destOrd="0" presId="urn:microsoft.com/office/officeart/2005/8/layout/hierarchy2"/>
    <dgm:cxn modelId="{E53442C9-E5B0-4163-BA26-DD755D180CD8}" type="presParOf" srcId="{AC2DC033-98F3-4D51-ADF0-49DBA44E6F74}" destId="{C158B6A6-3C92-4F1B-960B-13FBC22B161B}" srcOrd="4" destOrd="0" presId="urn:microsoft.com/office/officeart/2005/8/layout/hierarchy2"/>
    <dgm:cxn modelId="{D1AE24F4-7AB3-4AE7-AAFA-D382DB3AA50B}" type="presParOf" srcId="{C158B6A6-3C92-4F1B-960B-13FBC22B161B}" destId="{41B99BF1-2885-478D-A4AA-5919AE53FDDA}" srcOrd="0" destOrd="0" presId="urn:microsoft.com/office/officeart/2005/8/layout/hierarchy2"/>
    <dgm:cxn modelId="{E0ABFDB0-4318-4061-9982-9A229D511CF9}" type="presParOf" srcId="{AC2DC033-98F3-4D51-ADF0-49DBA44E6F74}" destId="{0CDA08C3-37B2-4A68-A4C1-DC32783A475A}" srcOrd="5" destOrd="0" presId="urn:microsoft.com/office/officeart/2005/8/layout/hierarchy2"/>
    <dgm:cxn modelId="{9E77A62B-847F-47B8-9013-B3F46A52BA46}" type="presParOf" srcId="{0CDA08C3-37B2-4A68-A4C1-DC32783A475A}" destId="{B66265E8-AC33-4F16-9B18-87BA7FA3F588}" srcOrd="0" destOrd="0" presId="urn:microsoft.com/office/officeart/2005/8/layout/hierarchy2"/>
    <dgm:cxn modelId="{3A4A7A1C-0F42-4BE2-8C93-F5019CA3FF07}" type="presParOf" srcId="{0CDA08C3-37B2-4A68-A4C1-DC32783A475A}" destId="{52D23C45-AF44-4732-99B0-271BA619856E}" srcOrd="1" destOrd="0" presId="urn:microsoft.com/office/officeart/2005/8/layout/hierarchy2"/>
    <dgm:cxn modelId="{7330763A-0953-4780-956D-192ADDA4B438}" type="presParOf" srcId="{D04FC6B6-C922-4301-B163-7F93130D04BB}" destId="{71316BC2-0FDF-48C8-AFBB-14A3860BA8FA}" srcOrd="4" destOrd="0" presId="urn:microsoft.com/office/officeart/2005/8/layout/hierarchy2"/>
    <dgm:cxn modelId="{D15E90A5-BF02-49C6-8255-C01B16E10919}" type="presParOf" srcId="{71316BC2-0FDF-48C8-AFBB-14A3860BA8FA}" destId="{0603072B-9B83-4E68-92EF-C4170E1C7A58}" srcOrd="0" destOrd="0" presId="urn:microsoft.com/office/officeart/2005/8/layout/hierarchy2"/>
    <dgm:cxn modelId="{353FCBEB-E8C9-43FE-B048-8015BCF1F30A}" type="presParOf" srcId="{D04FC6B6-C922-4301-B163-7F93130D04BB}" destId="{A28A4854-70A9-4C05-ABB0-A12A7EDF1166}" srcOrd="5" destOrd="0" presId="urn:microsoft.com/office/officeart/2005/8/layout/hierarchy2"/>
    <dgm:cxn modelId="{8E1A643B-DCB9-4365-9D19-A43A6AFA28DB}" type="presParOf" srcId="{A28A4854-70A9-4C05-ABB0-A12A7EDF1166}" destId="{B6A2645E-4F24-43D6-AC02-C956742427F5}" srcOrd="0" destOrd="0" presId="urn:microsoft.com/office/officeart/2005/8/layout/hierarchy2"/>
    <dgm:cxn modelId="{F741B7AC-F75B-4AD7-90EB-BD423E747306}" type="presParOf" srcId="{A28A4854-70A9-4C05-ABB0-A12A7EDF1166}" destId="{75273C98-F887-44CD-B180-ABACD9C50AA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3E0719-1E1D-4C4A-A58C-B00F6F763FE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E27C56-5896-44FD-B444-4C33AAB31B39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dirty="0"/>
            <a:t>0. D.GETRF</a:t>
          </a:r>
          <a:endParaRPr lang="zh-CN" altLang="en-US" dirty="0"/>
        </a:p>
      </dgm:t>
    </dgm:pt>
    <dgm:pt modelId="{8F0E4CF5-2333-4F50-8F91-B019C70E1C26}" type="parTrans" cxnId="{BA392309-0253-4ED9-90E1-72ABC8619852}">
      <dgm:prSet/>
      <dgm:spPr/>
      <dgm:t>
        <a:bodyPr/>
        <a:lstStyle/>
        <a:p>
          <a:endParaRPr lang="zh-CN" altLang="en-US"/>
        </a:p>
      </dgm:t>
    </dgm:pt>
    <dgm:pt modelId="{68F03C35-55BB-475D-9A44-BE46CC039D5E}" type="sibTrans" cxnId="{BA392309-0253-4ED9-90E1-72ABC8619852}">
      <dgm:prSet/>
      <dgm:spPr/>
      <dgm:t>
        <a:bodyPr/>
        <a:lstStyle/>
        <a:p>
          <a:endParaRPr lang="zh-CN" altLang="en-US"/>
        </a:p>
      </dgm:t>
    </dgm:pt>
    <dgm:pt modelId="{57CEB2A3-C75D-48E0-A9FE-313CDA7D1BDF}">
      <dgm:prSet phldrT="[文本]"/>
      <dgm:spPr>
        <a:solidFill>
          <a:schemeClr val="accent4"/>
        </a:solidFill>
      </dgm:spPr>
      <dgm:t>
        <a:bodyPr/>
        <a:lstStyle/>
        <a:p>
          <a:r>
            <a:rPr lang="en-US" altLang="zh-CN" dirty="0"/>
            <a:t>1. D.TRSM</a:t>
          </a:r>
          <a:endParaRPr lang="zh-CN" altLang="en-US" dirty="0"/>
        </a:p>
      </dgm:t>
    </dgm:pt>
    <dgm:pt modelId="{59DB171F-A9EA-4F9B-A23D-DC74998CD580}" type="parTrans" cxnId="{5244E7AA-65A7-4031-9E77-3A07EA36116C}">
      <dgm:prSet/>
      <dgm:spPr/>
      <dgm:t>
        <a:bodyPr/>
        <a:lstStyle/>
        <a:p>
          <a:endParaRPr lang="zh-CN" altLang="en-US"/>
        </a:p>
      </dgm:t>
    </dgm:pt>
    <dgm:pt modelId="{24DBCC65-81CA-4B1D-9313-A609101D1287}" type="sibTrans" cxnId="{5244E7AA-65A7-4031-9E77-3A07EA36116C}">
      <dgm:prSet/>
      <dgm:spPr/>
      <dgm:t>
        <a:bodyPr/>
        <a:lstStyle/>
        <a:p>
          <a:endParaRPr lang="zh-CN" altLang="en-US"/>
        </a:p>
      </dgm:t>
    </dgm:pt>
    <dgm:pt modelId="{A781DAE6-90EA-4C74-8065-64DF13590635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2. D.GEMM</a:t>
          </a:r>
          <a:endParaRPr lang="zh-CN" altLang="en-US" dirty="0"/>
        </a:p>
      </dgm:t>
    </dgm:pt>
    <dgm:pt modelId="{F9845059-A35E-4ECE-A459-ADE150B5B8B6}" type="parTrans" cxnId="{6A3E92F1-6D16-4C20-9732-4ABAC37D71A6}">
      <dgm:prSet/>
      <dgm:spPr/>
      <dgm:t>
        <a:bodyPr/>
        <a:lstStyle/>
        <a:p>
          <a:endParaRPr lang="zh-CN" altLang="en-US"/>
        </a:p>
      </dgm:t>
    </dgm:pt>
    <dgm:pt modelId="{65758C0A-E211-40B9-8D37-16823F6F354D}" type="sibTrans" cxnId="{6A3E92F1-6D16-4C20-9732-4ABAC37D71A6}">
      <dgm:prSet/>
      <dgm:spPr/>
      <dgm:t>
        <a:bodyPr/>
        <a:lstStyle/>
        <a:p>
          <a:endParaRPr lang="zh-CN" altLang="en-US"/>
        </a:p>
      </dgm:t>
    </dgm:pt>
    <dgm:pt modelId="{B2CFBB5D-9632-477F-9E3E-9A1A165E80D4}">
      <dgm:prSet phldrT="[文本]"/>
      <dgm:spPr>
        <a:solidFill>
          <a:schemeClr val="accent4"/>
        </a:solidFill>
      </dgm:spPr>
      <dgm:t>
        <a:bodyPr/>
        <a:lstStyle/>
        <a:p>
          <a:r>
            <a:rPr lang="en-US" altLang="zh-CN" dirty="0"/>
            <a:t>3. LR.TRSM</a:t>
          </a:r>
          <a:endParaRPr lang="zh-CN" altLang="en-US" dirty="0"/>
        </a:p>
      </dgm:t>
    </dgm:pt>
    <dgm:pt modelId="{1078148E-DD53-4BCE-9598-D62615293058}" type="parTrans" cxnId="{C8AA9307-9EBE-4E8F-AE3F-A85AD99A69B3}">
      <dgm:prSet/>
      <dgm:spPr/>
      <dgm:t>
        <a:bodyPr/>
        <a:lstStyle/>
        <a:p>
          <a:endParaRPr lang="zh-CN" altLang="en-US"/>
        </a:p>
      </dgm:t>
    </dgm:pt>
    <dgm:pt modelId="{30BBE46F-3E56-4BE0-8030-09E2AF07C36D}" type="sibTrans" cxnId="{C8AA9307-9EBE-4E8F-AE3F-A85AD99A69B3}">
      <dgm:prSet/>
      <dgm:spPr/>
      <dgm:t>
        <a:bodyPr/>
        <a:lstStyle/>
        <a:p>
          <a:endParaRPr lang="zh-CN" altLang="en-US"/>
        </a:p>
      </dgm:t>
    </dgm:pt>
    <dgm:pt modelId="{06EDD887-8B10-45C8-88EB-E04482A73A00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4. LR.GEMM</a:t>
          </a:r>
          <a:endParaRPr lang="zh-CN" altLang="en-US" dirty="0"/>
        </a:p>
      </dgm:t>
    </dgm:pt>
    <dgm:pt modelId="{F9F98EF0-E837-492C-B164-508B25DBC4F7}" type="parTrans" cxnId="{0988A6EA-1132-4CA4-BCD8-864C36A5824A}">
      <dgm:prSet/>
      <dgm:spPr/>
      <dgm:t>
        <a:bodyPr/>
        <a:lstStyle/>
        <a:p>
          <a:endParaRPr lang="zh-CN" altLang="en-US"/>
        </a:p>
      </dgm:t>
    </dgm:pt>
    <dgm:pt modelId="{78C31376-7E2A-4BEB-B101-1010B29A210F}" type="sibTrans" cxnId="{0988A6EA-1132-4CA4-BCD8-864C36A5824A}">
      <dgm:prSet/>
      <dgm:spPr/>
      <dgm:t>
        <a:bodyPr/>
        <a:lstStyle/>
        <a:p>
          <a:endParaRPr lang="zh-CN" altLang="en-US"/>
        </a:p>
      </dgm:t>
    </dgm:pt>
    <dgm:pt modelId="{CC7F0361-3A14-4C88-A20C-A10A9ECF2675}">
      <dgm:prSet phldrT="[文本]"/>
      <dgm:spPr>
        <a:solidFill>
          <a:schemeClr val="accent1"/>
        </a:solidFill>
      </dgm:spPr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1A21C65E-E6C0-4A61-AB9F-8C5A47CAF29C}" type="parTrans" cxnId="{5132342E-0A20-4742-BE4C-3BE0397CECE7}">
      <dgm:prSet/>
      <dgm:spPr/>
      <dgm:t>
        <a:bodyPr/>
        <a:lstStyle/>
        <a:p>
          <a:endParaRPr lang="zh-CN" altLang="en-US"/>
        </a:p>
      </dgm:t>
    </dgm:pt>
    <dgm:pt modelId="{BF0CF1E5-875A-47CD-85B7-3A4DCFBAAC33}" type="sibTrans" cxnId="{5132342E-0A20-4742-BE4C-3BE0397CECE7}">
      <dgm:prSet/>
      <dgm:spPr/>
      <dgm:t>
        <a:bodyPr/>
        <a:lstStyle/>
        <a:p>
          <a:endParaRPr lang="zh-CN" altLang="en-US"/>
        </a:p>
      </dgm:t>
    </dgm:pt>
    <dgm:pt modelId="{73581871-7FB7-4EDE-B324-E58A2920CC80}" type="pres">
      <dgm:prSet presAssocID="{CE3E0719-1E1D-4C4A-A58C-B00F6F763FE8}" presName="linear" presStyleCnt="0">
        <dgm:presLayoutVars>
          <dgm:dir/>
          <dgm:animLvl val="lvl"/>
          <dgm:resizeHandles val="exact"/>
        </dgm:presLayoutVars>
      </dgm:prSet>
      <dgm:spPr/>
    </dgm:pt>
    <dgm:pt modelId="{DF2B522F-D71B-4C1E-BD7C-EB95F5AB402C}" type="pres">
      <dgm:prSet presAssocID="{48E27C56-5896-44FD-B444-4C33AAB31B39}" presName="parentLin" presStyleCnt="0"/>
      <dgm:spPr/>
    </dgm:pt>
    <dgm:pt modelId="{990C2CBE-FD45-4561-970B-3E9E4ACCBAE2}" type="pres">
      <dgm:prSet presAssocID="{48E27C56-5896-44FD-B444-4C33AAB31B39}" presName="parentLeftMargin" presStyleLbl="node1" presStyleIdx="0" presStyleCnt="6"/>
      <dgm:spPr/>
    </dgm:pt>
    <dgm:pt modelId="{B7001451-FD01-48D8-A255-92FACD69E304}" type="pres">
      <dgm:prSet presAssocID="{48E27C56-5896-44FD-B444-4C33AAB31B3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31A7BB7-4A5F-427C-911D-8C027A16CBA3}" type="pres">
      <dgm:prSet presAssocID="{48E27C56-5896-44FD-B444-4C33AAB31B39}" presName="negativeSpace" presStyleCnt="0"/>
      <dgm:spPr/>
    </dgm:pt>
    <dgm:pt modelId="{F7323E3A-45F6-4C35-946F-BE72E379342C}" type="pres">
      <dgm:prSet presAssocID="{48E27C56-5896-44FD-B444-4C33AAB31B39}" presName="childText" presStyleLbl="conFgAcc1" presStyleIdx="0" presStyleCnt="6">
        <dgm:presLayoutVars>
          <dgm:bulletEnabled val="1"/>
        </dgm:presLayoutVars>
      </dgm:prSet>
      <dgm:spPr/>
    </dgm:pt>
    <dgm:pt modelId="{FB192BD6-2F38-4700-A9DB-3A5135F7DABC}" type="pres">
      <dgm:prSet presAssocID="{68F03C35-55BB-475D-9A44-BE46CC039D5E}" presName="spaceBetweenRectangles" presStyleCnt="0"/>
      <dgm:spPr/>
    </dgm:pt>
    <dgm:pt modelId="{9BB89540-E7CF-4B8F-B631-E4898DA171E1}" type="pres">
      <dgm:prSet presAssocID="{57CEB2A3-C75D-48E0-A9FE-313CDA7D1BDF}" presName="parentLin" presStyleCnt="0"/>
      <dgm:spPr/>
    </dgm:pt>
    <dgm:pt modelId="{642AA130-CAE8-4647-A5E4-3A76C88ABD0E}" type="pres">
      <dgm:prSet presAssocID="{57CEB2A3-C75D-48E0-A9FE-313CDA7D1BDF}" presName="parentLeftMargin" presStyleLbl="node1" presStyleIdx="0" presStyleCnt="6"/>
      <dgm:spPr/>
    </dgm:pt>
    <dgm:pt modelId="{5E64BABF-891E-4959-B04B-B4F7BB590AEC}" type="pres">
      <dgm:prSet presAssocID="{57CEB2A3-C75D-48E0-A9FE-313CDA7D1BD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1DE135D-A02D-413C-8CF0-5E153D6D33F2}" type="pres">
      <dgm:prSet presAssocID="{57CEB2A3-C75D-48E0-A9FE-313CDA7D1BDF}" presName="negativeSpace" presStyleCnt="0"/>
      <dgm:spPr/>
    </dgm:pt>
    <dgm:pt modelId="{257F9492-0095-469C-A2BC-3E4C5696AC94}" type="pres">
      <dgm:prSet presAssocID="{57CEB2A3-C75D-48E0-A9FE-313CDA7D1BDF}" presName="childText" presStyleLbl="conFgAcc1" presStyleIdx="1" presStyleCnt="6">
        <dgm:presLayoutVars>
          <dgm:bulletEnabled val="1"/>
        </dgm:presLayoutVars>
      </dgm:prSet>
      <dgm:spPr/>
    </dgm:pt>
    <dgm:pt modelId="{76D8BC1C-5B85-4913-B048-3ECE1A1EE191}" type="pres">
      <dgm:prSet presAssocID="{24DBCC65-81CA-4B1D-9313-A609101D1287}" presName="spaceBetweenRectangles" presStyleCnt="0"/>
      <dgm:spPr/>
    </dgm:pt>
    <dgm:pt modelId="{38EA678C-3488-4E58-A6FC-3758FC51ADEC}" type="pres">
      <dgm:prSet presAssocID="{A781DAE6-90EA-4C74-8065-64DF13590635}" presName="parentLin" presStyleCnt="0"/>
      <dgm:spPr/>
    </dgm:pt>
    <dgm:pt modelId="{41201B7B-5E74-4E9C-8F5F-240AA57A2D5E}" type="pres">
      <dgm:prSet presAssocID="{A781DAE6-90EA-4C74-8065-64DF13590635}" presName="parentLeftMargin" presStyleLbl="node1" presStyleIdx="1" presStyleCnt="6"/>
      <dgm:spPr/>
    </dgm:pt>
    <dgm:pt modelId="{B82E47F9-7BA5-42A6-B693-9AF35958A654}" type="pres">
      <dgm:prSet presAssocID="{A781DAE6-90EA-4C74-8065-64DF1359063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5193336-F8BA-4BF1-BD59-EBFA1F8A3357}" type="pres">
      <dgm:prSet presAssocID="{A781DAE6-90EA-4C74-8065-64DF13590635}" presName="negativeSpace" presStyleCnt="0"/>
      <dgm:spPr/>
    </dgm:pt>
    <dgm:pt modelId="{BFE8046D-1D3B-4816-91C6-08C785003B1F}" type="pres">
      <dgm:prSet presAssocID="{A781DAE6-90EA-4C74-8065-64DF13590635}" presName="childText" presStyleLbl="conFgAcc1" presStyleIdx="2" presStyleCnt="6">
        <dgm:presLayoutVars>
          <dgm:bulletEnabled val="1"/>
        </dgm:presLayoutVars>
      </dgm:prSet>
      <dgm:spPr/>
    </dgm:pt>
    <dgm:pt modelId="{85842335-0796-42F7-BF0F-A3A61959F85E}" type="pres">
      <dgm:prSet presAssocID="{65758C0A-E211-40B9-8D37-16823F6F354D}" presName="spaceBetweenRectangles" presStyleCnt="0"/>
      <dgm:spPr/>
    </dgm:pt>
    <dgm:pt modelId="{2BF6014A-3F65-4E44-9AED-18ADC258630E}" type="pres">
      <dgm:prSet presAssocID="{B2CFBB5D-9632-477F-9E3E-9A1A165E80D4}" presName="parentLin" presStyleCnt="0"/>
      <dgm:spPr/>
    </dgm:pt>
    <dgm:pt modelId="{6ED5FE76-4E7D-44A9-8FC5-E0DB6EB3A0D4}" type="pres">
      <dgm:prSet presAssocID="{B2CFBB5D-9632-477F-9E3E-9A1A165E80D4}" presName="parentLeftMargin" presStyleLbl="node1" presStyleIdx="2" presStyleCnt="6"/>
      <dgm:spPr/>
    </dgm:pt>
    <dgm:pt modelId="{2F24ABF9-7998-48CA-8BEF-4B8DC69D9166}" type="pres">
      <dgm:prSet presAssocID="{B2CFBB5D-9632-477F-9E3E-9A1A165E80D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BBDCAE8-E169-4BEF-92CB-EB5CB1922F80}" type="pres">
      <dgm:prSet presAssocID="{B2CFBB5D-9632-477F-9E3E-9A1A165E80D4}" presName="negativeSpace" presStyleCnt="0"/>
      <dgm:spPr/>
    </dgm:pt>
    <dgm:pt modelId="{612945CA-79A6-4DDD-9E74-FBAE804006B4}" type="pres">
      <dgm:prSet presAssocID="{B2CFBB5D-9632-477F-9E3E-9A1A165E80D4}" presName="childText" presStyleLbl="conFgAcc1" presStyleIdx="3" presStyleCnt="6">
        <dgm:presLayoutVars>
          <dgm:bulletEnabled val="1"/>
        </dgm:presLayoutVars>
      </dgm:prSet>
      <dgm:spPr/>
    </dgm:pt>
    <dgm:pt modelId="{309A81CD-E58F-4524-A7B0-18F1EA6A550F}" type="pres">
      <dgm:prSet presAssocID="{30BBE46F-3E56-4BE0-8030-09E2AF07C36D}" presName="spaceBetweenRectangles" presStyleCnt="0"/>
      <dgm:spPr/>
    </dgm:pt>
    <dgm:pt modelId="{BC39B0DB-AD47-4A0B-8B44-AD8055417336}" type="pres">
      <dgm:prSet presAssocID="{06EDD887-8B10-45C8-88EB-E04482A73A00}" presName="parentLin" presStyleCnt="0"/>
      <dgm:spPr/>
    </dgm:pt>
    <dgm:pt modelId="{84D79272-A2D7-47AA-9602-F9801ADEF475}" type="pres">
      <dgm:prSet presAssocID="{06EDD887-8B10-45C8-88EB-E04482A73A00}" presName="parentLeftMargin" presStyleLbl="node1" presStyleIdx="3" presStyleCnt="6"/>
      <dgm:spPr/>
    </dgm:pt>
    <dgm:pt modelId="{D53233DB-0DE9-4656-8B07-6BD88BFDA812}" type="pres">
      <dgm:prSet presAssocID="{06EDD887-8B10-45C8-88EB-E04482A73A0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E825F8E-49B5-4F6D-BA30-7EE97B9352DD}" type="pres">
      <dgm:prSet presAssocID="{06EDD887-8B10-45C8-88EB-E04482A73A00}" presName="negativeSpace" presStyleCnt="0"/>
      <dgm:spPr/>
    </dgm:pt>
    <dgm:pt modelId="{50485521-6F44-420B-8333-A8410DAB05BB}" type="pres">
      <dgm:prSet presAssocID="{06EDD887-8B10-45C8-88EB-E04482A73A00}" presName="childText" presStyleLbl="conFgAcc1" presStyleIdx="4" presStyleCnt="6">
        <dgm:presLayoutVars>
          <dgm:bulletEnabled val="1"/>
        </dgm:presLayoutVars>
      </dgm:prSet>
      <dgm:spPr/>
    </dgm:pt>
    <dgm:pt modelId="{0D0588A0-FBAD-4E1B-A744-FFF4A74D4CF7}" type="pres">
      <dgm:prSet presAssocID="{78C31376-7E2A-4BEB-B101-1010B29A210F}" presName="spaceBetweenRectangles" presStyleCnt="0"/>
      <dgm:spPr/>
    </dgm:pt>
    <dgm:pt modelId="{2F782A42-B36D-4F53-BE1A-8FCF3A196A35}" type="pres">
      <dgm:prSet presAssocID="{CC7F0361-3A14-4C88-A20C-A10A9ECF2675}" presName="parentLin" presStyleCnt="0"/>
      <dgm:spPr/>
    </dgm:pt>
    <dgm:pt modelId="{31347813-9DEC-4BBB-AEE5-B02C4B64433B}" type="pres">
      <dgm:prSet presAssocID="{CC7F0361-3A14-4C88-A20C-A10A9ECF2675}" presName="parentLeftMargin" presStyleLbl="node1" presStyleIdx="4" presStyleCnt="6"/>
      <dgm:spPr/>
    </dgm:pt>
    <dgm:pt modelId="{71990518-AA0F-4024-93D1-D577BFC2D754}" type="pres">
      <dgm:prSet presAssocID="{CC7F0361-3A14-4C88-A20C-A10A9ECF2675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C101B4EA-B656-4217-8BD7-E35799285B9F}" type="pres">
      <dgm:prSet presAssocID="{CC7F0361-3A14-4C88-A20C-A10A9ECF2675}" presName="negativeSpace" presStyleCnt="0"/>
      <dgm:spPr/>
    </dgm:pt>
    <dgm:pt modelId="{CAB330C5-173D-467D-9E56-14A1FB51604B}" type="pres">
      <dgm:prSet presAssocID="{CC7F0361-3A14-4C88-A20C-A10A9ECF2675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C8AA9307-9EBE-4E8F-AE3F-A85AD99A69B3}" srcId="{CE3E0719-1E1D-4C4A-A58C-B00F6F763FE8}" destId="{B2CFBB5D-9632-477F-9E3E-9A1A165E80D4}" srcOrd="3" destOrd="0" parTransId="{1078148E-DD53-4BCE-9598-D62615293058}" sibTransId="{30BBE46F-3E56-4BE0-8030-09E2AF07C36D}"/>
    <dgm:cxn modelId="{BA392309-0253-4ED9-90E1-72ABC8619852}" srcId="{CE3E0719-1E1D-4C4A-A58C-B00F6F763FE8}" destId="{48E27C56-5896-44FD-B444-4C33AAB31B39}" srcOrd="0" destOrd="0" parTransId="{8F0E4CF5-2333-4F50-8F91-B019C70E1C26}" sibTransId="{68F03C35-55BB-475D-9A44-BE46CC039D5E}"/>
    <dgm:cxn modelId="{41FF8D0B-B23F-4C9E-B9B7-61D63BA2F1AC}" type="presOf" srcId="{CC7F0361-3A14-4C88-A20C-A10A9ECF2675}" destId="{71990518-AA0F-4024-93D1-D577BFC2D754}" srcOrd="1" destOrd="0" presId="urn:microsoft.com/office/officeart/2005/8/layout/list1"/>
    <dgm:cxn modelId="{8232480C-31CF-4A16-BBB0-E0430734A51D}" type="presOf" srcId="{57CEB2A3-C75D-48E0-A9FE-313CDA7D1BDF}" destId="{5E64BABF-891E-4959-B04B-B4F7BB590AEC}" srcOrd="1" destOrd="0" presId="urn:microsoft.com/office/officeart/2005/8/layout/list1"/>
    <dgm:cxn modelId="{E5517410-92E2-4D5D-9D8E-5E586C198728}" type="presOf" srcId="{CE3E0719-1E1D-4C4A-A58C-B00F6F763FE8}" destId="{73581871-7FB7-4EDE-B324-E58A2920CC80}" srcOrd="0" destOrd="0" presId="urn:microsoft.com/office/officeart/2005/8/layout/list1"/>
    <dgm:cxn modelId="{43B30B1A-9C7A-459C-87F0-C0A874650B64}" type="presOf" srcId="{06EDD887-8B10-45C8-88EB-E04482A73A00}" destId="{84D79272-A2D7-47AA-9602-F9801ADEF475}" srcOrd="0" destOrd="0" presId="urn:microsoft.com/office/officeart/2005/8/layout/list1"/>
    <dgm:cxn modelId="{A0CB602D-4580-434B-A35C-A8A41907C67E}" type="presOf" srcId="{B2CFBB5D-9632-477F-9E3E-9A1A165E80D4}" destId="{6ED5FE76-4E7D-44A9-8FC5-E0DB6EB3A0D4}" srcOrd="0" destOrd="0" presId="urn:microsoft.com/office/officeart/2005/8/layout/list1"/>
    <dgm:cxn modelId="{5132342E-0A20-4742-BE4C-3BE0397CECE7}" srcId="{CE3E0719-1E1D-4C4A-A58C-B00F6F763FE8}" destId="{CC7F0361-3A14-4C88-A20C-A10A9ECF2675}" srcOrd="5" destOrd="0" parTransId="{1A21C65E-E6C0-4A61-AB9F-8C5A47CAF29C}" sibTransId="{BF0CF1E5-875A-47CD-85B7-3A4DCFBAAC33}"/>
    <dgm:cxn modelId="{27CB1B30-3703-418D-BC33-CAF06D83A7D5}" type="presOf" srcId="{A781DAE6-90EA-4C74-8065-64DF13590635}" destId="{41201B7B-5E74-4E9C-8F5F-240AA57A2D5E}" srcOrd="0" destOrd="0" presId="urn:microsoft.com/office/officeart/2005/8/layout/list1"/>
    <dgm:cxn modelId="{2ADC8A3F-63E2-4E83-9F93-D9E16066D37B}" type="presOf" srcId="{A781DAE6-90EA-4C74-8065-64DF13590635}" destId="{B82E47F9-7BA5-42A6-B693-9AF35958A654}" srcOrd="1" destOrd="0" presId="urn:microsoft.com/office/officeart/2005/8/layout/list1"/>
    <dgm:cxn modelId="{8B8C4A61-1B03-4D42-A8A8-FF67F62E7AD1}" type="presOf" srcId="{CC7F0361-3A14-4C88-A20C-A10A9ECF2675}" destId="{31347813-9DEC-4BBB-AEE5-B02C4B64433B}" srcOrd="0" destOrd="0" presId="urn:microsoft.com/office/officeart/2005/8/layout/list1"/>
    <dgm:cxn modelId="{396D234D-8F15-4883-B3B9-E9EB7071D4F9}" type="presOf" srcId="{06EDD887-8B10-45C8-88EB-E04482A73A00}" destId="{D53233DB-0DE9-4656-8B07-6BD88BFDA812}" srcOrd="1" destOrd="0" presId="urn:microsoft.com/office/officeart/2005/8/layout/list1"/>
    <dgm:cxn modelId="{78AF414E-DDFE-4C01-B905-5FEFBDA5CAA0}" type="presOf" srcId="{48E27C56-5896-44FD-B444-4C33AAB31B39}" destId="{B7001451-FD01-48D8-A255-92FACD69E304}" srcOrd="1" destOrd="0" presId="urn:microsoft.com/office/officeart/2005/8/layout/list1"/>
    <dgm:cxn modelId="{CEE98A88-36B8-4161-89B9-E54A2E5DADAC}" type="presOf" srcId="{B2CFBB5D-9632-477F-9E3E-9A1A165E80D4}" destId="{2F24ABF9-7998-48CA-8BEF-4B8DC69D9166}" srcOrd="1" destOrd="0" presId="urn:microsoft.com/office/officeart/2005/8/layout/list1"/>
    <dgm:cxn modelId="{364EC69C-EED8-4ACC-A840-A874B42A0B41}" type="presOf" srcId="{57CEB2A3-C75D-48E0-A9FE-313CDA7D1BDF}" destId="{642AA130-CAE8-4647-A5E4-3A76C88ABD0E}" srcOrd="0" destOrd="0" presId="urn:microsoft.com/office/officeart/2005/8/layout/list1"/>
    <dgm:cxn modelId="{5244E7AA-65A7-4031-9E77-3A07EA36116C}" srcId="{CE3E0719-1E1D-4C4A-A58C-B00F6F763FE8}" destId="{57CEB2A3-C75D-48E0-A9FE-313CDA7D1BDF}" srcOrd="1" destOrd="0" parTransId="{59DB171F-A9EA-4F9B-A23D-DC74998CD580}" sibTransId="{24DBCC65-81CA-4B1D-9313-A609101D1287}"/>
    <dgm:cxn modelId="{0988A6EA-1132-4CA4-BCD8-864C36A5824A}" srcId="{CE3E0719-1E1D-4C4A-A58C-B00F6F763FE8}" destId="{06EDD887-8B10-45C8-88EB-E04482A73A00}" srcOrd="4" destOrd="0" parTransId="{F9F98EF0-E837-492C-B164-508B25DBC4F7}" sibTransId="{78C31376-7E2A-4BEB-B101-1010B29A210F}"/>
    <dgm:cxn modelId="{6A3E92F1-6D16-4C20-9732-4ABAC37D71A6}" srcId="{CE3E0719-1E1D-4C4A-A58C-B00F6F763FE8}" destId="{A781DAE6-90EA-4C74-8065-64DF13590635}" srcOrd="2" destOrd="0" parTransId="{F9845059-A35E-4ECE-A459-ADE150B5B8B6}" sibTransId="{65758C0A-E211-40B9-8D37-16823F6F354D}"/>
    <dgm:cxn modelId="{591696F3-D474-45E3-A254-43E7EEDF957C}" type="presOf" srcId="{48E27C56-5896-44FD-B444-4C33AAB31B39}" destId="{990C2CBE-FD45-4561-970B-3E9E4ACCBAE2}" srcOrd="0" destOrd="0" presId="urn:microsoft.com/office/officeart/2005/8/layout/list1"/>
    <dgm:cxn modelId="{156A8B05-69C0-4FBF-A9D9-08DDB86E5818}" type="presParOf" srcId="{73581871-7FB7-4EDE-B324-E58A2920CC80}" destId="{DF2B522F-D71B-4C1E-BD7C-EB95F5AB402C}" srcOrd="0" destOrd="0" presId="urn:microsoft.com/office/officeart/2005/8/layout/list1"/>
    <dgm:cxn modelId="{F4051141-2197-4CBA-9B90-7186B8804A34}" type="presParOf" srcId="{DF2B522F-D71B-4C1E-BD7C-EB95F5AB402C}" destId="{990C2CBE-FD45-4561-970B-3E9E4ACCBAE2}" srcOrd="0" destOrd="0" presId="urn:microsoft.com/office/officeart/2005/8/layout/list1"/>
    <dgm:cxn modelId="{24295905-105A-4D64-8F20-8A9D693C88F5}" type="presParOf" srcId="{DF2B522F-D71B-4C1E-BD7C-EB95F5AB402C}" destId="{B7001451-FD01-48D8-A255-92FACD69E304}" srcOrd="1" destOrd="0" presId="urn:microsoft.com/office/officeart/2005/8/layout/list1"/>
    <dgm:cxn modelId="{B99F43F7-FA36-4A35-A2E9-085C488A1F9E}" type="presParOf" srcId="{73581871-7FB7-4EDE-B324-E58A2920CC80}" destId="{B31A7BB7-4A5F-427C-911D-8C027A16CBA3}" srcOrd="1" destOrd="0" presId="urn:microsoft.com/office/officeart/2005/8/layout/list1"/>
    <dgm:cxn modelId="{EBABDD46-CF04-432D-BB00-B6ECCA5950C4}" type="presParOf" srcId="{73581871-7FB7-4EDE-B324-E58A2920CC80}" destId="{F7323E3A-45F6-4C35-946F-BE72E379342C}" srcOrd="2" destOrd="0" presId="urn:microsoft.com/office/officeart/2005/8/layout/list1"/>
    <dgm:cxn modelId="{A7D7B298-16B2-4553-92DD-46CD942D3628}" type="presParOf" srcId="{73581871-7FB7-4EDE-B324-E58A2920CC80}" destId="{FB192BD6-2F38-4700-A9DB-3A5135F7DABC}" srcOrd="3" destOrd="0" presId="urn:microsoft.com/office/officeart/2005/8/layout/list1"/>
    <dgm:cxn modelId="{98933208-9A4F-454C-801B-1695A016945A}" type="presParOf" srcId="{73581871-7FB7-4EDE-B324-E58A2920CC80}" destId="{9BB89540-E7CF-4B8F-B631-E4898DA171E1}" srcOrd="4" destOrd="0" presId="urn:microsoft.com/office/officeart/2005/8/layout/list1"/>
    <dgm:cxn modelId="{6525E10A-9C9B-4D6D-B193-05369C1F649D}" type="presParOf" srcId="{9BB89540-E7CF-4B8F-B631-E4898DA171E1}" destId="{642AA130-CAE8-4647-A5E4-3A76C88ABD0E}" srcOrd="0" destOrd="0" presId="urn:microsoft.com/office/officeart/2005/8/layout/list1"/>
    <dgm:cxn modelId="{2713BABE-FBB0-4665-B61F-D7030BA93D1F}" type="presParOf" srcId="{9BB89540-E7CF-4B8F-B631-E4898DA171E1}" destId="{5E64BABF-891E-4959-B04B-B4F7BB590AEC}" srcOrd="1" destOrd="0" presId="urn:microsoft.com/office/officeart/2005/8/layout/list1"/>
    <dgm:cxn modelId="{B8B7460B-4953-404E-B8C5-8A11DAC610CC}" type="presParOf" srcId="{73581871-7FB7-4EDE-B324-E58A2920CC80}" destId="{01DE135D-A02D-413C-8CF0-5E153D6D33F2}" srcOrd="5" destOrd="0" presId="urn:microsoft.com/office/officeart/2005/8/layout/list1"/>
    <dgm:cxn modelId="{E6256D39-35A6-49CD-9F15-7B7625386E34}" type="presParOf" srcId="{73581871-7FB7-4EDE-B324-E58A2920CC80}" destId="{257F9492-0095-469C-A2BC-3E4C5696AC94}" srcOrd="6" destOrd="0" presId="urn:microsoft.com/office/officeart/2005/8/layout/list1"/>
    <dgm:cxn modelId="{21B3A26B-9E4E-4DF9-AE99-AD31EB5B66F6}" type="presParOf" srcId="{73581871-7FB7-4EDE-B324-E58A2920CC80}" destId="{76D8BC1C-5B85-4913-B048-3ECE1A1EE191}" srcOrd="7" destOrd="0" presId="urn:microsoft.com/office/officeart/2005/8/layout/list1"/>
    <dgm:cxn modelId="{8B986AE0-BCAA-48B9-9DF7-EC0A218386BD}" type="presParOf" srcId="{73581871-7FB7-4EDE-B324-E58A2920CC80}" destId="{38EA678C-3488-4E58-A6FC-3758FC51ADEC}" srcOrd="8" destOrd="0" presId="urn:microsoft.com/office/officeart/2005/8/layout/list1"/>
    <dgm:cxn modelId="{213B4A97-0076-4810-B898-95643E56FC1E}" type="presParOf" srcId="{38EA678C-3488-4E58-A6FC-3758FC51ADEC}" destId="{41201B7B-5E74-4E9C-8F5F-240AA57A2D5E}" srcOrd="0" destOrd="0" presId="urn:microsoft.com/office/officeart/2005/8/layout/list1"/>
    <dgm:cxn modelId="{3C7CD8F2-6AF4-4BA7-97E9-5C1C706E4F62}" type="presParOf" srcId="{38EA678C-3488-4E58-A6FC-3758FC51ADEC}" destId="{B82E47F9-7BA5-42A6-B693-9AF35958A654}" srcOrd="1" destOrd="0" presId="urn:microsoft.com/office/officeart/2005/8/layout/list1"/>
    <dgm:cxn modelId="{74B4F4E7-6E1D-43C4-910D-BC602DEAF9B2}" type="presParOf" srcId="{73581871-7FB7-4EDE-B324-E58A2920CC80}" destId="{55193336-F8BA-4BF1-BD59-EBFA1F8A3357}" srcOrd="9" destOrd="0" presId="urn:microsoft.com/office/officeart/2005/8/layout/list1"/>
    <dgm:cxn modelId="{5AFE0C4C-D7F7-408C-870F-EA5F874E162D}" type="presParOf" srcId="{73581871-7FB7-4EDE-B324-E58A2920CC80}" destId="{BFE8046D-1D3B-4816-91C6-08C785003B1F}" srcOrd="10" destOrd="0" presId="urn:microsoft.com/office/officeart/2005/8/layout/list1"/>
    <dgm:cxn modelId="{67BD4068-2808-4D4A-9532-121281645DF4}" type="presParOf" srcId="{73581871-7FB7-4EDE-B324-E58A2920CC80}" destId="{85842335-0796-42F7-BF0F-A3A61959F85E}" srcOrd="11" destOrd="0" presId="urn:microsoft.com/office/officeart/2005/8/layout/list1"/>
    <dgm:cxn modelId="{C89EB1B3-F1B1-45A8-9775-F5DCC82704C3}" type="presParOf" srcId="{73581871-7FB7-4EDE-B324-E58A2920CC80}" destId="{2BF6014A-3F65-4E44-9AED-18ADC258630E}" srcOrd="12" destOrd="0" presId="urn:microsoft.com/office/officeart/2005/8/layout/list1"/>
    <dgm:cxn modelId="{FD9F50C8-4775-4434-891A-48E007C5F77F}" type="presParOf" srcId="{2BF6014A-3F65-4E44-9AED-18ADC258630E}" destId="{6ED5FE76-4E7D-44A9-8FC5-E0DB6EB3A0D4}" srcOrd="0" destOrd="0" presId="urn:microsoft.com/office/officeart/2005/8/layout/list1"/>
    <dgm:cxn modelId="{919F0A2B-EC07-4FF9-9E0F-1A0FAAAD799B}" type="presParOf" srcId="{2BF6014A-3F65-4E44-9AED-18ADC258630E}" destId="{2F24ABF9-7998-48CA-8BEF-4B8DC69D9166}" srcOrd="1" destOrd="0" presId="urn:microsoft.com/office/officeart/2005/8/layout/list1"/>
    <dgm:cxn modelId="{B8698F70-7488-4908-9B8D-6F89DD8C0053}" type="presParOf" srcId="{73581871-7FB7-4EDE-B324-E58A2920CC80}" destId="{6BBDCAE8-E169-4BEF-92CB-EB5CB1922F80}" srcOrd="13" destOrd="0" presId="urn:microsoft.com/office/officeart/2005/8/layout/list1"/>
    <dgm:cxn modelId="{29505815-B247-41FE-A60E-B47819BC2CD5}" type="presParOf" srcId="{73581871-7FB7-4EDE-B324-E58A2920CC80}" destId="{612945CA-79A6-4DDD-9E74-FBAE804006B4}" srcOrd="14" destOrd="0" presId="urn:microsoft.com/office/officeart/2005/8/layout/list1"/>
    <dgm:cxn modelId="{30A50AE5-49D0-4B14-BE57-CC4C647978F6}" type="presParOf" srcId="{73581871-7FB7-4EDE-B324-E58A2920CC80}" destId="{309A81CD-E58F-4524-A7B0-18F1EA6A550F}" srcOrd="15" destOrd="0" presId="urn:microsoft.com/office/officeart/2005/8/layout/list1"/>
    <dgm:cxn modelId="{70255055-E2DA-4695-8A96-520DBA7A0EC4}" type="presParOf" srcId="{73581871-7FB7-4EDE-B324-E58A2920CC80}" destId="{BC39B0DB-AD47-4A0B-8B44-AD8055417336}" srcOrd="16" destOrd="0" presId="urn:microsoft.com/office/officeart/2005/8/layout/list1"/>
    <dgm:cxn modelId="{E6BC0C09-D34B-45E0-9FDE-0D14F3105E35}" type="presParOf" srcId="{BC39B0DB-AD47-4A0B-8B44-AD8055417336}" destId="{84D79272-A2D7-47AA-9602-F9801ADEF475}" srcOrd="0" destOrd="0" presId="urn:microsoft.com/office/officeart/2005/8/layout/list1"/>
    <dgm:cxn modelId="{C63CA99A-576D-4AAC-9BF7-ECFC5A025714}" type="presParOf" srcId="{BC39B0DB-AD47-4A0B-8B44-AD8055417336}" destId="{D53233DB-0DE9-4656-8B07-6BD88BFDA812}" srcOrd="1" destOrd="0" presId="urn:microsoft.com/office/officeart/2005/8/layout/list1"/>
    <dgm:cxn modelId="{7E16EA71-4D72-4A9F-A36E-196E8989267C}" type="presParOf" srcId="{73581871-7FB7-4EDE-B324-E58A2920CC80}" destId="{FE825F8E-49B5-4F6D-BA30-7EE97B9352DD}" srcOrd="17" destOrd="0" presId="urn:microsoft.com/office/officeart/2005/8/layout/list1"/>
    <dgm:cxn modelId="{4BC634BA-A4E1-4216-A71A-3120BFD29AEA}" type="presParOf" srcId="{73581871-7FB7-4EDE-B324-E58A2920CC80}" destId="{50485521-6F44-420B-8333-A8410DAB05BB}" srcOrd="18" destOrd="0" presId="urn:microsoft.com/office/officeart/2005/8/layout/list1"/>
    <dgm:cxn modelId="{CEB771C7-D195-4330-80C0-DAC7B8BD8CBD}" type="presParOf" srcId="{73581871-7FB7-4EDE-B324-E58A2920CC80}" destId="{0D0588A0-FBAD-4E1B-A744-FFF4A74D4CF7}" srcOrd="19" destOrd="0" presId="urn:microsoft.com/office/officeart/2005/8/layout/list1"/>
    <dgm:cxn modelId="{55DF4B47-8343-44E4-B0D6-E4007C5188BD}" type="presParOf" srcId="{73581871-7FB7-4EDE-B324-E58A2920CC80}" destId="{2F782A42-B36D-4F53-BE1A-8FCF3A196A35}" srcOrd="20" destOrd="0" presId="urn:microsoft.com/office/officeart/2005/8/layout/list1"/>
    <dgm:cxn modelId="{1808F7A1-EC8D-4586-87D6-0842593EEABE}" type="presParOf" srcId="{2F782A42-B36D-4F53-BE1A-8FCF3A196A35}" destId="{31347813-9DEC-4BBB-AEE5-B02C4B64433B}" srcOrd="0" destOrd="0" presId="urn:microsoft.com/office/officeart/2005/8/layout/list1"/>
    <dgm:cxn modelId="{41277F4D-3355-481D-B815-AB2E84727090}" type="presParOf" srcId="{2F782A42-B36D-4F53-BE1A-8FCF3A196A35}" destId="{71990518-AA0F-4024-93D1-D577BFC2D754}" srcOrd="1" destOrd="0" presId="urn:microsoft.com/office/officeart/2005/8/layout/list1"/>
    <dgm:cxn modelId="{DB73C19C-0CED-40F5-AFC8-FC84994EA60C}" type="presParOf" srcId="{73581871-7FB7-4EDE-B324-E58A2920CC80}" destId="{C101B4EA-B656-4217-8BD7-E35799285B9F}" srcOrd="21" destOrd="0" presId="urn:microsoft.com/office/officeart/2005/8/layout/list1"/>
    <dgm:cxn modelId="{589C4B79-F16A-406E-92ED-388914994C2D}" type="presParOf" srcId="{73581871-7FB7-4EDE-B324-E58A2920CC80}" destId="{CAB330C5-173D-467D-9E56-14A1FB51604B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5184A5-0ECE-4332-9D12-B803DE615C1B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37EAAB36-03AE-4261-8D41-D1012A9B7A6C}">
      <dgm:prSet phldrT="[文本]"/>
      <dgm:spPr/>
      <dgm:t>
        <a:bodyPr/>
        <a:lstStyle/>
        <a:p>
          <a:r>
            <a:rPr lang="en-US" altLang="zh-CN" dirty="0"/>
            <a:t>Worker 1</a:t>
          </a:r>
          <a:endParaRPr lang="zh-CN" altLang="en-US" dirty="0"/>
        </a:p>
      </dgm:t>
    </dgm:pt>
    <dgm:pt modelId="{DFDF0AEF-148F-4037-AABC-B909F549F3D2}" type="parTrans" cxnId="{869DCC95-A780-410F-ADB7-6C4168439781}">
      <dgm:prSet/>
      <dgm:spPr/>
      <dgm:t>
        <a:bodyPr/>
        <a:lstStyle/>
        <a:p>
          <a:endParaRPr lang="zh-CN" altLang="en-US"/>
        </a:p>
      </dgm:t>
    </dgm:pt>
    <dgm:pt modelId="{E2604AD2-5661-4927-B1BB-52EB24FFD4B0}" type="sibTrans" cxnId="{869DCC95-A780-410F-ADB7-6C4168439781}">
      <dgm:prSet/>
      <dgm:spPr/>
      <dgm:t>
        <a:bodyPr/>
        <a:lstStyle/>
        <a:p>
          <a:endParaRPr lang="zh-CN" altLang="en-US"/>
        </a:p>
      </dgm:t>
    </dgm:pt>
    <dgm:pt modelId="{90C58F28-8F0B-4193-97DA-015BF071ACA4}">
      <dgm:prSet phldrT="[文本]"/>
      <dgm:spPr/>
      <dgm:t>
        <a:bodyPr/>
        <a:lstStyle/>
        <a:p>
          <a:r>
            <a:rPr lang="en-US" altLang="zh-CN" dirty="0"/>
            <a:t>Exe 0</a:t>
          </a:r>
          <a:endParaRPr lang="zh-CN" altLang="en-US" dirty="0"/>
        </a:p>
      </dgm:t>
    </dgm:pt>
    <dgm:pt modelId="{4BA30B71-2EF2-41DF-81F1-A109ECAD8355}" type="parTrans" cxnId="{14023818-5362-49AF-B547-8C71C29C781F}">
      <dgm:prSet/>
      <dgm:spPr/>
      <dgm:t>
        <a:bodyPr/>
        <a:lstStyle/>
        <a:p>
          <a:endParaRPr lang="zh-CN" altLang="en-US"/>
        </a:p>
      </dgm:t>
    </dgm:pt>
    <dgm:pt modelId="{58A719A0-271C-4F36-BE9D-C68623FD62A9}" type="sibTrans" cxnId="{14023818-5362-49AF-B547-8C71C29C781F}">
      <dgm:prSet/>
      <dgm:spPr/>
      <dgm:t>
        <a:bodyPr/>
        <a:lstStyle/>
        <a:p>
          <a:endParaRPr lang="zh-CN" altLang="en-US"/>
        </a:p>
      </dgm:t>
    </dgm:pt>
    <dgm:pt modelId="{0B298EEB-98D9-4A35-9202-E0804D18590A}">
      <dgm:prSet phldrT="[文本]"/>
      <dgm:spPr/>
      <dgm:t>
        <a:bodyPr/>
        <a:lstStyle/>
        <a:p>
          <a:r>
            <a:rPr lang="en-US" altLang="zh-CN" dirty="0"/>
            <a:t>Exe 1</a:t>
          </a:r>
          <a:endParaRPr lang="zh-CN" altLang="en-US" dirty="0"/>
        </a:p>
      </dgm:t>
    </dgm:pt>
    <dgm:pt modelId="{788EC4EA-3B6C-44E9-A5A6-2452029539BF}" type="parTrans" cxnId="{7D882317-3B29-4042-9AC7-37CFAFA4E9E9}">
      <dgm:prSet/>
      <dgm:spPr/>
      <dgm:t>
        <a:bodyPr/>
        <a:lstStyle/>
        <a:p>
          <a:endParaRPr lang="zh-CN" altLang="en-US"/>
        </a:p>
      </dgm:t>
    </dgm:pt>
    <dgm:pt modelId="{0281DA9F-3F60-4B02-B11B-3DA9D0A6CCEC}" type="sibTrans" cxnId="{7D882317-3B29-4042-9AC7-37CFAFA4E9E9}">
      <dgm:prSet/>
      <dgm:spPr/>
      <dgm:t>
        <a:bodyPr/>
        <a:lstStyle/>
        <a:p>
          <a:endParaRPr lang="zh-CN" altLang="en-US"/>
        </a:p>
      </dgm:t>
    </dgm:pt>
    <dgm:pt modelId="{5B447F06-8ABF-4631-BFCE-7754D5DF47F8}">
      <dgm:prSet phldrT="[文本]"/>
      <dgm:spPr/>
      <dgm:t>
        <a:bodyPr/>
        <a:lstStyle/>
        <a:p>
          <a:r>
            <a:rPr lang="en-US" altLang="zh-CN" dirty="0"/>
            <a:t>Worker 2</a:t>
          </a:r>
          <a:endParaRPr lang="zh-CN" altLang="en-US" dirty="0"/>
        </a:p>
      </dgm:t>
    </dgm:pt>
    <dgm:pt modelId="{29B5CBDA-9296-4E50-8B8A-9C6440EE0B03}" type="parTrans" cxnId="{BA91C78A-BBEB-479A-807E-11D0D39E3E92}">
      <dgm:prSet/>
      <dgm:spPr/>
      <dgm:t>
        <a:bodyPr/>
        <a:lstStyle/>
        <a:p>
          <a:endParaRPr lang="zh-CN" altLang="en-US"/>
        </a:p>
      </dgm:t>
    </dgm:pt>
    <dgm:pt modelId="{35EE22D6-5540-4D47-827D-8BE01F281E60}" type="sibTrans" cxnId="{BA91C78A-BBEB-479A-807E-11D0D39E3E92}">
      <dgm:prSet/>
      <dgm:spPr/>
      <dgm:t>
        <a:bodyPr/>
        <a:lstStyle/>
        <a:p>
          <a:endParaRPr lang="zh-CN" altLang="en-US"/>
        </a:p>
      </dgm:t>
    </dgm:pt>
    <dgm:pt modelId="{8857D8DA-05D4-4C4F-8C76-B12726FF37BB}">
      <dgm:prSet phldrT="[文本]"/>
      <dgm:spPr/>
      <dgm:t>
        <a:bodyPr/>
        <a:lstStyle/>
        <a:p>
          <a:r>
            <a:rPr lang="en-US" altLang="zh-CN" dirty="0"/>
            <a:t>Wait 1</a:t>
          </a:r>
          <a:endParaRPr lang="zh-CN" altLang="en-US" dirty="0"/>
        </a:p>
      </dgm:t>
    </dgm:pt>
    <dgm:pt modelId="{1500EAFB-B214-4545-B685-72F5541AAF35}" type="parTrans" cxnId="{0E25C15D-C1AC-4BC5-8905-47487AC9DAC3}">
      <dgm:prSet/>
      <dgm:spPr/>
      <dgm:t>
        <a:bodyPr/>
        <a:lstStyle/>
        <a:p>
          <a:endParaRPr lang="zh-CN" altLang="en-US"/>
        </a:p>
      </dgm:t>
    </dgm:pt>
    <dgm:pt modelId="{80A9B2C1-1CAC-42E3-BB6A-59A84EDE1C1D}" type="sibTrans" cxnId="{0E25C15D-C1AC-4BC5-8905-47487AC9DAC3}">
      <dgm:prSet/>
      <dgm:spPr/>
      <dgm:t>
        <a:bodyPr/>
        <a:lstStyle/>
        <a:p>
          <a:endParaRPr lang="zh-CN" altLang="en-US"/>
        </a:p>
      </dgm:t>
    </dgm:pt>
    <dgm:pt modelId="{5F9F7B53-8255-493A-84D9-DD9AE874CABA}">
      <dgm:prSet phldrT="[文本]"/>
      <dgm:spPr/>
      <dgm:t>
        <a:bodyPr/>
        <a:lstStyle/>
        <a:p>
          <a:r>
            <a:rPr lang="en-US" altLang="zh-CN" dirty="0"/>
            <a:t>Exe 2</a:t>
          </a:r>
          <a:endParaRPr lang="zh-CN" altLang="en-US" dirty="0"/>
        </a:p>
      </dgm:t>
    </dgm:pt>
    <dgm:pt modelId="{110636F6-B0A3-477B-A6D0-9F850E95F230}" type="parTrans" cxnId="{FCDF91E8-1DAA-45AC-AE5A-99E72EC0AC34}">
      <dgm:prSet/>
      <dgm:spPr/>
      <dgm:t>
        <a:bodyPr/>
        <a:lstStyle/>
        <a:p>
          <a:endParaRPr lang="zh-CN" altLang="en-US"/>
        </a:p>
      </dgm:t>
    </dgm:pt>
    <dgm:pt modelId="{AF68BA09-65E6-4493-9A5E-8513EEC80999}" type="sibTrans" cxnId="{FCDF91E8-1DAA-45AC-AE5A-99E72EC0AC34}">
      <dgm:prSet/>
      <dgm:spPr/>
      <dgm:t>
        <a:bodyPr/>
        <a:lstStyle/>
        <a:p>
          <a:endParaRPr lang="zh-CN" altLang="en-US"/>
        </a:p>
      </dgm:t>
    </dgm:pt>
    <dgm:pt modelId="{4A1A9F73-18C8-4516-BE6C-F5AF4619C2FE}">
      <dgm:prSet phldrT="[文本]"/>
      <dgm:spPr/>
      <dgm:t>
        <a:bodyPr/>
        <a:lstStyle/>
        <a:p>
          <a:r>
            <a:rPr lang="en-US" altLang="zh-CN" dirty="0"/>
            <a:t>Worker 3</a:t>
          </a:r>
          <a:endParaRPr lang="zh-CN" altLang="en-US" dirty="0"/>
        </a:p>
      </dgm:t>
    </dgm:pt>
    <dgm:pt modelId="{2B0B669B-3CAF-474A-9D63-4A126B925579}" type="parTrans" cxnId="{E9E5E87D-46C1-4B08-A3BC-F2052C3544FD}">
      <dgm:prSet/>
      <dgm:spPr/>
      <dgm:t>
        <a:bodyPr/>
        <a:lstStyle/>
        <a:p>
          <a:endParaRPr lang="zh-CN" altLang="en-US"/>
        </a:p>
      </dgm:t>
    </dgm:pt>
    <dgm:pt modelId="{0DFC7F4A-F557-4464-8DF6-6B87F2C0070A}" type="sibTrans" cxnId="{E9E5E87D-46C1-4B08-A3BC-F2052C3544FD}">
      <dgm:prSet/>
      <dgm:spPr/>
      <dgm:t>
        <a:bodyPr/>
        <a:lstStyle/>
        <a:p>
          <a:endParaRPr lang="zh-CN" altLang="en-US"/>
        </a:p>
      </dgm:t>
    </dgm:pt>
    <dgm:pt modelId="{F2FF74D3-28B7-464A-8AF5-FA4C56DE7C73}">
      <dgm:prSet phldrT="[文本]"/>
      <dgm:spPr/>
      <dgm:t>
        <a:bodyPr/>
        <a:lstStyle/>
        <a:p>
          <a:r>
            <a:rPr lang="en-US" altLang="zh-CN" dirty="0"/>
            <a:t>Wait 0</a:t>
          </a:r>
          <a:endParaRPr lang="zh-CN" altLang="en-US" dirty="0"/>
        </a:p>
      </dgm:t>
    </dgm:pt>
    <dgm:pt modelId="{D9BE424E-6812-42D1-83F0-1D889CF47A28}" type="parTrans" cxnId="{D4A1FEBF-0934-4E1D-9E34-DF0707A30A48}">
      <dgm:prSet/>
      <dgm:spPr/>
      <dgm:t>
        <a:bodyPr/>
        <a:lstStyle/>
        <a:p>
          <a:endParaRPr lang="zh-CN" altLang="en-US"/>
        </a:p>
      </dgm:t>
    </dgm:pt>
    <dgm:pt modelId="{0F0FECD0-0625-4172-980F-659273AC39F8}" type="sibTrans" cxnId="{D4A1FEBF-0934-4E1D-9E34-DF0707A30A48}">
      <dgm:prSet/>
      <dgm:spPr/>
      <dgm:t>
        <a:bodyPr/>
        <a:lstStyle/>
        <a:p>
          <a:endParaRPr lang="zh-CN" altLang="en-US"/>
        </a:p>
      </dgm:t>
    </dgm:pt>
    <dgm:pt modelId="{86B6A5E3-8645-4EE8-95A3-40A965852F01}">
      <dgm:prSet phldrT="[文本]"/>
      <dgm:spPr/>
      <dgm:t>
        <a:bodyPr/>
        <a:lstStyle/>
        <a:p>
          <a:r>
            <a:rPr lang="en-US" altLang="zh-CN" dirty="0"/>
            <a:t>Exe 3</a:t>
          </a:r>
          <a:endParaRPr lang="zh-CN" altLang="en-US" dirty="0"/>
        </a:p>
      </dgm:t>
    </dgm:pt>
    <dgm:pt modelId="{2B74DDEA-ED22-48F9-B938-3123CAC2DE96}" type="parTrans" cxnId="{C71D82EC-6C28-429A-87BF-F3DC2F08872C}">
      <dgm:prSet/>
      <dgm:spPr/>
      <dgm:t>
        <a:bodyPr/>
        <a:lstStyle/>
        <a:p>
          <a:endParaRPr lang="zh-CN" altLang="en-US"/>
        </a:p>
      </dgm:t>
    </dgm:pt>
    <dgm:pt modelId="{BAC4C638-ECE8-439A-97EE-21C965B87EE0}" type="sibTrans" cxnId="{C71D82EC-6C28-429A-87BF-F3DC2F08872C}">
      <dgm:prSet/>
      <dgm:spPr/>
      <dgm:t>
        <a:bodyPr/>
        <a:lstStyle/>
        <a:p>
          <a:endParaRPr lang="zh-CN" altLang="en-US"/>
        </a:p>
      </dgm:t>
    </dgm:pt>
    <dgm:pt modelId="{D566306A-C108-42D2-BF1E-6716FBD1ED69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49DB06C8-172C-497C-B906-C16B1AF2C9B5}" type="parTrans" cxnId="{3470BC66-4450-44D7-BB55-D93C172F8004}">
      <dgm:prSet/>
      <dgm:spPr/>
      <dgm:t>
        <a:bodyPr/>
        <a:lstStyle/>
        <a:p>
          <a:endParaRPr lang="zh-CN" altLang="en-US"/>
        </a:p>
      </dgm:t>
    </dgm:pt>
    <dgm:pt modelId="{07D59A15-E1B1-4AEB-9C0B-9872E3E3B2B4}" type="sibTrans" cxnId="{3470BC66-4450-44D7-BB55-D93C172F8004}">
      <dgm:prSet/>
      <dgm:spPr/>
      <dgm:t>
        <a:bodyPr/>
        <a:lstStyle/>
        <a:p>
          <a:endParaRPr lang="zh-CN" altLang="en-US"/>
        </a:p>
      </dgm:t>
    </dgm:pt>
    <dgm:pt modelId="{8B7AAEA4-8736-41C1-AD50-B5F054994E4A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EAA6A845-1D20-476E-A284-B218BC4D8684}" type="parTrans" cxnId="{D9829BA2-7FE4-46D0-9B5B-43D6569E9DD1}">
      <dgm:prSet/>
      <dgm:spPr/>
      <dgm:t>
        <a:bodyPr/>
        <a:lstStyle/>
        <a:p>
          <a:endParaRPr lang="zh-CN" altLang="en-US"/>
        </a:p>
      </dgm:t>
    </dgm:pt>
    <dgm:pt modelId="{CA67FA89-BCE8-45E6-84EB-8C59E0AE2F5D}" type="sibTrans" cxnId="{D9829BA2-7FE4-46D0-9B5B-43D6569E9DD1}">
      <dgm:prSet/>
      <dgm:spPr/>
      <dgm:t>
        <a:bodyPr/>
        <a:lstStyle/>
        <a:p>
          <a:endParaRPr lang="zh-CN" altLang="en-US"/>
        </a:p>
      </dgm:t>
    </dgm:pt>
    <dgm:pt modelId="{7C8D4F7F-839F-49B5-B76E-6DD730D97D27}">
      <dgm:prSet phldrT="[文本]"/>
      <dgm:spPr/>
      <dgm:t>
        <a:bodyPr/>
        <a:lstStyle/>
        <a:p>
          <a:r>
            <a:rPr lang="en-US" altLang="zh-CN" dirty="0"/>
            <a:t>Exe 4</a:t>
          </a:r>
          <a:endParaRPr lang="zh-CN" altLang="en-US" dirty="0"/>
        </a:p>
      </dgm:t>
    </dgm:pt>
    <dgm:pt modelId="{853FB342-A76C-447F-BFC3-F7FD8707D2BE}" type="parTrans" cxnId="{2905C7C4-FBAD-4979-AD55-36DE11DC055A}">
      <dgm:prSet/>
      <dgm:spPr/>
      <dgm:t>
        <a:bodyPr/>
        <a:lstStyle/>
        <a:p>
          <a:endParaRPr lang="zh-CN" altLang="en-US"/>
        </a:p>
      </dgm:t>
    </dgm:pt>
    <dgm:pt modelId="{11022DAE-9464-4B93-8D16-F2AF6F127E0B}" type="sibTrans" cxnId="{2905C7C4-FBAD-4979-AD55-36DE11DC055A}">
      <dgm:prSet/>
      <dgm:spPr/>
      <dgm:t>
        <a:bodyPr/>
        <a:lstStyle/>
        <a:p>
          <a:endParaRPr lang="zh-CN" altLang="en-US"/>
        </a:p>
      </dgm:t>
    </dgm:pt>
    <dgm:pt modelId="{F74D12C4-DA21-4067-9BE8-276F1A72A714}" type="pres">
      <dgm:prSet presAssocID="{6C5184A5-0ECE-4332-9D12-B803DE615C1B}" presName="Name0" presStyleCnt="0">
        <dgm:presLayoutVars>
          <dgm:dir/>
          <dgm:animLvl val="lvl"/>
          <dgm:resizeHandles val="exact"/>
        </dgm:presLayoutVars>
      </dgm:prSet>
      <dgm:spPr/>
    </dgm:pt>
    <dgm:pt modelId="{7C9940D8-80B3-4418-AE81-C68D80E83DDB}" type="pres">
      <dgm:prSet presAssocID="{37EAAB36-03AE-4261-8D41-D1012A9B7A6C}" presName="composite" presStyleCnt="0"/>
      <dgm:spPr/>
    </dgm:pt>
    <dgm:pt modelId="{F44E68D3-D94F-483F-A207-11E16AE66C30}" type="pres">
      <dgm:prSet presAssocID="{37EAAB36-03AE-4261-8D41-D1012A9B7A6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6E0E2CB-FF33-4DE2-AD07-007A46AB2E8D}" type="pres">
      <dgm:prSet presAssocID="{37EAAB36-03AE-4261-8D41-D1012A9B7A6C}" presName="desTx" presStyleLbl="alignAccFollowNode1" presStyleIdx="0" presStyleCnt="3">
        <dgm:presLayoutVars>
          <dgm:bulletEnabled val="1"/>
        </dgm:presLayoutVars>
      </dgm:prSet>
      <dgm:spPr/>
    </dgm:pt>
    <dgm:pt modelId="{2EE52569-5061-4758-98AE-21CCE10D1985}" type="pres">
      <dgm:prSet presAssocID="{E2604AD2-5661-4927-B1BB-52EB24FFD4B0}" presName="space" presStyleCnt="0"/>
      <dgm:spPr/>
    </dgm:pt>
    <dgm:pt modelId="{1D4A47E8-F12B-4FDF-B00D-67B98227C79A}" type="pres">
      <dgm:prSet presAssocID="{5B447F06-8ABF-4631-BFCE-7754D5DF47F8}" presName="composite" presStyleCnt="0"/>
      <dgm:spPr/>
    </dgm:pt>
    <dgm:pt modelId="{D773AFCB-163E-4BB7-B86E-4336E8359624}" type="pres">
      <dgm:prSet presAssocID="{5B447F06-8ABF-4631-BFCE-7754D5DF47F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B6CC88C-B0E6-4738-87D1-7BB7EDA62DF7}" type="pres">
      <dgm:prSet presAssocID="{5B447F06-8ABF-4631-BFCE-7754D5DF47F8}" presName="desTx" presStyleLbl="alignAccFollowNode1" presStyleIdx="1" presStyleCnt="3">
        <dgm:presLayoutVars>
          <dgm:bulletEnabled val="1"/>
        </dgm:presLayoutVars>
      </dgm:prSet>
      <dgm:spPr/>
    </dgm:pt>
    <dgm:pt modelId="{834679A8-3ACB-4349-BFE9-BCD94B1FB513}" type="pres">
      <dgm:prSet presAssocID="{35EE22D6-5540-4D47-827D-8BE01F281E60}" presName="space" presStyleCnt="0"/>
      <dgm:spPr/>
    </dgm:pt>
    <dgm:pt modelId="{3A601171-D3F2-4C50-AB23-1A19294FDB2A}" type="pres">
      <dgm:prSet presAssocID="{4A1A9F73-18C8-4516-BE6C-F5AF4619C2FE}" presName="composite" presStyleCnt="0"/>
      <dgm:spPr/>
    </dgm:pt>
    <dgm:pt modelId="{8726359D-EF43-4367-A467-7D6945128B5E}" type="pres">
      <dgm:prSet presAssocID="{4A1A9F73-18C8-4516-BE6C-F5AF4619C2F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2A0298F-64FA-418B-9D72-5C9E0B788840}" type="pres">
      <dgm:prSet presAssocID="{4A1A9F73-18C8-4516-BE6C-F5AF4619C2F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9902406-457B-47CA-B4FA-38E225CEE8CD}" type="presOf" srcId="{F2FF74D3-28B7-464A-8AF5-FA4C56DE7C73}" destId="{C2A0298F-64FA-418B-9D72-5C9E0B788840}" srcOrd="0" destOrd="0" presId="urn:microsoft.com/office/officeart/2005/8/layout/hList1"/>
    <dgm:cxn modelId="{7D882317-3B29-4042-9AC7-37CFAFA4E9E9}" srcId="{37EAAB36-03AE-4261-8D41-D1012A9B7A6C}" destId="{0B298EEB-98D9-4A35-9202-E0804D18590A}" srcOrd="1" destOrd="0" parTransId="{788EC4EA-3B6C-44E9-A5A6-2452029539BF}" sibTransId="{0281DA9F-3F60-4B02-B11B-3DA9D0A6CCEC}"/>
    <dgm:cxn modelId="{14023818-5362-49AF-B547-8C71C29C781F}" srcId="{37EAAB36-03AE-4261-8D41-D1012A9B7A6C}" destId="{90C58F28-8F0B-4193-97DA-015BF071ACA4}" srcOrd="0" destOrd="0" parTransId="{4BA30B71-2EF2-41DF-81F1-A109ECAD8355}" sibTransId="{58A719A0-271C-4F36-BE9D-C68623FD62A9}"/>
    <dgm:cxn modelId="{87939E28-5229-41DA-A5A1-1F008163BE51}" type="presOf" srcId="{5B447F06-8ABF-4631-BFCE-7754D5DF47F8}" destId="{D773AFCB-163E-4BB7-B86E-4336E8359624}" srcOrd="0" destOrd="0" presId="urn:microsoft.com/office/officeart/2005/8/layout/hList1"/>
    <dgm:cxn modelId="{0E25C15D-C1AC-4BC5-8905-47487AC9DAC3}" srcId="{5B447F06-8ABF-4631-BFCE-7754D5DF47F8}" destId="{8857D8DA-05D4-4C4F-8C76-B12726FF37BB}" srcOrd="0" destOrd="0" parTransId="{1500EAFB-B214-4545-B685-72F5541AAF35}" sibTransId="{80A9B2C1-1CAC-42E3-BB6A-59A84EDE1C1D}"/>
    <dgm:cxn modelId="{3470BC66-4450-44D7-BB55-D93C172F8004}" srcId="{37EAAB36-03AE-4261-8D41-D1012A9B7A6C}" destId="{D566306A-C108-42D2-BF1E-6716FBD1ED69}" srcOrd="2" destOrd="0" parTransId="{49DB06C8-172C-497C-B906-C16B1AF2C9B5}" sibTransId="{07D59A15-E1B1-4AEB-9C0B-9872E3E3B2B4}"/>
    <dgm:cxn modelId="{47B5B768-89AE-4048-A12E-A881616A55FD}" type="presOf" srcId="{86B6A5E3-8645-4EE8-95A3-40A965852F01}" destId="{C2A0298F-64FA-418B-9D72-5C9E0B788840}" srcOrd="0" destOrd="1" presId="urn:microsoft.com/office/officeart/2005/8/layout/hList1"/>
    <dgm:cxn modelId="{DDC5D96B-932B-4076-B143-D439DF5F9F85}" type="presOf" srcId="{37EAAB36-03AE-4261-8D41-D1012A9B7A6C}" destId="{F44E68D3-D94F-483F-A207-11E16AE66C30}" srcOrd="0" destOrd="0" presId="urn:microsoft.com/office/officeart/2005/8/layout/hList1"/>
    <dgm:cxn modelId="{4F865174-41BB-44EC-B4CF-B8BDF1D90E49}" type="presOf" srcId="{8B7AAEA4-8736-41C1-AD50-B5F054994E4A}" destId="{7B6CC88C-B0E6-4738-87D1-7BB7EDA62DF7}" srcOrd="0" destOrd="2" presId="urn:microsoft.com/office/officeart/2005/8/layout/hList1"/>
    <dgm:cxn modelId="{2E59E954-3EE3-4CD5-92AD-C3716FCE1B53}" type="presOf" srcId="{0B298EEB-98D9-4A35-9202-E0804D18590A}" destId="{76E0E2CB-FF33-4DE2-AD07-007A46AB2E8D}" srcOrd="0" destOrd="1" presId="urn:microsoft.com/office/officeart/2005/8/layout/hList1"/>
    <dgm:cxn modelId="{5DCF8755-C01F-4C8D-80D4-9907D170348A}" type="presOf" srcId="{90C58F28-8F0B-4193-97DA-015BF071ACA4}" destId="{76E0E2CB-FF33-4DE2-AD07-007A46AB2E8D}" srcOrd="0" destOrd="0" presId="urn:microsoft.com/office/officeart/2005/8/layout/hList1"/>
    <dgm:cxn modelId="{E9E5E87D-46C1-4B08-A3BC-F2052C3544FD}" srcId="{6C5184A5-0ECE-4332-9D12-B803DE615C1B}" destId="{4A1A9F73-18C8-4516-BE6C-F5AF4619C2FE}" srcOrd="2" destOrd="0" parTransId="{2B0B669B-3CAF-474A-9D63-4A126B925579}" sibTransId="{0DFC7F4A-F557-4464-8DF6-6B87F2C0070A}"/>
    <dgm:cxn modelId="{0CC43C87-9741-4F56-85E1-11ABCEA54C6C}" type="presOf" srcId="{D566306A-C108-42D2-BF1E-6716FBD1ED69}" destId="{76E0E2CB-FF33-4DE2-AD07-007A46AB2E8D}" srcOrd="0" destOrd="2" presId="urn:microsoft.com/office/officeart/2005/8/layout/hList1"/>
    <dgm:cxn modelId="{BA91C78A-BBEB-479A-807E-11D0D39E3E92}" srcId="{6C5184A5-0ECE-4332-9D12-B803DE615C1B}" destId="{5B447F06-8ABF-4631-BFCE-7754D5DF47F8}" srcOrd="1" destOrd="0" parTransId="{29B5CBDA-9296-4E50-8B8A-9C6440EE0B03}" sibTransId="{35EE22D6-5540-4D47-827D-8BE01F281E60}"/>
    <dgm:cxn modelId="{869DCC95-A780-410F-ADB7-6C4168439781}" srcId="{6C5184A5-0ECE-4332-9D12-B803DE615C1B}" destId="{37EAAB36-03AE-4261-8D41-D1012A9B7A6C}" srcOrd="0" destOrd="0" parTransId="{DFDF0AEF-148F-4037-AABC-B909F549F3D2}" sibTransId="{E2604AD2-5661-4927-B1BB-52EB24FFD4B0}"/>
    <dgm:cxn modelId="{51918397-7C11-44AF-9D5F-1EE9A2C251D4}" type="presOf" srcId="{5F9F7B53-8255-493A-84D9-DD9AE874CABA}" destId="{7B6CC88C-B0E6-4738-87D1-7BB7EDA62DF7}" srcOrd="0" destOrd="1" presId="urn:microsoft.com/office/officeart/2005/8/layout/hList1"/>
    <dgm:cxn modelId="{D9829BA2-7FE4-46D0-9B5B-43D6569E9DD1}" srcId="{5B447F06-8ABF-4631-BFCE-7754D5DF47F8}" destId="{8B7AAEA4-8736-41C1-AD50-B5F054994E4A}" srcOrd="2" destOrd="0" parTransId="{EAA6A845-1D20-476E-A284-B218BC4D8684}" sibTransId="{CA67FA89-BCE8-45E6-84EB-8C59E0AE2F5D}"/>
    <dgm:cxn modelId="{D4A1FEBF-0934-4E1D-9E34-DF0707A30A48}" srcId="{4A1A9F73-18C8-4516-BE6C-F5AF4619C2FE}" destId="{F2FF74D3-28B7-464A-8AF5-FA4C56DE7C73}" srcOrd="0" destOrd="0" parTransId="{D9BE424E-6812-42D1-83F0-1D889CF47A28}" sibTransId="{0F0FECD0-0625-4172-980F-659273AC39F8}"/>
    <dgm:cxn modelId="{2905C7C4-FBAD-4979-AD55-36DE11DC055A}" srcId="{4A1A9F73-18C8-4516-BE6C-F5AF4619C2FE}" destId="{7C8D4F7F-839F-49B5-B76E-6DD730D97D27}" srcOrd="2" destOrd="0" parTransId="{853FB342-A76C-447F-BFC3-F7FD8707D2BE}" sibTransId="{11022DAE-9464-4B93-8D16-F2AF6F127E0B}"/>
    <dgm:cxn modelId="{E7D890CE-E206-4136-8F6F-66E4B38CFE2A}" type="presOf" srcId="{4A1A9F73-18C8-4516-BE6C-F5AF4619C2FE}" destId="{8726359D-EF43-4367-A467-7D6945128B5E}" srcOrd="0" destOrd="0" presId="urn:microsoft.com/office/officeart/2005/8/layout/hList1"/>
    <dgm:cxn modelId="{A85BFAD1-DFBE-41D1-A687-59E8E40A09E2}" type="presOf" srcId="{7C8D4F7F-839F-49B5-B76E-6DD730D97D27}" destId="{C2A0298F-64FA-418B-9D72-5C9E0B788840}" srcOrd="0" destOrd="2" presId="urn:microsoft.com/office/officeart/2005/8/layout/hList1"/>
    <dgm:cxn modelId="{FCDF91E8-1DAA-45AC-AE5A-99E72EC0AC34}" srcId="{5B447F06-8ABF-4631-BFCE-7754D5DF47F8}" destId="{5F9F7B53-8255-493A-84D9-DD9AE874CABA}" srcOrd="1" destOrd="0" parTransId="{110636F6-B0A3-477B-A6D0-9F850E95F230}" sibTransId="{AF68BA09-65E6-4493-9A5E-8513EEC80999}"/>
    <dgm:cxn modelId="{C71D82EC-6C28-429A-87BF-F3DC2F08872C}" srcId="{4A1A9F73-18C8-4516-BE6C-F5AF4619C2FE}" destId="{86B6A5E3-8645-4EE8-95A3-40A965852F01}" srcOrd="1" destOrd="0" parTransId="{2B74DDEA-ED22-48F9-B938-3123CAC2DE96}" sibTransId="{BAC4C638-ECE8-439A-97EE-21C965B87EE0}"/>
    <dgm:cxn modelId="{1812ACEC-0B6F-4715-AB38-486D1E7FB268}" type="presOf" srcId="{8857D8DA-05D4-4C4F-8C76-B12726FF37BB}" destId="{7B6CC88C-B0E6-4738-87D1-7BB7EDA62DF7}" srcOrd="0" destOrd="0" presId="urn:microsoft.com/office/officeart/2005/8/layout/hList1"/>
    <dgm:cxn modelId="{351365F8-CD1C-46F1-B324-9421370ADCB6}" type="presOf" srcId="{6C5184A5-0ECE-4332-9D12-B803DE615C1B}" destId="{F74D12C4-DA21-4067-9BE8-276F1A72A714}" srcOrd="0" destOrd="0" presId="urn:microsoft.com/office/officeart/2005/8/layout/hList1"/>
    <dgm:cxn modelId="{07A9B0BD-C655-4256-BAD3-5D0DAD75AC89}" type="presParOf" srcId="{F74D12C4-DA21-4067-9BE8-276F1A72A714}" destId="{7C9940D8-80B3-4418-AE81-C68D80E83DDB}" srcOrd="0" destOrd="0" presId="urn:microsoft.com/office/officeart/2005/8/layout/hList1"/>
    <dgm:cxn modelId="{160FBEE6-6DC6-4B0C-AAC7-8603F2923C51}" type="presParOf" srcId="{7C9940D8-80B3-4418-AE81-C68D80E83DDB}" destId="{F44E68D3-D94F-483F-A207-11E16AE66C30}" srcOrd="0" destOrd="0" presId="urn:microsoft.com/office/officeart/2005/8/layout/hList1"/>
    <dgm:cxn modelId="{81BDDF58-0581-46C6-8ECB-A69C207DF4FE}" type="presParOf" srcId="{7C9940D8-80B3-4418-AE81-C68D80E83DDB}" destId="{76E0E2CB-FF33-4DE2-AD07-007A46AB2E8D}" srcOrd="1" destOrd="0" presId="urn:microsoft.com/office/officeart/2005/8/layout/hList1"/>
    <dgm:cxn modelId="{FA95EA61-148A-4FB8-BD98-8B684E27B156}" type="presParOf" srcId="{F74D12C4-DA21-4067-9BE8-276F1A72A714}" destId="{2EE52569-5061-4758-98AE-21CCE10D1985}" srcOrd="1" destOrd="0" presId="urn:microsoft.com/office/officeart/2005/8/layout/hList1"/>
    <dgm:cxn modelId="{E85FA8AA-610E-43E1-85AE-D68A9FCB5E6A}" type="presParOf" srcId="{F74D12C4-DA21-4067-9BE8-276F1A72A714}" destId="{1D4A47E8-F12B-4FDF-B00D-67B98227C79A}" srcOrd="2" destOrd="0" presId="urn:microsoft.com/office/officeart/2005/8/layout/hList1"/>
    <dgm:cxn modelId="{9F037624-5DCA-4A32-A24F-01156FB3C64E}" type="presParOf" srcId="{1D4A47E8-F12B-4FDF-B00D-67B98227C79A}" destId="{D773AFCB-163E-4BB7-B86E-4336E8359624}" srcOrd="0" destOrd="0" presId="urn:microsoft.com/office/officeart/2005/8/layout/hList1"/>
    <dgm:cxn modelId="{A5E62271-9952-4D42-87C3-A5BB0CBCE433}" type="presParOf" srcId="{1D4A47E8-F12B-4FDF-B00D-67B98227C79A}" destId="{7B6CC88C-B0E6-4738-87D1-7BB7EDA62DF7}" srcOrd="1" destOrd="0" presId="urn:microsoft.com/office/officeart/2005/8/layout/hList1"/>
    <dgm:cxn modelId="{67C84429-C395-45CE-B9CF-7829CCA1C717}" type="presParOf" srcId="{F74D12C4-DA21-4067-9BE8-276F1A72A714}" destId="{834679A8-3ACB-4349-BFE9-BCD94B1FB513}" srcOrd="3" destOrd="0" presId="urn:microsoft.com/office/officeart/2005/8/layout/hList1"/>
    <dgm:cxn modelId="{CE81E37C-01F4-4A7D-AA59-D15A596FBD83}" type="presParOf" srcId="{F74D12C4-DA21-4067-9BE8-276F1A72A714}" destId="{3A601171-D3F2-4C50-AB23-1A19294FDB2A}" srcOrd="4" destOrd="0" presId="urn:microsoft.com/office/officeart/2005/8/layout/hList1"/>
    <dgm:cxn modelId="{DA41A1D6-3EA7-4FEF-A76C-BF760FB38D1F}" type="presParOf" srcId="{3A601171-D3F2-4C50-AB23-1A19294FDB2A}" destId="{8726359D-EF43-4367-A467-7D6945128B5E}" srcOrd="0" destOrd="0" presId="urn:microsoft.com/office/officeart/2005/8/layout/hList1"/>
    <dgm:cxn modelId="{EBBD934B-209D-4C61-B819-6193644B0E00}" type="presParOf" srcId="{3A601171-D3F2-4C50-AB23-1A19294FDB2A}" destId="{C2A0298F-64FA-418B-9D72-5C9E0B78884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F40909-1ACA-4DCC-AD94-FBED471DDB4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04939EB-A0DC-4AB9-8A60-2CFADCAA3066}">
      <dgm:prSet phldrT="[文本]" custT="1"/>
      <dgm:spPr/>
      <dgm:t>
        <a:bodyPr anchor="t"/>
        <a:lstStyle/>
        <a:p>
          <a:r>
            <a:rPr lang="en-US" altLang="zh-CN" sz="1400" dirty="0"/>
            <a:t>GETRF</a:t>
          </a:r>
          <a:endParaRPr lang="zh-CN" altLang="en-US" sz="1400" dirty="0"/>
        </a:p>
      </dgm:t>
    </dgm:pt>
    <dgm:pt modelId="{D10A3A74-0770-4084-BCD0-0BE1AF0D5434}" type="parTrans" cxnId="{C4CF413C-7EAC-4AEB-A787-33F54857A00C}">
      <dgm:prSet/>
      <dgm:spPr/>
      <dgm:t>
        <a:bodyPr/>
        <a:lstStyle/>
        <a:p>
          <a:endParaRPr lang="zh-CN" altLang="en-US" sz="1400"/>
        </a:p>
      </dgm:t>
    </dgm:pt>
    <dgm:pt modelId="{B5AAB5CD-CB4F-4997-887E-CFE72E670C46}" type="sibTrans" cxnId="{C4CF413C-7EAC-4AEB-A787-33F54857A00C}">
      <dgm:prSet/>
      <dgm:spPr/>
      <dgm:t>
        <a:bodyPr/>
        <a:lstStyle/>
        <a:p>
          <a:endParaRPr lang="zh-CN" altLang="en-US" sz="1400"/>
        </a:p>
      </dgm:t>
    </dgm:pt>
    <dgm:pt modelId="{E9D819B8-CF72-4FBA-8235-21699194CC8B}">
      <dgm:prSet phldrT="[文本]" custT="1"/>
      <dgm:spPr/>
      <dgm:t>
        <a:bodyPr anchor="t"/>
        <a:lstStyle/>
        <a:p>
          <a:r>
            <a:rPr lang="en-US" altLang="zh-CN" sz="1400" dirty="0"/>
            <a:t>TRSM</a:t>
          </a:r>
          <a:endParaRPr lang="zh-CN" altLang="en-US" sz="1400" dirty="0"/>
        </a:p>
      </dgm:t>
    </dgm:pt>
    <dgm:pt modelId="{86D42C6D-0F69-4DA7-8C4B-3793C86448A7}" type="parTrans" cxnId="{EEB9613F-1659-4D09-9FC2-0B1AF0FCC6E5}">
      <dgm:prSet/>
      <dgm:spPr/>
      <dgm:t>
        <a:bodyPr/>
        <a:lstStyle/>
        <a:p>
          <a:endParaRPr lang="zh-CN" altLang="en-US" sz="1400"/>
        </a:p>
      </dgm:t>
    </dgm:pt>
    <dgm:pt modelId="{4CC92ACC-17B4-4354-BE3B-390E6CA8B9E6}" type="sibTrans" cxnId="{EEB9613F-1659-4D09-9FC2-0B1AF0FCC6E5}">
      <dgm:prSet/>
      <dgm:spPr/>
      <dgm:t>
        <a:bodyPr/>
        <a:lstStyle/>
        <a:p>
          <a:endParaRPr lang="zh-CN" altLang="en-US" sz="1400"/>
        </a:p>
      </dgm:t>
    </dgm:pt>
    <dgm:pt modelId="{851E77CE-67B0-4C82-B2B9-651B5B55A36B}">
      <dgm:prSet phldrT="[文本]" custT="1"/>
      <dgm:spPr/>
      <dgm:t>
        <a:bodyPr anchor="t"/>
        <a:lstStyle/>
        <a:p>
          <a:r>
            <a:rPr lang="en-US" altLang="zh-CN" sz="1400" dirty="0"/>
            <a:t>GEMM</a:t>
          </a:r>
          <a:endParaRPr lang="zh-CN" altLang="en-US" sz="1400" dirty="0"/>
        </a:p>
      </dgm:t>
    </dgm:pt>
    <dgm:pt modelId="{3930146A-4090-47B5-9A41-A853D8930BC8}" type="parTrans" cxnId="{EA92E735-B036-4AE2-B4B4-AD1031B98B9E}">
      <dgm:prSet/>
      <dgm:spPr/>
      <dgm:t>
        <a:bodyPr/>
        <a:lstStyle/>
        <a:p>
          <a:endParaRPr lang="zh-CN" altLang="en-US"/>
        </a:p>
      </dgm:t>
    </dgm:pt>
    <dgm:pt modelId="{C11CA8F5-34FD-4074-834D-480E1C641D7B}" type="sibTrans" cxnId="{EA92E735-B036-4AE2-B4B4-AD1031B98B9E}">
      <dgm:prSet/>
      <dgm:spPr/>
      <dgm:t>
        <a:bodyPr/>
        <a:lstStyle/>
        <a:p>
          <a:endParaRPr lang="zh-CN" altLang="en-US"/>
        </a:p>
      </dgm:t>
    </dgm:pt>
    <dgm:pt modelId="{8FD1BF28-C3EE-48DB-BA4B-1A2AAFBB5CA1}">
      <dgm:prSet phldrT="[文本]" custT="1"/>
      <dgm:spPr/>
      <dgm:t>
        <a:bodyPr anchor="t"/>
        <a:lstStyle/>
        <a:p>
          <a:r>
            <a:rPr lang="en-US" altLang="zh-CN" sz="1400" dirty="0"/>
            <a:t>ACCM</a:t>
          </a:r>
          <a:endParaRPr lang="zh-CN" altLang="en-US" sz="1400" dirty="0"/>
        </a:p>
      </dgm:t>
    </dgm:pt>
    <dgm:pt modelId="{51F33936-7990-4EE7-99EE-9976E1583B99}" type="parTrans" cxnId="{B2FA7BFF-53E6-4C60-A57F-E2174810502D}">
      <dgm:prSet/>
      <dgm:spPr/>
      <dgm:t>
        <a:bodyPr/>
        <a:lstStyle/>
        <a:p>
          <a:endParaRPr lang="zh-CN" altLang="en-US"/>
        </a:p>
      </dgm:t>
    </dgm:pt>
    <dgm:pt modelId="{EEE396D8-068B-4C32-96A3-2F122EB0CCDE}" type="sibTrans" cxnId="{B2FA7BFF-53E6-4C60-A57F-E2174810502D}">
      <dgm:prSet/>
      <dgm:spPr/>
      <dgm:t>
        <a:bodyPr/>
        <a:lstStyle/>
        <a:p>
          <a:endParaRPr lang="zh-CN" altLang="en-US"/>
        </a:p>
      </dgm:t>
    </dgm:pt>
    <dgm:pt modelId="{D7FA9D68-8906-42A6-9357-F8F3C35ECC1D}" type="pres">
      <dgm:prSet presAssocID="{46F40909-1ACA-4DCC-AD94-FBED471DDB40}" presName="linear" presStyleCnt="0">
        <dgm:presLayoutVars>
          <dgm:animLvl val="lvl"/>
          <dgm:resizeHandles val="exact"/>
        </dgm:presLayoutVars>
      </dgm:prSet>
      <dgm:spPr/>
    </dgm:pt>
    <dgm:pt modelId="{F3E60681-1419-43DA-BAC0-B327767EE7C1}" type="pres">
      <dgm:prSet presAssocID="{304939EB-A0DC-4AB9-8A60-2CFADCAA306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335B9E4-6588-4080-AA67-B6D4DAB5B4F3}" type="pres">
      <dgm:prSet presAssocID="{B5AAB5CD-CB4F-4997-887E-CFE72E670C46}" presName="spacer" presStyleCnt="0"/>
      <dgm:spPr/>
    </dgm:pt>
    <dgm:pt modelId="{48CDF890-8441-49FE-BC92-AE19623F3D78}" type="pres">
      <dgm:prSet presAssocID="{E9D819B8-CF72-4FBA-8235-21699194CC8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BF54F71-7BD0-4589-8D0F-0E8CAF8FE5E8}" type="pres">
      <dgm:prSet presAssocID="{4CC92ACC-17B4-4354-BE3B-390E6CA8B9E6}" presName="spacer" presStyleCnt="0"/>
      <dgm:spPr/>
    </dgm:pt>
    <dgm:pt modelId="{FB9FDF42-4120-4B5E-BB62-009328C295AC}" type="pres">
      <dgm:prSet presAssocID="{851E77CE-67B0-4C82-B2B9-651B5B55A36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70F866A-1047-4476-95E3-F1C7AA181C8C}" type="pres">
      <dgm:prSet presAssocID="{C11CA8F5-34FD-4074-834D-480E1C641D7B}" presName="spacer" presStyleCnt="0"/>
      <dgm:spPr/>
    </dgm:pt>
    <dgm:pt modelId="{F0C82540-8FC8-4C8B-BFB3-7B12FB4097D4}" type="pres">
      <dgm:prSet presAssocID="{8FD1BF28-C3EE-48DB-BA4B-1A2AAFBB5CA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CD11A14-3A2C-4139-A945-17DD2CE11FF7}" type="presOf" srcId="{46F40909-1ACA-4DCC-AD94-FBED471DDB40}" destId="{D7FA9D68-8906-42A6-9357-F8F3C35ECC1D}" srcOrd="0" destOrd="0" presId="urn:microsoft.com/office/officeart/2005/8/layout/vList2"/>
    <dgm:cxn modelId="{EA92E735-B036-4AE2-B4B4-AD1031B98B9E}" srcId="{46F40909-1ACA-4DCC-AD94-FBED471DDB40}" destId="{851E77CE-67B0-4C82-B2B9-651B5B55A36B}" srcOrd="2" destOrd="0" parTransId="{3930146A-4090-47B5-9A41-A853D8930BC8}" sibTransId="{C11CA8F5-34FD-4074-834D-480E1C641D7B}"/>
    <dgm:cxn modelId="{C4CF413C-7EAC-4AEB-A787-33F54857A00C}" srcId="{46F40909-1ACA-4DCC-AD94-FBED471DDB40}" destId="{304939EB-A0DC-4AB9-8A60-2CFADCAA3066}" srcOrd="0" destOrd="0" parTransId="{D10A3A74-0770-4084-BCD0-0BE1AF0D5434}" sibTransId="{B5AAB5CD-CB4F-4997-887E-CFE72E670C46}"/>
    <dgm:cxn modelId="{EEB9613F-1659-4D09-9FC2-0B1AF0FCC6E5}" srcId="{46F40909-1ACA-4DCC-AD94-FBED471DDB40}" destId="{E9D819B8-CF72-4FBA-8235-21699194CC8B}" srcOrd="1" destOrd="0" parTransId="{86D42C6D-0F69-4DA7-8C4B-3793C86448A7}" sibTransId="{4CC92ACC-17B4-4354-BE3B-390E6CA8B9E6}"/>
    <dgm:cxn modelId="{68296A61-E1B3-4D02-A99D-25E0261DB0DF}" type="presOf" srcId="{851E77CE-67B0-4C82-B2B9-651B5B55A36B}" destId="{FB9FDF42-4120-4B5E-BB62-009328C295AC}" srcOrd="0" destOrd="0" presId="urn:microsoft.com/office/officeart/2005/8/layout/vList2"/>
    <dgm:cxn modelId="{759C2775-991E-44F9-A835-77278BDACFE1}" type="presOf" srcId="{8FD1BF28-C3EE-48DB-BA4B-1A2AAFBB5CA1}" destId="{F0C82540-8FC8-4C8B-BFB3-7B12FB4097D4}" srcOrd="0" destOrd="0" presId="urn:microsoft.com/office/officeart/2005/8/layout/vList2"/>
    <dgm:cxn modelId="{DE277993-3193-40DA-97A4-0E5C46381E0D}" type="presOf" srcId="{304939EB-A0DC-4AB9-8A60-2CFADCAA3066}" destId="{F3E60681-1419-43DA-BAC0-B327767EE7C1}" srcOrd="0" destOrd="0" presId="urn:microsoft.com/office/officeart/2005/8/layout/vList2"/>
    <dgm:cxn modelId="{D94EB5CB-0460-4164-83B8-94C4C4CA1E3E}" type="presOf" srcId="{E9D819B8-CF72-4FBA-8235-21699194CC8B}" destId="{48CDF890-8441-49FE-BC92-AE19623F3D78}" srcOrd="0" destOrd="0" presId="urn:microsoft.com/office/officeart/2005/8/layout/vList2"/>
    <dgm:cxn modelId="{B2FA7BFF-53E6-4C60-A57F-E2174810502D}" srcId="{46F40909-1ACA-4DCC-AD94-FBED471DDB40}" destId="{8FD1BF28-C3EE-48DB-BA4B-1A2AAFBB5CA1}" srcOrd="3" destOrd="0" parTransId="{51F33936-7990-4EE7-99EE-9976E1583B99}" sibTransId="{EEE396D8-068B-4C32-96A3-2F122EB0CCDE}"/>
    <dgm:cxn modelId="{D05582D4-78A4-4D2B-A2F7-8F1138752469}" type="presParOf" srcId="{D7FA9D68-8906-42A6-9357-F8F3C35ECC1D}" destId="{F3E60681-1419-43DA-BAC0-B327767EE7C1}" srcOrd="0" destOrd="0" presId="urn:microsoft.com/office/officeart/2005/8/layout/vList2"/>
    <dgm:cxn modelId="{CD2F2183-9EAF-4496-8BFC-8EBE8E83BF75}" type="presParOf" srcId="{D7FA9D68-8906-42A6-9357-F8F3C35ECC1D}" destId="{B335B9E4-6588-4080-AA67-B6D4DAB5B4F3}" srcOrd="1" destOrd="0" presId="urn:microsoft.com/office/officeart/2005/8/layout/vList2"/>
    <dgm:cxn modelId="{3E238594-1933-4FEC-9D31-9B396B0608D3}" type="presParOf" srcId="{D7FA9D68-8906-42A6-9357-F8F3C35ECC1D}" destId="{48CDF890-8441-49FE-BC92-AE19623F3D78}" srcOrd="2" destOrd="0" presId="urn:microsoft.com/office/officeart/2005/8/layout/vList2"/>
    <dgm:cxn modelId="{FC77BF20-741D-4034-928D-BD2512547512}" type="presParOf" srcId="{D7FA9D68-8906-42A6-9357-F8F3C35ECC1D}" destId="{6BF54F71-7BD0-4589-8D0F-0E8CAF8FE5E8}" srcOrd="3" destOrd="0" presId="urn:microsoft.com/office/officeart/2005/8/layout/vList2"/>
    <dgm:cxn modelId="{D6012BA7-CC5F-49AF-9EF5-D71FA8087EC9}" type="presParOf" srcId="{D7FA9D68-8906-42A6-9357-F8F3C35ECC1D}" destId="{FB9FDF42-4120-4B5E-BB62-009328C295AC}" srcOrd="4" destOrd="0" presId="urn:microsoft.com/office/officeart/2005/8/layout/vList2"/>
    <dgm:cxn modelId="{563C7B08-8502-43F1-975E-7F8E39B885CB}" type="presParOf" srcId="{D7FA9D68-8906-42A6-9357-F8F3C35ECC1D}" destId="{C70F866A-1047-4476-95E3-F1C7AA181C8C}" srcOrd="5" destOrd="0" presId="urn:microsoft.com/office/officeart/2005/8/layout/vList2"/>
    <dgm:cxn modelId="{BABC702A-569A-4E46-8169-EAF32BE6C274}" type="presParOf" srcId="{D7FA9D68-8906-42A6-9357-F8F3C35ECC1D}" destId="{F0C82540-8FC8-4C8B-BFB3-7B12FB4097D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10E56A-73BE-471B-B59C-F0913095CF85}">
      <dsp:nvSpPr>
        <dsp:cNvPr id="0" name=""/>
        <dsp:cNvSpPr/>
      </dsp:nvSpPr>
      <dsp:spPr>
        <a:xfrm>
          <a:off x="1523" y="2095119"/>
          <a:ext cx="532815" cy="26640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H.GETRF</a:t>
          </a:r>
          <a:endParaRPr lang="zh-CN" altLang="en-US" sz="800" kern="1200" dirty="0"/>
        </a:p>
      </dsp:txBody>
      <dsp:txXfrm>
        <a:off x="9326" y="2102922"/>
        <a:ext cx="517209" cy="250801"/>
      </dsp:txXfrm>
    </dsp:sp>
    <dsp:sp modelId="{1535E487-293D-4C90-A625-9B624467ABCF}">
      <dsp:nvSpPr>
        <dsp:cNvPr id="0" name=""/>
        <dsp:cNvSpPr/>
      </dsp:nvSpPr>
      <dsp:spPr>
        <a:xfrm rot="17230830">
          <a:off x="280139" y="1877660"/>
          <a:ext cx="721525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721525" y="59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2864" y="1865620"/>
        <a:ext cx="36076" cy="36076"/>
      </dsp:txXfrm>
    </dsp:sp>
    <dsp:sp modelId="{1142FC2E-466E-4A00-BE21-DADA87F2D6F0}">
      <dsp:nvSpPr>
        <dsp:cNvPr id="0" name=""/>
        <dsp:cNvSpPr/>
      </dsp:nvSpPr>
      <dsp:spPr>
        <a:xfrm>
          <a:off x="747465" y="1405789"/>
          <a:ext cx="532815" cy="26640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H.GETRF</a:t>
          </a:r>
          <a:endParaRPr lang="zh-CN" altLang="en-US" sz="800" kern="1200" dirty="0"/>
        </a:p>
      </dsp:txBody>
      <dsp:txXfrm>
        <a:off x="755268" y="1413592"/>
        <a:ext cx="517209" cy="250801"/>
      </dsp:txXfrm>
    </dsp:sp>
    <dsp:sp modelId="{743496CE-643F-42F4-9B21-9CF279FDD270}">
      <dsp:nvSpPr>
        <dsp:cNvPr id="0" name=""/>
        <dsp:cNvSpPr/>
      </dsp:nvSpPr>
      <dsp:spPr>
        <a:xfrm rot="17692822">
          <a:off x="1133559" y="1303218"/>
          <a:ext cx="506569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506569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74180" y="1296552"/>
        <a:ext cx="25328" cy="25328"/>
      </dsp:txXfrm>
    </dsp:sp>
    <dsp:sp modelId="{E48DC7A0-D426-4B0F-A704-08FC86604847}">
      <dsp:nvSpPr>
        <dsp:cNvPr id="0" name=""/>
        <dsp:cNvSpPr/>
      </dsp:nvSpPr>
      <dsp:spPr>
        <a:xfrm>
          <a:off x="1493407" y="946235"/>
          <a:ext cx="532815" cy="26640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D.GETRF</a:t>
          </a:r>
          <a:endParaRPr lang="zh-CN" altLang="en-US" sz="800" kern="1200" dirty="0"/>
        </a:p>
      </dsp:txBody>
      <dsp:txXfrm>
        <a:off x="1501210" y="954038"/>
        <a:ext cx="517209" cy="250801"/>
      </dsp:txXfrm>
    </dsp:sp>
    <dsp:sp modelId="{889687C7-3F8C-44FF-A3DE-E4F0C2C6EBBC}">
      <dsp:nvSpPr>
        <dsp:cNvPr id="0" name=""/>
        <dsp:cNvSpPr/>
      </dsp:nvSpPr>
      <dsp:spPr>
        <a:xfrm rot="19457599">
          <a:off x="1255611" y="1456402"/>
          <a:ext cx="262465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262465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80282" y="1455839"/>
        <a:ext cx="13123" cy="13123"/>
      </dsp:txXfrm>
    </dsp:sp>
    <dsp:sp modelId="{9DB41D7A-B3E1-4103-832B-6A2C209A7022}">
      <dsp:nvSpPr>
        <dsp:cNvPr id="0" name=""/>
        <dsp:cNvSpPr/>
      </dsp:nvSpPr>
      <dsp:spPr>
        <a:xfrm>
          <a:off x="1493407" y="1252604"/>
          <a:ext cx="532815" cy="266407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D.TRSM</a:t>
          </a:r>
          <a:endParaRPr lang="zh-CN" altLang="en-US" sz="800" kern="1200" dirty="0"/>
        </a:p>
      </dsp:txBody>
      <dsp:txXfrm>
        <a:off x="1501210" y="1260407"/>
        <a:ext cx="517209" cy="250801"/>
      </dsp:txXfrm>
    </dsp:sp>
    <dsp:sp modelId="{3DABB55B-B6E3-4C53-9BCD-15CECDF53433}">
      <dsp:nvSpPr>
        <dsp:cNvPr id="0" name=""/>
        <dsp:cNvSpPr/>
      </dsp:nvSpPr>
      <dsp:spPr>
        <a:xfrm rot="2142401">
          <a:off x="1255611" y="1609587"/>
          <a:ext cx="262465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262465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80282" y="1609024"/>
        <a:ext cx="13123" cy="13123"/>
      </dsp:txXfrm>
    </dsp:sp>
    <dsp:sp modelId="{F716C599-C20A-40A2-ACB3-8F25389E1A04}">
      <dsp:nvSpPr>
        <dsp:cNvPr id="0" name=""/>
        <dsp:cNvSpPr/>
      </dsp:nvSpPr>
      <dsp:spPr>
        <a:xfrm>
          <a:off x="1493407" y="1558974"/>
          <a:ext cx="532815" cy="26640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D.GEMM</a:t>
          </a:r>
          <a:endParaRPr lang="zh-CN" altLang="en-US" sz="800" kern="1200" dirty="0"/>
        </a:p>
      </dsp:txBody>
      <dsp:txXfrm>
        <a:off x="1501210" y="1566777"/>
        <a:ext cx="517209" cy="250801"/>
      </dsp:txXfrm>
    </dsp:sp>
    <dsp:sp modelId="{9C8AC8B6-4492-48FF-ACCB-7879F56C1F5D}">
      <dsp:nvSpPr>
        <dsp:cNvPr id="0" name=""/>
        <dsp:cNvSpPr/>
      </dsp:nvSpPr>
      <dsp:spPr>
        <a:xfrm rot="3907178">
          <a:off x="1133559" y="1762771"/>
          <a:ext cx="506569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506569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74180" y="1756105"/>
        <a:ext cx="25328" cy="25328"/>
      </dsp:txXfrm>
    </dsp:sp>
    <dsp:sp modelId="{DA5344CC-CAE6-403F-B499-92733C9AF91B}">
      <dsp:nvSpPr>
        <dsp:cNvPr id="0" name=""/>
        <dsp:cNvSpPr/>
      </dsp:nvSpPr>
      <dsp:spPr>
        <a:xfrm>
          <a:off x="1493407" y="1865343"/>
          <a:ext cx="532815" cy="266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…</a:t>
          </a:r>
          <a:endParaRPr lang="zh-CN" altLang="en-US" sz="800" kern="1200" dirty="0"/>
        </a:p>
      </dsp:txBody>
      <dsp:txXfrm>
        <a:off x="1501210" y="1873146"/>
        <a:ext cx="517209" cy="250801"/>
      </dsp:txXfrm>
    </dsp:sp>
    <dsp:sp modelId="{935B0FC9-ED67-4A2F-A7EA-CF10E53E7D3D}">
      <dsp:nvSpPr>
        <dsp:cNvPr id="0" name=""/>
        <dsp:cNvSpPr/>
      </dsp:nvSpPr>
      <dsp:spPr>
        <a:xfrm rot="3654187">
          <a:off x="421766" y="2413805"/>
          <a:ext cx="438271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438271" y="59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9945" y="2408847"/>
        <a:ext cx="21913" cy="21913"/>
      </dsp:txXfrm>
    </dsp:sp>
    <dsp:sp modelId="{880657F8-67DA-423D-A5CB-83B9458014B2}">
      <dsp:nvSpPr>
        <dsp:cNvPr id="0" name=""/>
        <dsp:cNvSpPr/>
      </dsp:nvSpPr>
      <dsp:spPr>
        <a:xfrm>
          <a:off x="747465" y="2478081"/>
          <a:ext cx="532815" cy="266407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H.TRSM</a:t>
          </a:r>
          <a:endParaRPr lang="zh-CN" altLang="en-US" sz="800" kern="1200" dirty="0"/>
        </a:p>
      </dsp:txBody>
      <dsp:txXfrm>
        <a:off x="755268" y="2485884"/>
        <a:ext cx="517209" cy="250801"/>
      </dsp:txXfrm>
    </dsp:sp>
    <dsp:sp modelId="{76C8BC1E-9BD3-4FA1-BE3D-2A2EBC816E5F}">
      <dsp:nvSpPr>
        <dsp:cNvPr id="0" name=""/>
        <dsp:cNvSpPr/>
      </dsp:nvSpPr>
      <dsp:spPr>
        <a:xfrm rot="18289469">
          <a:off x="1200240" y="2452102"/>
          <a:ext cx="373208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373208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77514" y="2448770"/>
        <a:ext cx="18660" cy="18660"/>
      </dsp:txXfrm>
    </dsp:sp>
    <dsp:sp modelId="{CCD57538-A5C6-438B-B6D1-19A3988B65FC}">
      <dsp:nvSpPr>
        <dsp:cNvPr id="0" name=""/>
        <dsp:cNvSpPr/>
      </dsp:nvSpPr>
      <dsp:spPr>
        <a:xfrm>
          <a:off x="1493407" y="2171712"/>
          <a:ext cx="532815" cy="266407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LR.TRSM</a:t>
          </a:r>
          <a:endParaRPr lang="zh-CN" altLang="en-US" sz="800" kern="1200" dirty="0"/>
        </a:p>
      </dsp:txBody>
      <dsp:txXfrm>
        <a:off x="1501210" y="2179515"/>
        <a:ext cx="517209" cy="250801"/>
      </dsp:txXfrm>
    </dsp:sp>
    <dsp:sp modelId="{3BCB1106-9C51-4479-A7A5-90631B831FA0}">
      <dsp:nvSpPr>
        <dsp:cNvPr id="0" name=""/>
        <dsp:cNvSpPr/>
      </dsp:nvSpPr>
      <dsp:spPr>
        <a:xfrm>
          <a:off x="1280281" y="2605286"/>
          <a:ext cx="213126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213126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81516" y="2605956"/>
        <a:ext cx="10656" cy="10656"/>
      </dsp:txXfrm>
    </dsp:sp>
    <dsp:sp modelId="{262DE297-9D25-4BCF-ADE1-3F0B0544C82B}">
      <dsp:nvSpPr>
        <dsp:cNvPr id="0" name=""/>
        <dsp:cNvSpPr/>
      </dsp:nvSpPr>
      <dsp:spPr>
        <a:xfrm>
          <a:off x="1493407" y="2478081"/>
          <a:ext cx="532815" cy="26640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LR.GEMM</a:t>
          </a:r>
          <a:endParaRPr lang="zh-CN" altLang="en-US" sz="800" kern="1200" dirty="0"/>
        </a:p>
      </dsp:txBody>
      <dsp:txXfrm>
        <a:off x="1501210" y="2485884"/>
        <a:ext cx="517209" cy="250801"/>
      </dsp:txXfrm>
    </dsp:sp>
    <dsp:sp modelId="{C158B6A6-3C92-4F1B-960B-13FBC22B161B}">
      <dsp:nvSpPr>
        <dsp:cNvPr id="0" name=""/>
        <dsp:cNvSpPr/>
      </dsp:nvSpPr>
      <dsp:spPr>
        <a:xfrm rot="3310531">
          <a:off x="1200240" y="2758471"/>
          <a:ext cx="373208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373208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77514" y="2755139"/>
        <a:ext cx="18660" cy="18660"/>
      </dsp:txXfrm>
    </dsp:sp>
    <dsp:sp modelId="{B66265E8-AC33-4F16-9B18-87BA7FA3F588}">
      <dsp:nvSpPr>
        <dsp:cNvPr id="0" name=""/>
        <dsp:cNvSpPr/>
      </dsp:nvSpPr>
      <dsp:spPr>
        <a:xfrm>
          <a:off x="1493407" y="2784450"/>
          <a:ext cx="532815" cy="266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…</a:t>
          </a:r>
          <a:endParaRPr lang="zh-CN" altLang="en-US" sz="800" kern="1200" dirty="0"/>
        </a:p>
      </dsp:txBody>
      <dsp:txXfrm>
        <a:off x="1501210" y="2792253"/>
        <a:ext cx="517209" cy="250801"/>
      </dsp:txXfrm>
    </dsp:sp>
    <dsp:sp modelId="{71316BC2-0FDF-48C8-AFBB-14A3860BA8FA}">
      <dsp:nvSpPr>
        <dsp:cNvPr id="0" name=""/>
        <dsp:cNvSpPr/>
      </dsp:nvSpPr>
      <dsp:spPr>
        <a:xfrm rot="4369170">
          <a:off x="280139" y="2566990"/>
          <a:ext cx="721525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721525" y="59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2864" y="2554950"/>
        <a:ext cx="36076" cy="36076"/>
      </dsp:txXfrm>
    </dsp:sp>
    <dsp:sp modelId="{B6A2645E-4F24-43D6-AC02-C956742427F5}">
      <dsp:nvSpPr>
        <dsp:cNvPr id="0" name=""/>
        <dsp:cNvSpPr/>
      </dsp:nvSpPr>
      <dsp:spPr>
        <a:xfrm>
          <a:off x="747465" y="2784450"/>
          <a:ext cx="532815" cy="266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…</a:t>
          </a:r>
          <a:endParaRPr lang="zh-CN" altLang="en-US" sz="800" kern="1200" dirty="0"/>
        </a:p>
      </dsp:txBody>
      <dsp:txXfrm>
        <a:off x="755268" y="2792253"/>
        <a:ext cx="517209" cy="2508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23E3A-45F6-4C35-946F-BE72E379342C}">
      <dsp:nvSpPr>
        <dsp:cNvPr id="0" name=""/>
        <dsp:cNvSpPr/>
      </dsp:nvSpPr>
      <dsp:spPr>
        <a:xfrm>
          <a:off x="0" y="235428"/>
          <a:ext cx="1040224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01451-FD01-48D8-A255-92FACD69E304}">
      <dsp:nvSpPr>
        <dsp:cNvPr id="0" name=""/>
        <dsp:cNvSpPr/>
      </dsp:nvSpPr>
      <dsp:spPr>
        <a:xfrm>
          <a:off x="52011" y="117348"/>
          <a:ext cx="728156" cy="2361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" tIns="0" rIns="27523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0. D.GETRF</a:t>
          </a:r>
          <a:endParaRPr lang="zh-CN" altLang="en-US" sz="800" kern="1200" dirty="0"/>
        </a:p>
      </dsp:txBody>
      <dsp:txXfrm>
        <a:off x="63539" y="128876"/>
        <a:ext cx="705100" cy="213104"/>
      </dsp:txXfrm>
    </dsp:sp>
    <dsp:sp modelId="{257F9492-0095-469C-A2BC-3E4C5696AC94}">
      <dsp:nvSpPr>
        <dsp:cNvPr id="0" name=""/>
        <dsp:cNvSpPr/>
      </dsp:nvSpPr>
      <dsp:spPr>
        <a:xfrm>
          <a:off x="0" y="598308"/>
          <a:ext cx="1040224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4BABF-891E-4959-B04B-B4F7BB590AEC}">
      <dsp:nvSpPr>
        <dsp:cNvPr id="0" name=""/>
        <dsp:cNvSpPr/>
      </dsp:nvSpPr>
      <dsp:spPr>
        <a:xfrm>
          <a:off x="52011" y="480228"/>
          <a:ext cx="728156" cy="23616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" tIns="0" rIns="27523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1. D.TRSM</a:t>
          </a:r>
          <a:endParaRPr lang="zh-CN" altLang="en-US" sz="800" kern="1200" dirty="0"/>
        </a:p>
      </dsp:txBody>
      <dsp:txXfrm>
        <a:off x="63539" y="491756"/>
        <a:ext cx="705100" cy="213104"/>
      </dsp:txXfrm>
    </dsp:sp>
    <dsp:sp modelId="{BFE8046D-1D3B-4816-91C6-08C785003B1F}">
      <dsp:nvSpPr>
        <dsp:cNvPr id="0" name=""/>
        <dsp:cNvSpPr/>
      </dsp:nvSpPr>
      <dsp:spPr>
        <a:xfrm>
          <a:off x="0" y="961188"/>
          <a:ext cx="1040224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E47F9-7BA5-42A6-B693-9AF35958A654}">
      <dsp:nvSpPr>
        <dsp:cNvPr id="0" name=""/>
        <dsp:cNvSpPr/>
      </dsp:nvSpPr>
      <dsp:spPr>
        <a:xfrm>
          <a:off x="52011" y="843108"/>
          <a:ext cx="728156" cy="23616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" tIns="0" rIns="27523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2. D.GEMM</a:t>
          </a:r>
          <a:endParaRPr lang="zh-CN" altLang="en-US" sz="800" kern="1200" dirty="0"/>
        </a:p>
      </dsp:txBody>
      <dsp:txXfrm>
        <a:off x="63539" y="854636"/>
        <a:ext cx="705100" cy="213104"/>
      </dsp:txXfrm>
    </dsp:sp>
    <dsp:sp modelId="{612945CA-79A6-4DDD-9E74-FBAE804006B4}">
      <dsp:nvSpPr>
        <dsp:cNvPr id="0" name=""/>
        <dsp:cNvSpPr/>
      </dsp:nvSpPr>
      <dsp:spPr>
        <a:xfrm>
          <a:off x="0" y="1324068"/>
          <a:ext cx="1040224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4ABF9-7998-48CA-8BEF-4B8DC69D9166}">
      <dsp:nvSpPr>
        <dsp:cNvPr id="0" name=""/>
        <dsp:cNvSpPr/>
      </dsp:nvSpPr>
      <dsp:spPr>
        <a:xfrm>
          <a:off x="52011" y="1205988"/>
          <a:ext cx="728156" cy="23616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" tIns="0" rIns="27523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3. LR.TRSM</a:t>
          </a:r>
          <a:endParaRPr lang="zh-CN" altLang="en-US" sz="800" kern="1200" dirty="0"/>
        </a:p>
      </dsp:txBody>
      <dsp:txXfrm>
        <a:off x="63539" y="1217516"/>
        <a:ext cx="705100" cy="213104"/>
      </dsp:txXfrm>
    </dsp:sp>
    <dsp:sp modelId="{50485521-6F44-420B-8333-A8410DAB05BB}">
      <dsp:nvSpPr>
        <dsp:cNvPr id="0" name=""/>
        <dsp:cNvSpPr/>
      </dsp:nvSpPr>
      <dsp:spPr>
        <a:xfrm>
          <a:off x="0" y="1686948"/>
          <a:ext cx="1040224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233DB-0DE9-4656-8B07-6BD88BFDA812}">
      <dsp:nvSpPr>
        <dsp:cNvPr id="0" name=""/>
        <dsp:cNvSpPr/>
      </dsp:nvSpPr>
      <dsp:spPr>
        <a:xfrm>
          <a:off x="52011" y="1568868"/>
          <a:ext cx="728156" cy="23616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" tIns="0" rIns="27523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4. LR.GEMM</a:t>
          </a:r>
          <a:endParaRPr lang="zh-CN" altLang="en-US" sz="800" kern="1200" dirty="0"/>
        </a:p>
      </dsp:txBody>
      <dsp:txXfrm>
        <a:off x="63539" y="1580396"/>
        <a:ext cx="705100" cy="213104"/>
      </dsp:txXfrm>
    </dsp:sp>
    <dsp:sp modelId="{CAB330C5-173D-467D-9E56-14A1FB51604B}">
      <dsp:nvSpPr>
        <dsp:cNvPr id="0" name=""/>
        <dsp:cNvSpPr/>
      </dsp:nvSpPr>
      <dsp:spPr>
        <a:xfrm>
          <a:off x="0" y="2049828"/>
          <a:ext cx="1040224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990518-AA0F-4024-93D1-D577BFC2D754}">
      <dsp:nvSpPr>
        <dsp:cNvPr id="0" name=""/>
        <dsp:cNvSpPr/>
      </dsp:nvSpPr>
      <dsp:spPr>
        <a:xfrm>
          <a:off x="52011" y="1931748"/>
          <a:ext cx="728156" cy="23616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" tIns="0" rIns="27523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…</a:t>
          </a:r>
          <a:endParaRPr lang="zh-CN" altLang="en-US" sz="800" kern="1200" dirty="0"/>
        </a:p>
      </dsp:txBody>
      <dsp:txXfrm>
        <a:off x="63539" y="1943276"/>
        <a:ext cx="705100" cy="2131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E68D3-D94F-483F-A207-11E16AE66C30}">
      <dsp:nvSpPr>
        <dsp:cNvPr id="0" name=""/>
        <dsp:cNvSpPr/>
      </dsp:nvSpPr>
      <dsp:spPr>
        <a:xfrm>
          <a:off x="1174" y="877331"/>
          <a:ext cx="1144931" cy="4579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Worker 1</a:t>
          </a:r>
          <a:endParaRPr lang="zh-CN" altLang="en-US" sz="1800" kern="1200" dirty="0"/>
        </a:p>
      </dsp:txBody>
      <dsp:txXfrm>
        <a:off x="1174" y="877331"/>
        <a:ext cx="1144931" cy="457972"/>
      </dsp:txXfrm>
    </dsp:sp>
    <dsp:sp modelId="{76E0E2CB-FF33-4DE2-AD07-007A46AB2E8D}">
      <dsp:nvSpPr>
        <dsp:cNvPr id="0" name=""/>
        <dsp:cNvSpPr/>
      </dsp:nvSpPr>
      <dsp:spPr>
        <a:xfrm>
          <a:off x="1174" y="1335304"/>
          <a:ext cx="1144931" cy="108701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0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1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…</a:t>
          </a:r>
          <a:endParaRPr lang="zh-CN" altLang="en-US" sz="1800" kern="1200" dirty="0"/>
        </a:p>
      </dsp:txBody>
      <dsp:txXfrm>
        <a:off x="1174" y="1335304"/>
        <a:ext cx="1144931" cy="1087019"/>
      </dsp:txXfrm>
    </dsp:sp>
    <dsp:sp modelId="{D773AFCB-163E-4BB7-B86E-4336E8359624}">
      <dsp:nvSpPr>
        <dsp:cNvPr id="0" name=""/>
        <dsp:cNvSpPr/>
      </dsp:nvSpPr>
      <dsp:spPr>
        <a:xfrm>
          <a:off x="1306396" y="877331"/>
          <a:ext cx="1144931" cy="457972"/>
        </a:xfrm>
        <a:prstGeom prst="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Worker 2</a:t>
          </a:r>
          <a:endParaRPr lang="zh-CN" altLang="en-US" sz="1800" kern="1200" dirty="0"/>
        </a:p>
      </dsp:txBody>
      <dsp:txXfrm>
        <a:off x="1306396" y="877331"/>
        <a:ext cx="1144931" cy="457972"/>
      </dsp:txXfrm>
    </dsp:sp>
    <dsp:sp modelId="{7B6CC88C-B0E6-4738-87D1-7BB7EDA62DF7}">
      <dsp:nvSpPr>
        <dsp:cNvPr id="0" name=""/>
        <dsp:cNvSpPr/>
      </dsp:nvSpPr>
      <dsp:spPr>
        <a:xfrm>
          <a:off x="1306396" y="1335304"/>
          <a:ext cx="1144931" cy="1087019"/>
        </a:xfrm>
        <a:prstGeom prst="rect">
          <a:avLst/>
        </a:prstGeom>
        <a:solidFill>
          <a:schemeClr val="accent4">
            <a:tint val="40000"/>
            <a:alpha val="90000"/>
            <a:hueOff val="5756959"/>
            <a:satOff val="-30630"/>
            <a:lumOff val="-174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756959"/>
              <a:satOff val="-30630"/>
              <a:lumOff val="-1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Wait 1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2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…</a:t>
          </a:r>
          <a:endParaRPr lang="zh-CN" altLang="en-US" sz="1800" kern="1200" dirty="0"/>
        </a:p>
      </dsp:txBody>
      <dsp:txXfrm>
        <a:off x="1306396" y="1335304"/>
        <a:ext cx="1144931" cy="1087019"/>
      </dsp:txXfrm>
    </dsp:sp>
    <dsp:sp modelId="{8726359D-EF43-4367-A467-7D6945128B5E}">
      <dsp:nvSpPr>
        <dsp:cNvPr id="0" name=""/>
        <dsp:cNvSpPr/>
      </dsp:nvSpPr>
      <dsp:spPr>
        <a:xfrm>
          <a:off x="2611618" y="877331"/>
          <a:ext cx="1144931" cy="457972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Worker 3</a:t>
          </a:r>
          <a:endParaRPr lang="zh-CN" altLang="en-US" sz="1800" kern="1200" dirty="0"/>
        </a:p>
      </dsp:txBody>
      <dsp:txXfrm>
        <a:off x="2611618" y="877331"/>
        <a:ext cx="1144931" cy="457972"/>
      </dsp:txXfrm>
    </dsp:sp>
    <dsp:sp modelId="{C2A0298F-64FA-418B-9D72-5C9E0B788840}">
      <dsp:nvSpPr>
        <dsp:cNvPr id="0" name=""/>
        <dsp:cNvSpPr/>
      </dsp:nvSpPr>
      <dsp:spPr>
        <a:xfrm>
          <a:off x="2611618" y="1335304"/>
          <a:ext cx="1144931" cy="1087019"/>
        </a:xfrm>
        <a:prstGeom prst="rect">
          <a:avLst/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Wait 0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3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4</a:t>
          </a:r>
          <a:endParaRPr lang="zh-CN" altLang="en-US" sz="1800" kern="1200" dirty="0"/>
        </a:p>
      </dsp:txBody>
      <dsp:txXfrm>
        <a:off x="2611618" y="1335304"/>
        <a:ext cx="1144931" cy="10870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60681-1419-43DA-BAC0-B327767EE7C1}">
      <dsp:nvSpPr>
        <dsp:cNvPr id="0" name=""/>
        <dsp:cNvSpPr/>
      </dsp:nvSpPr>
      <dsp:spPr>
        <a:xfrm>
          <a:off x="0" y="19979"/>
          <a:ext cx="1830162" cy="106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GETRF</a:t>
          </a:r>
          <a:endParaRPr lang="zh-CN" altLang="en-US" sz="1400" kern="1200" dirty="0"/>
        </a:p>
      </dsp:txBody>
      <dsp:txXfrm>
        <a:off x="52089" y="72068"/>
        <a:ext cx="1725984" cy="962862"/>
      </dsp:txXfrm>
    </dsp:sp>
    <dsp:sp modelId="{48CDF890-8441-49FE-BC92-AE19623F3D78}">
      <dsp:nvSpPr>
        <dsp:cNvPr id="0" name=""/>
        <dsp:cNvSpPr/>
      </dsp:nvSpPr>
      <dsp:spPr>
        <a:xfrm>
          <a:off x="0" y="1251179"/>
          <a:ext cx="1830162" cy="1067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TRSM</a:t>
          </a:r>
          <a:endParaRPr lang="zh-CN" altLang="en-US" sz="1400" kern="1200" dirty="0"/>
        </a:p>
      </dsp:txBody>
      <dsp:txXfrm>
        <a:off x="52089" y="1303268"/>
        <a:ext cx="1725984" cy="962862"/>
      </dsp:txXfrm>
    </dsp:sp>
    <dsp:sp modelId="{FB9FDF42-4120-4B5E-BB62-009328C295AC}">
      <dsp:nvSpPr>
        <dsp:cNvPr id="0" name=""/>
        <dsp:cNvSpPr/>
      </dsp:nvSpPr>
      <dsp:spPr>
        <a:xfrm>
          <a:off x="0" y="2482380"/>
          <a:ext cx="1830162" cy="10670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GEMM</a:t>
          </a:r>
          <a:endParaRPr lang="zh-CN" altLang="en-US" sz="1400" kern="1200" dirty="0"/>
        </a:p>
      </dsp:txBody>
      <dsp:txXfrm>
        <a:off x="52089" y="2534469"/>
        <a:ext cx="1725984" cy="962862"/>
      </dsp:txXfrm>
    </dsp:sp>
    <dsp:sp modelId="{F0C82540-8FC8-4C8B-BFB3-7B12FB4097D4}">
      <dsp:nvSpPr>
        <dsp:cNvPr id="0" name=""/>
        <dsp:cNvSpPr/>
      </dsp:nvSpPr>
      <dsp:spPr>
        <a:xfrm>
          <a:off x="0" y="3713580"/>
          <a:ext cx="1830162" cy="1067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ACCM</a:t>
          </a:r>
          <a:endParaRPr lang="zh-CN" altLang="en-US" sz="1400" kern="1200" dirty="0"/>
        </a:p>
      </dsp:txBody>
      <dsp:txXfrm>
        <a:off x="52089" y="3765669"/>
        <a:ext cx="1725984" cy="962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26DAF-8658-4913-9C6E-1EAD39A39696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629D6-F737-42E3-A002-0AED09341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84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629D6-F737-42E3-A002-0AED09341B4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0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629D6-F737-42E3-A002-0AED09341B4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581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31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58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120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722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264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768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572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38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87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2154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44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7335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70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4287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29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97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79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0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3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94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14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48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A5730AE-4B4E-4B22-BE08-583CD5730F23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88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A5730AE-4B4E-4B22-BE08-583CD5730F23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35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4EEA7-950C-4E45-8449-D0EE0BB07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Runtime System for GPU-based LU factorization of Hierarchical Low-Rank Matrices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582668-7D69-4C1C-AC38-D18A5C4D0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Qianxiang Ma</a:t>
            </a:r>
          </a:p>
          <a:p>
            <a:r>
              <a:rPr lang="en-US" altLang="zh-CN" dirty="0"/>
              <a:t>Rio Yokota Lab</a:t>
            </a:r>
          </a:p>
          <a:p>
            <a:r>
              <a:rPr lang="en-US" altLang="zh-CN" dirty="0"/>
              <a:t>School of Computing</a:t>
            </a:r>
          </a:p>
          <a:p>
            <a:r>
              <a:rPr lang="en-US" altLang="zh-CN" dirty="0"/>
              <a:t>Tokyo Institute of Technology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829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A73907A-AAB4-4C34-97CF-800E86E7A6AE}"/>
              </a:ext>
            </a:extLst>
          </p:cNvPr>
          <p:cNvSpPr/>
          <p:nvPr/>
        </p:nvSpPr>
        <p:spPr>
          <a:xfrm>
            <a:off x="1806259" y="1212093"/>
            <a:ext cx="1339288" cy="158764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GPU readable:</a:t>
            </a:r>
          </a:p>
          <a:p>
            <a:pPr algn="ctr"/>
            <a:r>
              <a:rPr lang="en-US" altLang="zh-CN" sz="1400" dirty="0"/>
              <a:t>Routine IDs</a:t>
            </a:r>
          </a:p>
          <a:p>
            <a:pPr algn="ctr"/>
            <a:r>
              <a:rPr lang="en-US" altLang="zh-CN" sz="1400" dirty="0"/>
              <a:t>Matrix Dims</a:t>
            </a:r>
          </a:p>
          <a:p>
            <a:pPr algn="ctr"/>
            <a:r>
              <a:rPr lang="en-US" altLang="zh-CN" sz="1400" dirty="0"/>
              <a:t>Data </a:t>
            </a:r>
            <a:r>
              <a:rPr lang="en-US" altLang="zh-CN" sz="1400" dirty="0" err="1"/>
              <a:t>Ptrs</a:t>
            </a:r>
            <a:endParaRPr lang="en-US" altLang="zh-CN" sz="1400" dirty="0"/>
          </a:p>
          <a:p>
            <a:pPr algn="ctr"/>
            <a:r>
              <a:rPr lang="en-US" altLang="zh-CN" sz="1400" dirty="0"/>
              <a:t>…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C612922-AE09-40D7-9A63-D401599823FC}"/>
              </a:ext>
            </a:extLst>
          </p:cNvPr>
          <p:cNvGrpSpPr/>
          <p:nvPr/>
        </p:nvGrpSpPr>
        <p:grpSpPr>
          <a:xfrm>
            <a:off x="1816251" y="3361490"/>
            <a:ext cx="1502410" cy="1502411"/>
            <a:chOff x="806449" y="2442209"/>
            <a:chExt cx="3872653" cy="387265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238A965-D1EA-4D53-9A0D-4DFD0583DDD5}"/>
                </a:ext>
              </a:extLst>
            </p:cNvPr>
            <p:cNvGrpSpPr/>
            <p:nvPr/>
          </p:nvGrpSpPr>
          <p:grpSpPr>
            <a:xfrm>
              <a:off x="806449" y="2442209"/>
              <a:ext cx="3872653" cy="3872654"/>
              <a:chOff x="806449" y="2442209"/>
              <a:chExt cx="3872653" cy="3872654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1A65D4C-41D5-45BA-A1D3-4F464D3E895A}"/>
                  </a:ext>
                </a:extLst>
              </p:cNvPr>
              <p:cNvSpPr/>
              <p:nvPr/>
            </p:nvSpPr>
            <p:spPr>
              <a:xfrm>
                <a:off x="806450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EF6432C-1C3D-4C9E-9C45-11836C102E9C}"/>
                  </a:ext>
                </a:extLst>
              </p:cNvPr>
              <p:cNvSpPr/>
              <p:nvPr/>
            </p:nvSpPr>
            <p:spPr>
              <a:xfrm>
                <a:off x="1290532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3C8758B-B9B7-4A45-94B1-33A6A28816C8}"/>
                  </a:ext>
                </a:extLst>
              </p:cNvPr>
              <p:cNvSpPr/>
              <p:nvPr/>
            </p:nvSpPr>
            <p:spPr>
              <a:xfrm>
                <a:off x="806450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F4665FF-B660-4D1A-9DAE-C9CC73C1E1FC}"/>
                  </a:ext>
                </a:extLst>
              </p:cNvPr>
              <p:cNvSpPr/>
              <p:nvPr/>
            </p:nvSpPr>
            <p:spPr>
              <a:xfrm>
                <a:off x="1290532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EDF7A67-B26E-4EB5-A43C-17E41D621F39}"/>
                  </a:ext>
                </a:extLst>
              </p:cNvPr>
              <p:cNvSpPr/>
              <p:nvPr/>
            </p:nvSpPr>
            <p:spPr>
              <a:xfrm>
                <a:off x="1774613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9C693C4-39A5-44B7-AF73-D9B1C79FAD72}"/>
                  </a:ext>
                </a:extLst>
              </p:cNvPr>
              <p:cNvSpPr/>
              <p:nvPr/>
            </p:nvSpPr>
            <p:spPr>
              <a:xfrm>
                <a:off x="1290532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6FC3D7A-885A-4BAE-8050-FC969FD0C26D}"/>
                  </a:ext>
                </a:extLst>
              </p:cNvPr>
              <p:cNvSpPr/>
              <p:nvPr/>
            </p:nvSpPr>
            <p:spPr>
              <a:xfrm>
                <a:off x="1774613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2C05B96-CD3D-427A-9278-CBF0D94976CC}"/>
                  </a:ext>
                </a:extLst>
              </p:cNvPr>
              <p:cNvSpPr/>
              <p:nvPr/>
            </p:nvSpPr>
            <p:spPr>
              <a:xfrm>
                <a:off x="2258695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78D0EBC-044A-4B49-8BED-B5B2CFE711F5}"/>
                  </a:ext>
                </a:extLst>
              </p:cNvPr>
              <p:cNvSpPr/>
              <p:nvPr/>
            </p:nvSpPr>
            <p:spPr>
              <a:xfrm>
                <a:off x="1774613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B1C7B13-BA2A-4CB4-B08A-DB197D30864A}"/>
                  </a:ext>
                </a:extLst>
              </p:cNvPr>
              <p:cNvSpPr/>
              <p:nvPr/>
            </p:nvSpPr>
            <p:spPr>
              <a:xfrm>
                <a:off x="2258695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3602639-EC31-43F5-ACE5-6FB5B60E8AA5}"/>
                  </a:ext>
                </a:extLst>
              </p:cNvPr>
              <p:cNvSpPr/>
              <p:nvPr/>
            </p:nvSpPr>
            <p:spPr>
              <a:xfrm>
                <a:off x="1774613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B45EF9A-1067-405B-8BED-20EB638A1BAE}"/>
                  </a:ext>
                </a:extLst>
              </p:cNvPr>
              <p:cNvSpPr/>
              <p:nvPr/>
            </p:nvSpPr>
            <p:spPr>
              <a:xfrm>
                <a:off x="2258695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1F646FA-8D30-42A1-99C2-D083AA30A23D}"/>
                  </a:ext>
                </a:extLst>
              </p:cNvPr>
              <p:cNvSpPr/>
              <p:nvPr/>
            </p:nvSpPr>
            <p:spPr>
              <a:xfrm>
                <a:off x="2258695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6219AB4-A29E-4EBB-AC17-43C1D9681FB2}"/>
                  </a:ext>
                </a:extLst>
              </p:cNvPr>
              <p:cNvSpPr/>
              <p:nvPr/>
            </p:nvSpPr>
            <p:spPr>
              <a:xfrm>
                <a:off x="806450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43D6BBB-EA4D-4ED4-AFEC-511B9E43117A}"/>
                  </a:ext>
                </a:extLst>
              </p:cNvPr>
              <p:cNvSpPr/>
              <p:nvPr/>
            </p:nvSpPr>
            <p:spPr>
              <a:xfrm>
                <a:off x="806450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154047E-5B45-41B9-B6AF-418519AB4D39}"/>
                  </a:ext>
                </a:extLst>
              </p:cNvPr>
              <p:cNvSpPr/>
              <p:nvPr/>
            </p:nvSpPr>
            <p:spPr>
              <a:xfrm>
                <a:off x="1290532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2367C88-FFB0-4215-98EF-F246739D596E}"/>
                  </a:ext>
                </a:extLst>
              </p:cNvPr>
              <p:cNvSpPr/>
              <p:nvPr/>
            </p:nvSpPr>
            <p:spPr>
              <a:xfrm>
                <a:off x="2742777" y="244221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BE64943-52BF-4095-AD1B-05A91E37468A}"/>
                  </a:ext>
                </a:extLst>
              </p:cNvPr>
              <p:cNvSpPr/>
              <p:nvPr/>
            </p:nvSpPr>
            <p:spPr>
              <a:xfrm>
                <a:off x="806450" y="4378537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7794855-E82B-4CD3-A4AC-7BF1CAABFBAE}"/>
                  </a:ext>
                </a:extLst>
              </p:cNvPr>
              <p:cNvSpPr/>
              <p:nvPr/>
            </p:nvSpPr>
            <p:spPr>
              <a:xfrm>
                <a:off x="2258695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DAD20066-3160-4E3F-B6A4-7588B186963D}"/>
                  </a:ext>
                </a:extLst>
              </p:cNvPr>
              <p:cNvSpPr/>
              <p:nvPr/>
            </p:nvSpPr>
            <p:spPr>
              <a:xfrm>
                <a:off x="1774613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8ECF11D-2986-4388-8BD2-960A4B30B6A7}"/>
                  </a:ext>
                </a:extLst>
              </p:cNvPr>
              <p:cNvSpPr/>
              <p:nvPr/>
            </p:nvSpPr>
            <p:spPr>
              <a:xfrm>
                <a:off x="1774613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5BF7ED08-22F8-4BF6-BEB1-910033E3BBA2}"/>
                  </a:ext>
                </a:extLst>
              </p:cNvPr>
              <p:cNvSpPr/>
              <p:nvPr/>
            </p:nvSpPr>
            <p:spPr>
              <a:xfrm>
                <a:off x="2258695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15A318E-6ED2-4A72-BA40-22149E7C3CC1}"/>
                  </a:ext>
                </a:extLst>
              </p:cNvPr>
              <p:cNvSpPr/>
              <p:nvPr/>
            </p:nvSpPr>
            <p:spPr>
              <a:xfrm>
                <a:off x="2742777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ADD8380-D5D1-4281-B79A-4A0944422CF4}"/>
                  </a:ext>
                </a:extLst>
              </p:cNvPr>
              <p:cNvSpPr/>
              <p:nvPr/>
            </p:nvSpPr>
            <p:spPr>
              <a:xfrm>
                <a:off x="2742777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36C1B2C3-2FAA-4D19-83EC-C1010C8B9332}"/>
                  </a:ext>
                </a:extLst>
              </p:cNvPr>
              <p:cNvSpPr/>
              <p:nvPr/>
            </p:nvSpPr>
            <p:spPr>
              <a:xfrm>
                <a:off x="3226858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E409A01-9DC1-431F-83A1-CA0A1E88B48C}"/>
                  </a:ext>
                </a:extLst>
              </p:cNvPr>
              <p:cNvSpPr/>
              <p:nvPr/>
            </p:nvSpPr>
            <p:spPr>
              <a:xfrm>
                <a:off x="3226858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83FC297-20C5-4174-AB68-41E68DF12D68}"/>
                  </a:ext>
                </a:extLst>
              </p:cNvPr>
              <p:cNvSpPr/>
              <p:nvPr/>
            </p:nvSpPr>
            <p:spPr>
              <a:xfrm>
                <a:off x="2742777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D0EC548-872A-406D-8961-C6353C1075D2}"/>
                  </a:ext>
                </a:extLst>
              </p:cNvPr>
              <p:cNvSpPr/>
              <p:nvPr/>
            </p:nvSpPr>
            <p:spPr>
              <a:xfrm>
                <a:off x="3226858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B9C70A4-80F3-4AFE-BD14-B7E5BA3AAC8E}"/>
                  </a:ext>
                </a:extLst>
              </p:cNvPr>
              <p:cNvSpPr/>
              <p:nvPr/>
            </p:nvSpPr>
            <p:spPr>
              <a:xfrm>
                <a:off x="2742777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E0BFB862-2CE7-4A7F-BB77-BD70B992E6A9}"/>
                  </a:ext>
                </a:extLst>
              </p:cNvPr>
              <p:cNvSpPr/>
              <p:nvPr/>
            </p:nvSpPr>
            <p:spPr>
              <a:xfrm>
                <a:off x="3226858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7FCA41B-F103-4DB4-9020-10E3DF9E93C7}"/>
                  </a:ext>
                </a:extLst>
              </p:cNvPr>
              <p:cNvSpPr/>
              <p:nvPr/>
            </p:nvSpPr>
            <p:spPr>
              <a:xfrm>
                <a:off x="3704590" y="2442209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A2CCE71-71E3-4CB8-BA72-161A9134449B}"/>
                  </a:ext>
                </a:extLst>
              </p:cNvPr>
              <p:cNvSpPr/>
              <p:nvPr/>
            </p:nvSpPr>
            <p:spPr>
              <a:xfrm>
                <a:off x="806449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4C4BDEC0-F114-43DD-BCE0-6436617AFD14}"/>
                  </a:ext>
                </a:extLst>
              </p:cNvPr>
              <p:cNvSpPr/>
              <p:nvPr/>
            </p:nvSpPr>
            <p:spPr>
              <a:xfrm>
                <a:off x="1774613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6810A1A4-1C50-4C04-AB99-B089BD520DB9}"/>
                  </a:ext>
                </a:extLst>
              </p:cNvPr>
              <p:cNvSpPr/>
              <p:nvPr/>
            </p:nvSpPr>
            <p:spPr>
              <a:xfrm>
                <a:off x="3226857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6A167631-2307-4C97-B36A-F5EF075BF0E4}"/>
                  </a:ext>
                </a:extLst>
              </p:cNvPr>
              <p:cNvSpPr/>
              <p:nvPr/>
            </p:nvSpPr>
            <p:spPr>
              <a:xfrm>
                <a:off x="2742775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D722212-6982-4352-AB40-D4ACB6F61C9C}"/>
                  </a:ext>
                </a:extLst>
              </p:cNvPr>
              <p:cNvSpPr/>
              <p:nvPr/>
            </p:nvSpPr>
            <p:spPr>
              <a:xfrm>
                <a:off x="2742775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7D4ACC5-CE66-4FCB-B324-D618902B2781}"/>
                  </a:ext>
                </a:extLst>
              </p:cNvPr>
              <p:cNvSpPr/>
              <p:nvPr/>
            </p:nvSpPr>
            <p:spPr>
              <a:xfrm>
                <a:off x="3226857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2C299175-7567-4266-A0E3-67210A0B8FA0}"/>
                  </a:ext>
                </a:extLst>
              </p:cNvPr>
              <p:cNvSpPr/>
              <p:nvPr/>
            </p:nvSpPr>
            <p:spPr>
              <a:xfrm>
                <a:off x="3710939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4D73769-592D-40BA-AE6A-92E3EA03A83B}"/>
                  </a:ext>
                </a:extLst>
              </p:cNvPr>
              <p:cNvSpPr/>
              <p:nvPr/>
            </p:nvSpPr>
            <p:spPr>
              <a:xfrm>
                <a:off x="3710939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0395CB5B-0EAA-4E14-926A-DEC9CC355BE8}"/>
                  </a:ext>
                </a:extLst>
              </p:cNvPr>
              <p:cNvSpPr/>
              <p:nvPr/>
            </p:nvSpPr>
            <p:spPr>
              <a:xfrm>
                <a:off x="4195020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3E2A047-45F8-48FF-AEBB-6C74C69C9120}"/>
                  </a:ext>
                </a:extLst>
              </p:cNvPr>
              <p:cNvSpPr/>
              <p:nvPr/>
            </p:nvSpPr>
            <p:spPr>
              <a:xfrm>
                <a:off x="4195020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39B530CC-BE89-439A-B562-1BCE0E73E5D6}"/>
                  </a:ext>
                </a:extLst>
              </p:cNvPr>
              <p:cNvSpPr/>
              <p:nvPr/>
            </p:nvSpPr>
            <p:spPr>
              <a:xfrm>
                <a:off x="3710937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07481EA-53B3-4850-BA7B-7E2E6C82F245}"/>
                  </a:ext>
                </a:extLst>
              </p:cNvPr>
              <p:cNvSpPr/>
              <p:nvPr/>
            </p:nvSpPr>
            <p:spPr>
              <a:xfrm>
                <a:off x="4195018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5E61956-6072-4D50-90FD-BD3CF369B421}"/>
                  </a:ext>
                </a:extLst>
              </p:cNvPr>
              <p:cNvSpPr/>
              <p:nvPr/>
            </p:nvSpPr>
            <p:spPr>
              <a:xfrm>
                <a:off x="3710937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8BC6DC70-ACCD-46B7-ABD9-9ED2117950E8}"/>
                  </a:ext>
                </a:extLst>
              </p:cNvPr>
              <p:cNvSpPr/>
              <p:nvPr/>
            </p:nvSpPr>
            <p:spPr>
              <a:xfrm>
                <a:off x="4195018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B6D627E-4A5C-4F0D-8708-15256CB98AC1}"/>
                </a:ext>
              </a:extLst>
            </p:cNvPr>
            <p:cNvSpPr/>
            <p:nvPr/>
          </p:nvSpPr>
          <p:spPr>
            <a:xfrm>
              <a:off x="3710936" y="3410368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53DAFB33-1229-4C0A-A47F-D8C4939E3096}"/>
              </a:ext>
            </a:extLst>
          </p:cNvPr>
          <p:cNvSpPr/>
          <p:nvPr/>
        </p:nvSpPr>
        <p:spPr>
          <a:xfrm>
            <a:off x="3998577" y="992599"/>
            <a:ext cx="3200400" cy="4953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CUDA Grid</a:t>
            </a:r>
            <a:endParaRPr lang="zh-CN" altLang="en-US" dirty="0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3AD0F4F0-453F-4162-A599-AC84EFE614D4}"/>
              </a:ext>
            </a:extLst>
          </p:cNvPr>
          <p:cNvGrpSpPr/>
          <p:nvPr/>
        </p:nvGrpSpPr>
        <p:grpSpPr>
          <a:xfrm>
            <a:off x="4239768" y="1693639"/>
            <a:ext cx="1093352" cy="1661160"/>
            <a:chOff x="3669148" y="2269592"/>
            <a:chExt cx="1093352" cy="166116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6139F22-DCA2-46FB-B33C-1EB1513CE9BB}"/>
                </a:ext>
              </a:extLst>
            </p:cNvPr>
            <p:cNvSpPr/>
            <p:nvPr/>
          </p:nvSpPr>
          <p:spPr>
            <a:xfrm>
              <a:off x="3669148" y="2269592"/>
              <a:ext cx="1093352" cy="16611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600" dirty="0"/>
                <a:t>Thread Block 0</a:t>
              </a:r>
              <a:endParaRPr lang="zh-CN" altLang="en-US" sz="1600" dirty="0"/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F7E2EF1C-FC14-4A87-A5FD-FFCD2BB00B3F}"/>
                </a:ext>
              </a:extLst>
            </p:cNvPr>
            <p:cNvCxnSpPr/>
            <p:nvPr/>
          </p:nvCxnSpPr>
          <p:spPr>
            <a:xfrm>
              <a:off x="39319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622D45BA-BDAA-43D5-B476-D3C1C0C0D1EF}"/>
                </a:ext>
              </a:extLst>
            </p:cNvPr>
            <p:cNvCxnSpPr/>
            <p:nvPr/>
          </p:nvCxnSpPr>
          <p:spPr>
            <a:xfrm>
              <a:off x="40081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F323F238-32C3-41B3-ABA2-2231BAFA5747}"/>
                </a:ext>
              </a:extLst>
            </p:cNvPr>
            <p:cNvCxnSpPr/>
            <p:nvPr/>
          </p:nvCxnSpPr>
          <p:spPr>
            <a:xfrm>
              <a:off x="40919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6E7B1053-5C13-4EC4-B3AF-45A507DCF8A9}"/>
                </a:ext>
              </a:extLst>
            </p:cNvPr>
            <p:cNvCxnSpPr/>
            <p:nvPr/>
          </p:nvCxnSpPr>
          <p:spPr>
            <a:xfrm>
              <a:off x="41681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678E8612-B544-4FDF-ABD5-CD9AE5B86964}"/>
                </a:ext>
              </a:extLst>
            </p:cNvPr>
            <p:cNvCxnSpPr/>
            <p:nvPr/>
          </p:nvCxnSpPr>
          <p:spPr>
            <a:xfrm>
              <a:off x="42519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DA3C3C5A-D4DF-4D5E-9E30-E0087FE171DB}"/>
                </a:ext>
              </a:extLst>
            </p:cNvPr>
            <p:cNvCxnSpPr/>
            <p:nvPr/>
          </p:nvCxnSpPr>
          <p:spPr>
            <a:xfrm>
              <a:off x="43281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B1FFF556-E7CA-43DD-946F-2326668C65C1}"/>
                </a:ext>
              </a:extLst>
            </p:cNvPr>
            <p:cNvCxnSpPr/>
            <p:nvPr/>
          </p:nvCxnSpPr>
          <p:spPr>
            <a:xfrm>
              <a:off x="44119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ED4C038A-475E-4027-B1D4-05620621DFEB}"/>
                </a:ext>
              </a:extLst>
            </p:cNvPr>
            <p:cNvCxnSpPr/>
            <p:nvPr/>
          </p:nvCxnSpPr>
          <p:spPr>
            <a:xfrm>
              <a:off x="44881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23FC3C7-14FF-4804-922C-6FB8EF0C80C9}"/>
              </a:ext>
            </a:extLst>
          </p:cNvPr>
          <p:cNvGrpSpPr/>
          <p:nvPr/>
        </p:nvGrpSpPr>
        <p:grpSpPr>
          <a:xfrm>
            <a:off x="5555413" y="1693639"/>
            <a:ext cx="1093352" cy="1661160"/>
            <a:chOff x="3669148" y="2269592"/>
            <a:chExt cx="1093352" cy="1661160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8AA4644-735D-494D-AD7E-76B73E40B740}"/>
                </a:ext>
              </a:extLst>
            </p:cNvPr>
            <p:cNvSpPr/>
            <p:nvPr/>
          </p:nvSpPr>
          <p:spPr>
            <a:xfrm>
              <a:off x="3669148" y="2269592"/>
              <a:ext cx="1093352" cy="16611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600" dirty="0"/>
                <a:t>Thread Block 1</a:t>
              </a:r>
              <a:endParaRPr lang="zh-CN" altLang="en-US" sz="1600" dirty="0"/>
            </a:p>
          </p:txBody>
        </p: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368EE043-B8D8-4A86-828B-C57484D1D317}"/>
                </a:ext>
              </a:extLst>
            </p:cNvPr>
            <p:cNvCxnSpPr/>
            <p:nvPr/>
          </p:nvCxnSpPr>
          <p:spPr>
            <a:xfrm>
              <a:off x="39319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40E31329-104F-4BB8-A256-7F32117A382A}"/>
                </a:ext>
              </a:extLst>
            </p:cNvPr>
            <p:cNvCxnSpPr/>
            <p:nvPr/>
          </p:nvCxnSpPr>
          <p:spPr>
            <a:xfrm>
              <a:off x="40081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FE25992D-727D-4543-B381-8E5BD1E4A0FE}"/>
                </a:ext>
              </a:extLst>
            </p:cNvPr>
            <p:cNvCxnSpPr/>
            <p:nvPr/>
          </p:nvCxnSpPr>
          <p:spPr>
            <a:xfrm>
              <a:off x="40919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89DB726D-A0D9-4728-A252-998F6547135C}"/>
                </a:ext>
              </a:extLst>
            </p:cNvPr>
            <p:cNvCxnSpPr/>
            <p:nvPr/>
          </p:nvCxnSpPr>
          <p:spPr>
            <a:xfrm>
              <a:off x="41681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0B458163-7C62-4090-BA02-41A7A5621F26}"/>
                </a:ext>
              </a:extLst>
            </p:cNvPr>
            <p:cNvCxnSpPr/>
            <p:nvPr/>
          </p:nvCxnSpPr>
          <p:spPr>
            <a:xfrm>
              <a:off x="42519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EAE5DE33-17AD-4F55-A2C4-A0A7C524C139}"/>
                </a:ext>
              </a:extLst>
            </p:cNvPr>
            <p:cNvCxnSpPr/>
            <p:nvPr/>
          </p:nvCxnSpPr>
          <p:spPr>
            <a:xfrm>
              <a:off x="43281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33CFE030-F322-4A0A-B162-376D112113C1}"/>
                </a:ext>
              </a:extLst>
            </p:cNvPr>
            <p:cNvCxnSpPr/>
            <p:nvPr/>
          </p:nvCxnSpPr>
          <p:spPr>
            <a:xfrm>
              <a:off x="44119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E252F8D9-A535-4AB5-BFC2-05C7E40BF888}"/>
                </a:ext>
              </a:extLst>
            </p:cNvPr>
            <p:cNvCxnSpPr/>
            <p:nvPr/>
          </p:nvCxnSpPr>
          <p:spPr>
            <a:xfrm>
              <a:off x="44881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48FC6883-952C-42AA-9DFA-A3718571A913}"/>
              </a:ext>
            </a:extLst>
          </p:cNvPr>
          <p:cNvGrpSpPr/>
          <p:nvPr/>
        </p:nvGrpSpPr>
        <p:grpSpPr>
          <a:xfrm>
            <a:off x="4240161" y="3584693"/>
            <a:ext cx="1093352" cy="1661160"/>
            <a:chOff x="3669148" y="2269592"/>
            <a:chExt cx="1093352" cy="166116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960BD265-5BC2-4481-A810-E66408144C20}"/>
                </a:ext>
              </a:extLst>
            </p:cNvPr>
            <p:cNvSpPr/>
            <p:nvPr/>
          </p:nvSpPr>
          <p:spPr>
            <a:xfrm>
              <a:off x="3669148" y="2269592"/>
              <a:ext cx="1093352" cy="16611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600" dirty="0"/>
                <a:t>Thread Block 2</a:t>
              </a:r>
              <a:endParaRPr lang="zh-CN" altLang="en-US" sz="1600" dirty="0"/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90D636B7-F786-4673-9BF0-496D070FCBC7}"/>
                </a:ext>
              </a:extLst>
            </p:cNvPr>
            <p:cNvCxnSpPr/>
            <p:nvPr/>
          </p:nvCxnSpPr>
          <p:spPr>
            <a:xfrm>
              <a:off x="39319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AA774CED-4D78-46C4-A592-E3C5BD22A6D9}"/>
                </a:ext>
              </a:extLst>
            </p:cNvPr>
            <p:cNvCxnSpPr/>
            <p:nvPr/>
          </p:nvCxnSpPr>
          <p:spPr>
            <a:xfrm>
              <a:off x="40081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1F7195CF-2954-4002-90DE-7C2204AF01F4}"/>
                </a:ext>
              </a:extLst>
            </p:cNvPr>
            <p:cNvCxnSpPr/>
            <p:nvPr/>
          </p:nvCxnSpPr>
          <p:spPr>
            <a:xfrm>
              <a:off x="40919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CACC6A09-7ABE-4EB5-A094-6E0FDE78BD4E}"/>
                </a:ext>
              </a:extLst>
            </p:cNvPr>
            <p:cNvCxnSpPr/>
            <p:nvPr/>
          </p:nvCxnSpPr>
          <p:spPr>
            <a:xfrm>
              <a:off x="41681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6E62F37A-0C15-4B40-8190-52DCA951A5D4}"/>
                </a:ext>
              </a:extLst>
            </p:cNvPr>
            <p:cNvCxnSpPr/>
            <p:nvPr/>
          </p:nvCxnSpPr>
          <p:spPr>
            <a:xfrm>
              <a:off x="42519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4ACBF12B-72E7-41CE-9151-5AD0C2316763}"/>
                </a:ext>
              </a:extLst>
            </p:cNvPr>
            <p:cNvCxnSpPr/>
            <p:nvPr/>
          </p:nvCxnSpPr>
          <p:spPr>
            <a:xfrm>
              <a:off x="43281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4CE4F49D-CAF5-4066-8062-A75448D1F510}"/>
                </a:ext>
              </a:extLst>
            </p:cNvPr>
            <p:cNvCxnSpPr/>
            <p:nvPr/>
          </p:nvCxnSpPr>
          <p:spPr>
            <a:xfrm>
              <a:off x="44119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B499B5ED-A275-43A5-90E5-FBDEB7C0367C}"/>
                </a:ext>
              </a:extLst>
            </p:cNvPr>
            <p:cNvCxnSpPr/>
            <p:nvPr/>
          </p:nvCxnSpPr>
          <p:spPr>
            <a:xfrm>
              <a:off x="44881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6369F082-9989-46A2-ADDB-D63E7F7B7F3F}"/>
              </a:ext>
            </a:extLst>
          </p:cNvPr>
          <p:cNvGrpSpPr/>
          <p:nvPr/>
        </p:nvGrpSpPr>
        <p:grpSpPr>
          <a:xfrm>
            <a:off x="5555413" y="3584693"/>
            <a:ext cx="1093352" cy="1661160"/>
            <a:chOff x="3669148" y="2269592"/>
            <a:chExt cx="1093352" cy="1661160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67BE168-F7C5-418D-8B8D-86B6158FC579}"/>
                </a:ext>
              </a:extLst>
            </p:cNvPr>
            <p:cNvSpPr/>
            <p:nvPr/>
          </p:nvSpPr>
          <p:spPr>
            <a:xfrm>
              <a:off x="3669148" y="2269592"/>
              <a:ext cx="1093352" cy="16611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600" dirty="0"/>
                <a:t>Thread Block 3</a:t>
              </a:r>
              <a:endParaRPr lang="zh-CN" altLang="en-US" sz="1600" dirty="0"/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833536AF-31D8-4ABB-BD81-52369BE233A8}"/>
                </a:ext>
              </a:extLst>
            </p:cNvPr>
            <p:cNvCxnSpPr/>
            <p:nvPr/>
          </p:nvCxnSpPr>
          <p:spPr>
            <a:xfrm>
              <a:off x="39319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B3D96C16-2963-472F-B462-6C7E264EECDD}"/>
                </a:ext>
              </a:extLst>
            </p:cNvPr>
            <p:cNvCxnSpPr/>
            <p:nvPr/>
          </p:nvCxnSpPr>
          <p:spPr>
            <a:xfrm>
              <a:off x="40081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CDD4CA9A-DDCD-45A4-9FB7-CDF00F1BC1A7}"/>
                </a:ext>
              </a:extLst>
            </p:cNvPr>
            <p:cNvCxnSpPr/>
            <p:nvPr/>
          </p:nvCxnSpPr>
          <p:spPr>
            <a:xfrm>
              <a:off x="40919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F1F898E3-103F-4E95-9C0A-C79C73ECBE1C}"/>
                </a:ext>
              </a:extLst>
            </p:cNvPr>
            <p:cNvCxnSpPr/>
            <p:nvPr/>
          </p:nvCxnSpPr>
          <p:spPr>
            <a:xfrm>
              <a:off x="41681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64E44B9B-16B3-4598-AAE4-6BBEFA062369}"/>
                </a:ext>
              </a:extLst>
            </p:cNvPr>
            <p:cNvCxnSpPr/>
            <p:nvPr/>
          </p:nvCxnSpPr>
          <p:spPr>
            <a:xfrm>
              <a:off x="42519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2BB1247-9556-4335-BE2A-E01CCECE3A97}"/>
                </a:ext>
              </a:extLst>
            </p:cNvPr>
            <p:cNvCxnSpPr/>
            <p:nvPr/>
          </p:nvCxnSpPr>
          <p:spPr>
            <a:xfrm>
              <a:off x="43281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E20D37D7-21FF-4498-A61E-D3CAD64B599E}"/>
                </a:ext>
              </a:extLst>
            </p:cNvPr>
            <p:cNvCxnSpPr/>
            <p:nvPr/>
          </p:nvCxnSpPr>
          <p:spPr>
            <a:xfrm>
              <a:off x="44119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D000E382-A1D6-4CF9-86CF-E993E8B69682}"/>
                </a:ext>
              </a:extLst>
            </p:cNvPr>
            <p:cNvCxnSpPr/>
            <p:nvPr/>
          </p:nvCxnSpPr>
          <p:spPr>
            <a:xfrm>
              <a:off x="44881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箭头: 右 101">
            <a:extLst>
              <a:ext uri="{FF2B5EF4-FFF2-40B4-BE49-F238E27FC236}">
                <a16:creationId xmlns:a16="http://schemas.microsoft.com/office/drawing/2014/main" id="{1648E809-3993-49A5-8997-14F0305E828A}"/>
              </a:ext>
            </a:extLst>
          </p:cNvPr>
          <p:cNvSpPr/>
          <p:nvPr/>
        </p:nvSpPr>
        <p:spPr>
          <a:xfrm>
            <a:off x="3392512" y="2074793"/>
            <a:ext cx="475212" cy="15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箭头: 右 102">
            <a:extLst>
              <a:ext uri="{FF2B5EF4-FFF2-40B4-BE49-F238E27FC236}">
                <a16:creationId xmlns:a16="http://schemas.microsoft.com/office/drawing/2014/main" id="{1DF61DA6-A0B7-4858-9886-FC85E8E1B6AA}"/>
              </a:ext>
            </a:extLst>
          </p:cNvPr>
          <p:cNvSpPr/>
          <p:nvPr/>
        </p:nvSpPr>
        <p:spPr>
          <a:xfrm>
            <a:off x="3392512" y="3955032"/>
            <a:ext cx="475212" cy="15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箭头: 右 103">
            <a:extLst>
              <a:ext uri="{FF2B5EF4-FFF2-40B4-BE49-F238E27FC236}">
                <a16:creationId xmlns:a16="http://schemas.microsoft.com/office/drawing/2014/main" id="{A8CE1E73-2C9F-4D68-A7A3-CBA300BFB52F}"/>
              </a:ext>
            </a:extLst>
          </p:cNvPr>
          <p:cNvSpPr/>
          <p:nvPr/>
        </p:nvSpPr>
        <p:spPr>
          <a:xfrm>
            <a:off x="7301736" y="3275968"/>
            <a:ext cx="475212" cy="15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69DC716A-50E9-46D3-8484-DA3D897F709C}"/>
              </a:ext>
            </a:extLst>
          </p:cNvPr>
          <p:cNvSpPr/>
          <p:nvPr/>
        </p:nvSpPr>
        <p:spPr>
          <a:xfrm>
            <a:off x="4239768" y="5427439"/>
            <a:ext cx="2408997" cy="3054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Comm Space (Global Mem)</a:t>
            </a:r>
            <a:endParaRPr lang="zh-CN" altLang="en-US" sz="1400" dirty="0"/>
          </a:p>
        </p:txBody>
      </p:sp>
      <p:graphicFrame>
        <p:nvGraphicFramePr>
          <p:cNvPr id="107" name="图示 106">
            <a:extLst>
              <a:ext uri="{FF2B5EF4-FFF2-40B4-BE49-F238E27FC236}">
                <a16:creationId xmlns:a16="http://schemas.microsoft.com/office/drawing/2014/main" id="{68D64C5E-1207-4D30-8717-D8955500D9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4176164"/>
              </p:ext>
            </p:extLst>
          </p:nvPr>
        </p:nvGraphicFramePr>
        <p:xfrm>
          <a:off x="7879410" y="1033330"/>
          <a:ext cx="183016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A0C5C61A-DBEB-4083-B7A2-808051D06E99}"/>
              </a:ext>
            </a:extLst>
          </p:cNvPr>
          <p:cNvGrpSpPr/>
          <p:nvPr/>
        </p:nvGrpSpPr>
        <p:grpSpPr>
          <a:xfrm>
            <a:off x="8088578" y="1615674"/>
            <a:ext cx="842626" cy="189634"/>
            <a:chOff x="741265" y="5181398"/>
            <a:chExt cx="842626" cy="189634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26DD8623-507F-4FE8-9D41-FC5B6E596704}"/>
                </a:ext>
              </a:extLst>
            </p:cNvPr>
            <p:cNvSpPr/>
            <p:nvPr/>
          </p:nvSpPr>
          <p:spPr>
            <a:xfrm>
              <a:off x="741265" y="5183231"/>
              <a:ext cx="187801" cy="18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箭头: 右 108">
              <a:extLst>
                <a:ext uri="{FF2B5EF4-FFF2-40B4-BE49-F238E27FC236}">
                  <a16:creationId xmlns:a16="http://schemas.microsoft.com/office/drawing/2014/main" id="{3F06B797-899B-488E-AC5F-91ACF4161D84}"/>
                </a:ext>
              </a:extLst>
            </p:cNvPr>
            <p:cNvSpPr/>
            <p:nvPr/>
          </p:nvSpPr>
          <p:spPr>
            <a:xfrm>
              <a:off x="1057997" y="5224487"/>
              <a:ext cx="240231" cy="1187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直角三角形 111">
              <a:extLst>
                <a:ext uri="{FF2B5EF4-FFF2-40B4-BE49-F238E27FC236}">
                  <a16:creationId xmlns:a16="http://schemas.microsoft.com/office/drawing/2014/main" id="{F8DFEF9C-7998-437B-88FB-4AB097A4AA5A}"/>
                </a:ext>
              </a:extLst>
            </p:cNvPr>
            <p:cNvSpPr/>
            <p:nvPr/>
          </p:nvSpPr>
          <p:spPr>
            <a:xfrm>
              <a:off x="1396090" y="5181398"/>
              <a:ext cx="187801" cy="187801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4" name="直角三角形 113">
              <a:extLst>
                <a:ext uri="{FF2B5EF4-FFF2-40B4-BE49-F238E27FC236}">
                  <a16:creationId xmlns:a16="http://schemas.microsoft.com/office/drawing/2014/main" id="{0883FAA8-DFA1-4502-8168-FAB095D2391A}"/>
                </a:ext>
              </a:extLst>
            </p:cNvPr>
            <p:cNvSpPr/>
            <p:nvPr/>
          </p:nvSpPr>
          <p:spPr>
            <a:xfrm rot="10800000">
              <a:off x="1396090" y="5181398"/>
              <a:ext cx="187801" cy="187801"/>
            </a:xfrm>
            <a:prstGeom prst="rt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78E7EAB8-416A-4C43-8BDF-FD763831F95A}"/>
              </a:ext>
            </a:extLst>
          </p:cNvPr>
          <p:cNvGrpSpPr/>
          <p:nvPr/>
        </p:nvGrpSpPr>
        <p:grpSpPr>
          <a:xfrm>
            <a:off x="8088578" y="2901951"/>
            <a:ext cx="1300796" cy="189648"/>
            <a:chOff x="9566125" y="2461458"/>
            <a:chExt cx="1300796" cy="189648"/>
          </a:xfrm>
        </p:grpSpPr>
        <p:sp>
          <p:nvSpPr>
            <p:cNvPr id="116" name="直角三角形 115">
              <a:extLst>
                <a:ext uri="{FF2B5EF4-FFF2-40B4-BE49-F238E27FC236}">
                  <a16:creationId xmlns:a16="http://schemas.microsoft.com/office/drawing/2014/main" id="{41CB1F2D-57C2-495D-A1F3-003297CAD821}"/>
                </a:ext>
              </a:extLst>
            </p:cNvPr>
            <p:cNvSpPr/>
            <p:nvPr/>
          </p:nvSpPr>
          <p:spPr>
            <a:xfrm>
              <a:off x="10235036" y="2463305"/>
              <a:ext cx="187801" cy="187801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A31251EB-D9E5-4867-BEF4-32AF78EAB775}"/>
                </a:ext>
              </a:extLst>
            </p:cNvPr>
            <p:cNvSpPr/>
            <p:nvPr/>
          </p:nvSpPr>
          <p:spPr>
            <a:xfrm>
              <a:off x="9566125" y="2461458"/>
              <a:ext cx="187801" cy="18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8" name="乘号 117">
              <a:extLst>
                <a:ext uri="{FF2B5EF4-FFF2-40B4-BE49-F238E27FC236}">
                  <a16:creationId xmlns:a16="http://schemas.microsoft.com/office/drawing/2014/main" id="{9C6E98AC-BD12-4A1E-8E85-73665CC1ECD0}"/>
                </a:ext>
              </a:extLst>
            </p:cNvPr>
            <p:cNvSpPr/>
            <p:nvPr/>
          </p:nvSpPr>
          <p:spPr>
            <a:xfrm>
              <a:off x="10482881" y="2557204"/>
              <a:ext cx="88900" cy="9390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箭头: 右 118">
              <a:extLst>
                <a:ext uri="{FF2B5EF4-FFF2-40B4-BE49-F238E27FC236}">
                  <a16:creationId xmlns:a16="http://schemas.microsoft.com/office/drawing/2014/main" id="{7239B9D4-CDDD-409B-9D73-3642DE09F4F1}"/>
                </a:ext>
              </a:extLst>
            </p:cNvPr>
            <p:cNvSpPr/>
            <p:nvPr/>
          </p:nvSpPr>
          <p:spPr>
            <a:xfrm>
              <a:off x="9874766" y="2497825"/>
              <a:ext cx="240231" cy="1187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48CC44E3-8FD0-4D24-9D8C-6187D2CE3861}"/>
                </a:ext>
              </a:extLst>
            </p:cNvPr>
            <p:cNvSpPr/>
            <p:nvPr/>
          </p:nvSpPr>
          <p:spPr>
            <a:xfrm>
              <a:off x="10679120" y="2463303"/>
              <a:ext cx="187801" cy="18780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6467EE2C-4BB7-469A-B3AE-6B8A8528408D}"/>
              </a:ext>
            </a:extLst>
          </p:cNvPr>
          <p:cNvGrpSpPr/>
          <p:nvPr/>
        </p:nvGrpSpPr>
        <p:grpSpPr>
          <a:xfrm>
            <a:off x="7956550" y="4092494"/>
            <a:ext cx="1675881" cy="187802"/>
            <a:chOff x="9808125" y="3100172"/>
            <a:chExt cx="1675881" cy="187802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A3148149-C23D-4760-B1E3-B41CD5061AAE}"/>
                </a:ext>
              </a:extLst>
            </p:cNvPr>
            <p:cNvSpPr/>
            <p:nvPr/>
          </p:nvSpPr>
          <p:spPr>
            <a:xfrm>
              <a:off x="9808125" y="3100172"/>
              <a:ext cx="187801" cy="18780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乘号 123">
              <a:extLst>
                <a:ext uri="{FF2B5EF4-FFF2-40B4-BE49-F238E27FC236}">
                  <a16:creationId xmlns:a16="http://schemas.microsoft.com/office/drawing/2014/main" id="{4DA93115-0BC9-45E0-9049-C72EF688F132}"/>
                </a:ext>
              </a:extLst>
            </p:cNvPr>
            <p:cNvSpPr/>
            <p:nvPr/>
          </p:nvSpPr>
          <p:spPr>
            <a:xfrm>
              <a:off x="10536886" y="3177356"/>
              <a:ext cx="88900" cy="9390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79A77715-5735-4A4F-82F7-9D7FFABF6EF5}"/>
                </a:ext>
              </a:extLst>
            </p:cNvPr>
            <p:cNvSpPr/>
            <p:nvPr/>
          </p:nvSpPr>
          <p:spPr>
            <a:xfrm>
              <a:off x="10277830" y="3100173"/>
              <a:ext cx="187801" cy="18780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8B5E241A-67F4-4D16-B3F9-D6B799983B6F}"/>
                </a:ext>
              </a:extLst>
            </p:cNvPr>
            <p:cNvSpPr/>
            <p:nvPr/>
          </p:nvSpPr>
          <p:spPr>
            <a:xfrm>
              <a:off x="10697041" y="3100172"/>
              <a:ext cx="187801" cy="18780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减号 126">
              <a:extLst>
                <a:ext uri="{FF2B5EF4-FFF2-40B4-BE49-F238E27FC236}">
                  <a16:creationId xmlns:a16="http://schemas.microsoft.com/office/drawing/2014/main" id="{D6C71E98-71E9-445D-9DAA-9B73C23076C9}"/>
                </a:ext>
              </a:extLst>
            </p:cNvPr>
            <p:cNvSpPr/>
            <p:nvPr/>
          </p:nvSpPr>
          <p:spPr>
            <a:xfrm>
              <a:off x="10087428" y="3198906"/>
              <a:ext cx="98900" cy="63667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箭头: 右 127">
              <a:extLst>
                <a:ext uri="{FF2B5EF4-FFF2-40B4-BE49-F238E27FC236}">
                  <a16:creationId xmlns:a16="http://schemas.microsoft.com/office/drawing/2014/main" id="{7D909CC5-CF2B-4C9D-8525-01CCBDAF096A}"/>
                </a:ext>
              </a:extLst>
            </p:cNvPr>
            <p:cNvSpPr/>
            <p:nvPr/>
          </p:nvSpPr>
          <p:spPr>
            <a:xfrm>
              <a:off x="10956097" y="3150661"/>
              <a:ext cx="240231" cy="1187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90B557B9-3501-4A55-A7F7-CC456DE1CF24}"/>
                </a:ext>
              </a:extLst>
            </p:cNvPr>
            <p:cNvSpPr/>
            <p:nvPr/>
          </p:nvSpPr>
          <p:spPr>
            <a:xfrm>
              <a:off x="11296205" y="3100172"/>
              <a:ext cx="187801" cy="18780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100D4901-55D0-44B1-AD60-4608FA2E1215}"/>
              </a:ext>
            </a:extLst>
          </p:cNvPr>
          <p:cNvGrpSpPr/>
          <p:nvPr/>
        </p:nvGrpSpPr>
        <p:grpSpPr>
          <a:xfrm>
            <a:off x="8202049" y="5281190"/>
            <a:ext cx="902473" cy="217261"/>
            <a:chOff x="10033000" y="2825750"/>
            <a:chExt cx="902473" cy="217261"/>
          </a:xfrm>
        </p:grpSpPr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7554EA2B-EAFE-42C7-82D7-92FF317FDC3D}"/>
                </a:ext>
              </a:extLst>
            </p:cNvPr>
            <p:cNvSpPr/>
            <p:nvPr/>
          </p:nvSpPr>
          <p:spPr>
            <a:xfrm>
              <a:off x="10033000" y="2825750"/>
              <a:ext cx="45719" cy="21726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471D61BD-F9CA-441A-9A3E-F2060C5AB15C}"/>
                </a:ext>
              </a:extLst>
            </p:cNvPr>
            <p:cNvSpPr/>
            <p:nvPr/>
          </p:nvSpPr>
          <p:spPr>
            <a:xfrm rot="5400000">
              <a:off x="10185400" y="2739979"/>
              <a:ext cx="45719" cy="21726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加号 133">
              <a:extLst>
                <a:ext uri="{FF2B5EF4-FFF2-40B4-BE49-F238E27FC236}">
                  <a16:creationId xmlns:a16="http://schemas.microsoft.com/office/drawing/2014/main" id="{18156EED-629D-47ED-B949-E1D3D165F9EE}"/>
                </a:ext>
              </a:extLst>
            </p:cNvPr>
            <p:cNvSpPr/>
            <p:nvPr/>
          </p:nvSpPr>
          <p:spPr>
            <a:xfrm>
              <a:off x="10344150" y="2902630"/>
              <a:ext cx="108631" cy="108631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等号 134">
              <a:extLst>
                <a:ext uri="{FF2B5EF4-FFF2-40B4-BE49-F238E27FC236}">
                  <a16:creationId xmlns:a16="http://schemas.microsoft.com/office/drawing/2014/main" id="{7140BBB7-0790-4C67-847D-D85731D42ECD}"/>
                </a:ext>
              </a:extLst>
            </p:cNvPr>
            <p:cNvSpPr/>
            <p:nvPr/>
          </p:nvSpPr>
          <p:spPr>
            <a:xfrm>
              <a:off x="10452781" y="2900680"/>
              <a:ext cx="108631" cy="108631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DD456BC5-6700-4865-90BB-265C1A0C4AA7}"/>
                </a:ext>
              </a:extLst>
            </p:cNvPr>
            <p:cNvSpPr/>
            <p:nvPr/>
          </p:nvSpPr>
          <p:spPr>
            <a:xfrm>
              <a:off x="10651583" y="2825750"/>
              <a:ext cx="45719" cy="21726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EA2DB7CD-E47D-42B1-948E-D883CA005E8A}"/>
                </a:ext>
              </a:extLst>
            </p:cNvPr>
            <p:cNvSpPr/>
            <p:nvPr/>
          </p:nvSpPr>
          <p:spPr>
            <a:xfrm rot="5400000">
              <a:off x="10803983" y="2739979"/>
              <a:ext cx="45719" cy="21726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3136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DAD20-5229-4EE0-96C2-928DB04B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 Results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BFAA2B-D33E-4A6A-AAE5-545993383E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483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, 地图&#10;&#10;描述已自动生成">
            <a:extLst>
              <a:ext uri="{FF2B5EF4-FFF2-40B4-BE49-F238E27FC236}">
                <a16:creationId xmlns:a16="http://schemas.microsoft.com/office/drawing/2014/main" id="{8BA83131-6D7B-4D75-8662-62EA7A1EB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477" y="807580"/>
            <a:ext cx="9195046" cy="524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60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, 地图&#10;&#10;描述已自动生成">
            <a:extLst>
              <a:ext uri="{FF2B5EF4-FFF2-40B4-BE49-F238E27FC236}">
                <a16:creationId xmlns:a16="http://schemas.microsoft.com/office/drawing/2014/main" id="{316220CC-A321-4A2B-8B31-FB2EB62DE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29" y="858863"/>
            <a:ext cx="10267742" cy="514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5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地图, 文字&#10;&#10;描述已自动生成">
            <a:extLst>
              <a:ext uri="{FF2B5EF4-FFF2-40B4-BE49-F238E27FC236}">
                <a16:creationId xmlns:a16="http://schemas.microsoft.com/office/drawing/2014/main" id="{0726D34A-FE2A-4510-A00D-5DFF9136A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7" y="951437"/>
            <a:ext cx="10955045" cy="495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27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1CADC53-7E5A-4F94-A138-2E713898C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Directions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3FF66F-1CF1-45AA-A75C-2C09E8EB4B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119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AD4A282-3D68-4A95-9989-6952DE8CA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Supporting Multiple GPUs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D36FDDE-C221-4EAF-A8E8-FFAB74AB5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Update scheduler to support: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Distributed matrix data among multiple GPUs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Porting data / cache from one GPU to another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Even more precise latency estimation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Trying different scheduling heuristics to find a balanced schedule of: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GPU-wide communications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Local communications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6559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6B913-603B-4BC1-8BBD-E3239781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Optimizations on Existing Routines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1E1E3-962A-4DBC-BDF7-515C5AB76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Even better cache utilization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Resolving shared memory bank conflicts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Vectorized load-write words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More unrolled loops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* Tensor cores and low precision arithmetic functions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9162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8665991-D6FE-4A85-809B-C30AC2891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ABBDAFE-7338-4E44-9493-01715BB8A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Any question is welcomed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028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C01654-C115-4366-89ED-5EF9A11F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Presentation Outline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588C503-8E69-4320-B9AF-E4FF9DF7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Problem Identification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Design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Current Results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780687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6D42875-ABC7-4568-B925-998F46B2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Identification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F7E109-E83B-48DF-B0BC-1012EE7F0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99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86107FB-2CF7-43AA-90E9-4D7ED9502708}"/>
              </a:ext>
            </a:extLst>
          </p:cNvPr>
          <p:cNvGrpSpPr/>
          <p:nvPr/>
        </p:nvGrpSpPr>
        <p:grpSpPr>
          <a:xfrm>
            <a:off x="2131887" y="538534"/>
            <a:ext cx="3458952" cy="1668833"/>
            <a:chOff x="6364499" y="1023567"/>
            <a:chExt cx="3458952" cy="1668833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4E3A25A-4706-4568-9564-7758135B608B}"/>
                </a:ext>
              </a:extLst>
            </p:cNvPr>
            <p:cNvSpPr/>
            <p:nvPr/>
          </p:nvSpPr>
          <p:spPr>
            <a:xfrm>
              <a:off x="7951260" y="1023567"/>
              <a:ext cx="376026" cy="3760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2255F87-9163-4DE6-ABA0-7FC63F92D56C}"/>
                </a:ext>
              </a:extLst>
            </p:cNvPr>
            <p:cNvSpPr/>
            <p:nvPr/>
          </p:nvSpPr>
          <p:spPr>
            <a:xfrm>
              <a:off x="6657975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E0C7F29-D981-4010-99A0-F5E263B4A0C5}"/>
                </a:ext>
              </a:extLst>
            </p:cNvPr>
            <p:cNvSpPr/>
            <p:nvPr/>
          </p:nvSpPr>
          <p:spPr>
            <a:xfrm>
              <a:off x="7543271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B13E73F-662D-499B-BD95-57032B0FB731}"/>
                </a:ext>
              </a:extLst>
            </p:cNvPr>
            <p:cNvSpPr/>
            <p:nvPr/>
          </p:nvSpPr>
          <p:spPr>
            <a:xfrm>
              <a:off x="8406659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3F6C39A-1F73-4128-A997-A31EC58082E3}"/>
                </a:ext>
              </a:extLst>
            </p:cNvPr>
            <p:cNvSpPr/>
            <p:nvPr/>
          </p:nvSpPr>
          <p:spPr>
            <a:xfrm>
              <a:off x="9318308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408051E9-F906-400A-A4BF-34BA99685146}"/>
                </a:ext>
              </a:extLst>
            </p:cNvPr>
            <p:cNvSpPr/>
            <p:nvPr/>
          </p:nvSpPr>
          <p:spPr>
            <a:xfrm>
              <a:off x="636449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3DE414A-FC6D-4E0D-BA55-ABB50355C1FA}"/>
                </a:ext>
              </a:extLst>
            </p:cNvPr>
            <p:cNvSpPr/>
            <p:nvPr/>
          </p:nvSpPr>
          <p:spPr>
            <a:xfrm>
              <a:off x="65835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52C1571-86B0-4BDA-9CBA-2720C3464D81}"/>
                </a:ext>
              </a:extLst>
            </p:cNvPr>
            <p:cNvSpPr/>
            <p:nvPr/>
          </p:nvSpPr>
          <p:spPr>
            <a:xfrm>
              <a:off x="680720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70DFFD8-1595-4FD0-A72C-082C759B2F5C}"/>
                </a:ext>
              </a:extLst>
            </p:cNvPr>
            <p:cNvSpPr/>
            <p:nvPr/>
          </p:nvSpPr>
          <p:spPr>
            <a:xfrm>
              <a:off x="703082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6D4D720-7310-4E91-B68B-F797F4BF6EE3}"/>
                </a:ext>
              </a:extLst>
            </p:cNvPr>
            <p:cNvSpPr/>
            <p:nvPr/>
          </p:nvSpPr>
          <p:spPr>
            <a:xfrm>
              <a:off x="7249478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1BE6F9D-4593-46D8-8B0B-29EE21233D63}"/>
                </a:ext>
              </a:extLst>
            </p:cNvPr>
            <p:cNvSpPr/>
            <p:nvPr/>
          </p:nvSpPr>
          <p:spPr>
            <a:xfrm>
              <a:off x="7468553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550CBD6-CBAE-4B05-819D-8910BCA8F593}"/>
                </a:ext>
              </a:extLst>
            </p:cNvPr>
            <p:cNvSpPr/>
            <p:nvPr/>
          </p:nvSpPr>
          <p:spPr>
            <a:xfrm>
              <a:off x="769217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A0B9E76-49E3-41E2-8F7A-5B1D4720226B}"/>
                </a:ext>
              </a:extLst>
            </p:cNvPr>
            <p:cNvSpPr/>
            <p:nvPr/>
          </p:nvSpPr>
          <p:spPr>
            <a:xfrm>
              <a:off x="791580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6B1735F-5432-4EFB-9929-714D003B5C25}"/>
                </a:ext>
              </a:extLst>
            </p:cNvPr>
            <p:cNvSpPr/>
            <p:nvPr/>
          </p:nvSpPr>
          <p:spPr>
            <a:xfrm>
              <a:off x="813879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A50E113-3CEE-424E-B5B7-D4299474457A}"/>
                </a:ext>
              </a:extLst>
            </p:cNvPr>
            <p:cNvSpPr/>
            <p:nvPr/>
          </p:nvSpPr>
          <p:spPr>
            <a:xfrm>
              <a:off x="835787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A109CAA1-FB73-435E-A7FD-6774CFCA8EB3}"/>
                </a:ext>
              </a:extLst>
            </p:cNvPr>
            <p:cNvSpPr/>
            <p:nvPr/>
          </p:nvSpPr>
          <p:spPr>
            <a:xfrm>
              <a:off x="858149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D0F24B56-E109-46BB-AAEC-DFFAEF151D20}"/>
                </a:ext>
              </a:extLst>
            </p:cNvPr>
            <p:cNvSpPr/>
            <p:nvPr/>
          </p:nvSpPr>
          <p:spPr>
            <a:xfrm>
              <a:off x="8805122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5F5E3C2-84BD-40A0-A711-F78EA053F7BC}"/>
                </a:ext>
              </a:extLst>
            </p:cNvPr>
            <p:cNvSpPr/>
            <p:nvPr/>
          </p:nvSpPr>
          <p:spPr>
            <a:xfrm>
              <a:off x="90237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F500BAE1-10E4-4D9C-A6FE-A9AC80223D2D}"/>
                </a:ext>
              </a:extLst>
            </p:cNvPr>
            <p:cNvSpPr/>
            <p:nvPr/>
          </p:nvSpPr>
          <p:spPr>
            <a:xfrm>
              <a:off x="924284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808435C-736C-446F-932E-B07FAC3E011F}"/>
                </a:ext>
              </a:extLst>
            </p:cNvPr>
            <p:cNvSpPr/>
            <p:nvPr/>
          </p:nvSpPr>
          <p:spPr>
            <a:xfrm>
              <a:off x="946647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555A508-7285-4A88-80C6-F0C0618D56EB}"/>
                </a:ext>
              </a:extLst>
            </p:cNvPr>
            <p:cNvSpPr/>
            <p:nvPr/>
          </p:nvSpPr>
          <p:spPr>
            <a:xfrm>
              <a:off x="9690101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23741AE-F360-4D5E-9617-28BAB15BECBE}"/>
                </a:ext>
              </a:extLst>
            </p:cNvPr>
            <p:cNvCxnSpPr>
              <a:cxnSpLocks/>
              <a:stCxn id="8" idx="4"/>
              <a:endCxn id="12" idx="7"/>
            </p:cNvCxnSpPr>
            <p:nvPr/>
          </p:nvCxnSpPr>
          <p:spPr>
            <a:xfrm flipH="1">
              <a:off x="6478320" y="2096796"/>
              <a:ext cx="287605" cy="481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71CB0C6-0690-41C6-B396-EA16B88C8493}"/>
                </a:ext>
              </a:extLst>
            </p:cNvPr>
            <p:cNvCxnSpPr>
              <a:cxnSpLocks/>
              <a:stCxn id="8" idx="4"/>
              <a:endCxn id="13" idx="0"/>
            </p:cNvCxnSpPr>
            <p:nvPr/>
          </p:nvCxnSpPr>
          <p:spPr>
            <a:xfrm flipH="1">
              <a:off x="6650249" y="2096796"/>
              <a:ext cx="1156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CFD4CC87-D364-4F5C-8178-E555DAD1CE58}"/>
                </a:ext>
              </a:extLst>
            </p:cNvPr>
            <p:cNvCxnSpPr>
              <a:cxnSpLocks/>
              <a:stCxn id="8" idx="4"/>
              <a:endCxn id="14" idx="0"/>
            </p:cNvCxnSpPr>
            <p:nvPr/>
          </p:nvCxnSpPr>
          <p:spPr>
            <a:xfrm>
              <a:off x="6765925" y="2096796"/>
              <a:ext cx="107950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C27E4E9-7EAB-4656-AC01-DB69E670A842}"/>
                </a:ext>
              </a:extLst>
            </p:cNvPr>
            <p:cNvCxnSpPr>
              <a:cxnSpLocks/>
              <a:stCxn id="8" idx="4"/>
              <a:endCxn id="15" idx="0"/>
            </p:cNvCxnSpPr>
            <p:nvPr/>
          </p:nvCxnSpPr>
          <p:spPr>
            <a:xfrm>
              <a:off x="6765925" y="2096796"/>
              <a:ext cx="3315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2D4336A-029E-44A5-9258-C8079FB83568}"/>
                </a:ext>
              </a:extLst>
            </p:cNvPr>
            <p:cNvCxnSpPr>
              <a:cxnSpLocks/>
              <a:stCxn id="9" idx="4"/>
              <a:endCxn id="16" idx="0"/>
            </p:cNvCxnSpPr>
            <p:nvPr/>
          </p:nvCxnSpPr>
          <p:spPr>
            <a:xfrm flipH="1">
              <a:off x="7316153" y="2096796"/>
              <a:ext cx="335068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3DF4E447-559E-4CFC-9DBC-500664E08629}"/>
                </a:ext>
              </a:extLst>
            </p:cNvPr>
            <p:cNvCxnSpPr>
              <a:cxnSpLocks/>
              <a:stCxn id="9" idx="4"/>
              <a:endCxn id="17" idx="0"/>
            </p:cNvCxnSpPr>
            <p:nvPr/>
          </p:nvCxnSpPr>
          <p:spPr>
            <a:xfrm flipH="1">
              <a:off x="7535228" y="2096796"/>
              <a:ext cx="11599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8602D512-90DE-4FCF-A215-C27E1600AB63}"/>
                </a:ext>
              </a:extLst>
            </p:cNvPr>
            <p:cNvCxnSpPr>
              <a:cxnSpLocks/>
              <a:stCxn id="9" idx="4"/>
              <a:endCxn id="18" idx="0"/>
            </p:cNvCxnSpPr>
            <p:nvPr/>
          </p:nvCxnSpPr>
          <p:spPr>
            <a:xfrm>
              <a:off x="7651221" y="2096796"/>
              <a:ext cx="10763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97983EB-9975-4D98-934D-214D5ED54C5A}"/>
                </a:ext>
              </a:extLst>
            </p:cNvPr>
            <p:cNvCxnSpPr>
              <a:cxnSpLocks/>
              <a:stCxn id="9" idx="4"/>
              <a:endCxn id="19" idx="0"/>
            </p:cNvCxnSpPr>
            <p:nvPr/>
          </p:nvCxnSpPr>
          <p:spPr>
            <a:xfrm>
              <a:off x="7651221" y="2096796"/>
              <a:ext cx="331259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F783F60A-DBDE-484A-B5BC-74EC591C2E8C}"/>
                </a:ext>
              </a:extLst>
            </p:cNvPr>
            <p:cNvCxnSpPr>
              <a:cxnSpLocks/>
              <a:stCxn id="10" idx="4"/>
              <a:endCxn id="20" idx="0"/>
            </p:cNvCxnSpPr>
            <p:nvPr/>
          </p:nvCxnSpPr>
          <p:spPr>
            <a:xfrm flipH="1">
              <a:off x="8205470" y="2091742"/>
              <a:ext cx="30913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882FAE69-DC01-49C6-93E5-7B6BA1541BA0}"/>
                </a:ext>
              </a:extLst>
            </p:cNvPr>
            <p:cNvCxnSpPr>
              <a:cxnSpLocks/>
              <a:stCxn id="10" idx="4"/>
              <a:endCxn id="21" idx="0"/>
            </p:cNvCxnSpPr>
            <p:nvPr/>
          </p:nvCxnSpPr>
          <p:spPr>
            <a:xfrm flipH="1">
              <a:off x="8424545" y="2091742"/>
              <a:ext cx="9006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DD80118-AB61-4696-B8B6-A4C3E723A7A3}"/>
                </a:ext>
              </a:extLst>
            </p:cNvPr>
            <p:cNvCxnSpPr>
              <a:cxnSpLocks/>
              <a:stCxn id="10" idx="4"/>
              <a:endCxn id="22" idx="0"/>
            </p:cNvCxnSpPr>
            <p:nvPr/>
          </p:nvCxnSpPr>
          <p:spPr>
            <a:xfrm>
              <a:off x="8514609" y="2091742"/>
              <a:ext cx="13356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5E670350-06D1-43F5-B5A6-8A6A18ED954F}"/>
                </a:ext>
              </a:extLst>
            </p:cNvPr>
            <p:cNvCxnSpPr>
              <a:cxnSpLocks/>
              <a:stCxn id="10" idx="4"/>
              <a:endCxn id="23" idx="0"/>
            </p:cNvCxnSpPr>
            <p:nvPr/>
          </p:nvCxnSpPr>
          <p:spPr>
            <a:xfrm>
              <a:off x="8514609" y="2091742"/>
              <a:ext cx="35718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A834FC04-2435-4A8D-AB77-A2FF38A42318}"/>
                </a:ext>
              </a:extLst>
            </p:cNvPr>
            <p:cNvCxnSpPr>
              <a:cxnSpLocks/>
              <a:stCxn id="11" idx="4"/>
              <a:endCxn id="24" idx="0"/>
            </p:cNvCxnSpPr>
            <p:nvPr/>
          </p:nvCxnSpPr>
          <p:spPr>
            <a:xfrm flipH="1">
              <a:off x="9090449" y="2091742"/>
              <a:ext cx="33580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90974B29-DA7C-4CA2-B98B-D417638448D0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9309524" y="2091742"/>
              <a:ext cx="11673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73E68C97-886F-4F5A-BF57-B4D585811621}"/>
                </a:ext>
              </a:extLst>
            </p:cNvPr>
            <p:cNvCxnSpPr>
              <a:cxnSpLocks/>
              <a:stCxn id="11" idx="4"/>
              <a:endCxn id="26" idx="0"/>
            </p:cNvCxnSpPr>
            <p:nvPr/>
          </p:nvCxnSpPr>
          <p:spPr>
            <a:xfrm>
              <a:off x="9426258" y="2091742"/>
              <a:ext cx="10689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4D9ABD37-D988-4003-958A-7D16964F0838}"/>
                </a:ext>
              </a:extLst>
            </p:cNvPr>
            <p:cNvCxnSpPr>
              <a:cxnSpLocks/>
              <a:stCxn id="11" idx="4"/>
              <a:endCxn id="27" idx="0"/>
            </p:cNvCxnSpPr>
            <p:nvPr/>
          </p:nvCxnSpPr>
          <p:spPr>
            <a:xfrm>
              <a:off x="9426258" y="2091742"/>
              <a:ext cx="33051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BBD3657-A2D7-4687-9B19-10082B7A9550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flipH="1">
              <a:off x="6765925" y="1399593"/>
              <a:ext cx="1373348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82AB387F-9D94-4E5A-8C3F-636F35755BF2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 flipH="1">
              <a:off x="7651221" y="1399593"/>
              <a:ext cx="488052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6E35C7B-3279-40C3-963D-B0296EBC0D24}"/>
                </a:ext>
              </a:extLst>
            </p:cNvPr>
            <p:cNvCxnSpPr>
              <a:cxnSpLocks/>
              <a:stCxn id="7" idx="4"/>
              <a:endCxn id="10" idx="0"/>
            </p:cNvCxnSpPr>
            <p:nvPr/>
          </p:nvCxnSpPr>
          <p:spPr>
            <a:xfrm>
              <a:off x="8139273" y="1399593"/>
              <a:ext cx="375336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E15C03C9-4939-43B5-A2DE-8FE4745216EF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>
              <a:off x="8139273" y="1399593"/>
              <a:ext cx="1286985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96F2089-1396-4C22-A388-FFCB2E1D0F7A}"/>
              </a:ext>
            </a:extLst>
          </p:cNvPr>
          <p:cNvGrpSpPr/>
          <p:nvPr/>
        </p:nvGrpSpPr>
        <p:grpSpPr>
          <a:xfrm>
            <a:off x="1925037" y="2442209"/>
            <a:ext cx="3872653" cy="3872654"/>
            <a:chOff x="806449" y="2442209"/>
            <a:chExt cx="3872653" cy="3872654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761D629C-7F26-45FC-B164-F3F623043F43}"/>
                </a:ext>
              </a:extLst>
            </p:cNvPr>
            <p:cNvGrpSpPr/>
            <p:nvPr/>
          </p:nvGrpSpPr>
          <p:grpSpPr>
            <a:xfrm>
              <a:off x="806449" y="2442209"/>
              <a:ext cx="3872653" cy="3872654"/>
              <a:chOff x="806449" y="2442209"/>
              <a:chExt cx="3872653" cy="3872654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6EF1AB0D-3709-41E1-B3F1-ACE13B6A1053}"/>
                  </a:ext>
                </a:extLst>
              </p:cNvPr>
              <p:cNvSpPr/>
              <p:nvPr/>
            </p:nvSpPr>
            <p:spPr>
              <a:xfrm>
                <a:off x="806450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9F453A60-5556-4EAC-81BA-FC01660DC62A}"/>
                  </a:ext>
                </a:extLst>
              </p:cNvPr>
              <p:cNvSpPr/>
              <p:nvPr/>
            </p:nvSpPr>
            <p:spPr>
              <a:xfrm>
                <a:off x="1290532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0F921944-AF34-4FFC-A753-2B80948BAF60}"/>
                  </a:ext>
                </a:extLst>
              </p:cNvPr>
              <p:cNvSpPr/>
              <p:nvPr/>
            </p:nvSpPr>
            <p:spPr>
              <a:xfrm>
                <a:off x="806450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7AD478ED-892D-4921-985A-225A17F492F4}"/>
                  </a:ext>
                </a:extLst>
              </p:cNvPr>
              <p:cNvSpPr/>
              <p:nvPr/>
            </p:nvSpPr>
            <p:spPr>
              <a:xfrm>
                <a:off x="1290532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E4C506E9-124D-4560-B8B8-A0152D8FC1F4}"/>
                  </a:ext>
                </a:extLst>
              </p:cNvPr>
              <p:cNvSpPr/>
              <p:nvPr/>
            </p:nvSpPr>
            <p:spPr>
              <a:xfrm>
                <a:off x="1774613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07CD9622-1CBB-4AF5-9A95-0CC3C6BEBCB5}"/>
                  </a:ext>
                </a:extLst>
              </p:cNvPr>
              <p:cNvSpPr/>
              <p:nvPr/>
            </p:nvSpPr>
            <p:spPr>
              <a:xfrm>
                <a:off x="1290532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21D9CF2F-ECD6-4F73-986E-02C0652B4C09}"/>
                  </a:ext>
                </a:extLst>
              </p:cNvPr>
              <p:cNvSpPr/>
              <p:nvPr/>
            </p:nvSpPr>
            <p:spPr>
              <a:xfrm>
                <a:off x="1774613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3EEC9B3B-6EA4-42FC-B0D2-990975A70B52}"/>
                  </a:ext>
                </a:extLst>
              </p:cNvPr>
              <p:cNvSpPr/>
              <p:nvPr/>
            </p:nvSpPr>
            <p:spPr>
              <a:xfrm>
                <a:off x="2258695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5149A2B2-DC5B-4C20-AAAE-1B9231AD2909}"/>
                  </a:ext>
                </a:extLst>
              </p:cNvPr>
              <p:cNvSpPr/>
              <p:nvPr/>
            </p:nvSpPr>
            <p:spPr>
              <a:xfrm>
                <a:off x="1774613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55E7208-5D6B-41F6-B38A-03E601D9D691}"/>
                  </a:ext>
                </a:extLst>
              </p:cNvPr>
              <p:cNvSpPr/>
              <p:nvPr/>
            </p:nvSpPr>
            <p:spPr>
              <a:xfrm>
                <a:off x="2258695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72EBB11-53BD-44D8-8946-A610E385910E}"/>
                  </a:ext>
                </a:extLst>
              </p:cNvPr>
              <p:cNvSpPr/>
              <p:nvPr/>
            </p:nvSpPr>
            <p:spPr>
              <a:xfrm>
                <a:off x="1774613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30ED9DD2-695F-42A0-A807-7146904C204B}"/>
                  </a:ext>
                </a:extLst>
              </p:cNvPr>
              <p:cNvSpPr/>
              <p:nvPr/>
            </p:nvSpPr>
            <p:spPr>
              <a:xfrm>
                <a:off x="2258695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D16AFC6D-BC4D-4D5D-9E82-E29D7747ED48}"/>
                  </a:ext>
                </a:extLst>
              </p:cNvPr>
              <p:cNvSpPr/>
              <p:nvPr/>
            </p:nvSpPr>
            <p:spPr>
              <a:xfrm>
                <a:off x="2258695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1ABDE260-106C-4FAB-AD79-5AD757FC5577}"/>
                  </a:ext>
                </a:extLst>
              </p:cNvPr>
              <p:cNvSpPr/>
              <p:nvPr/>
            </p:nvSpPr>
            <p:spPr>
              <a:xfrm>
                <a:off x="806450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B6CD3F7F-2AA2-4E9B-A471-CADD7A3BD8AD}"/>
                  </a:ext>
                </a:extLst>
              </p:cNvPr>
              <p:cNvSpPr/>
              <p:nvPr/>
            </p:nvSpPr>
            <p:spPr>
              <a:xfrm>
                <a:off x="806450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E3EF1C7E-3E1E-4ECD-9058-CAFAE24E4620}"/>
                  </a:ext>
                </a:extLst>
              </p:cNvPr>
              <p:cNvSpPr/>
              <p:nvPr/>
            </p:nvSpPr>
            <p:spPr>
              <a:xfrm>
                <a:off x="1290532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1F1158AF-EB17-46B5-BAD4-AF4C40B64927}"/>
                  </a:ext>
                </a:extLst>
              </p:cNvPr>
              <p:cNvSpPr/>
              <p:nvPr/>
            </p:nvSpPr>
            <p:spPr>
              <a:xfrm>
                <a:off x="2742777" y="244221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92A415C0-7089-4448-BD13-48E052AEFCDF}"/>
                  </a:ext>
                </a:extLst>
              </p:cNvPr>
              <p:cNvSpPr/>
              <p:nvPr/>
            </p:nvSpPr>
            <p:spPr>
              <a:xfrm>
                <a:off x="806450" y="4378537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127BF413-8F92-4B78-B732-3EAA69D58BEA}"/>
                  </a:ext>
                </a:extLst>
              </p:cNvPr>
              <p:cNvSpPr/>
              <p:nvPr/>
            </p:nvSpPr>
            <p:spPr>
              <a:xfrm>
                <a:off x="2258695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27D748E7-8AB3-477D-A3E1-A38D2A20EA42}"/>
                  </a:ext>
                </a:extLst>
              </p:cNvPr>
              <p:cNvSpPr/>
              <p:nvPr/>
            </p:nvSpPr>
            <p:spPr>
              <a:xfrm>
                <a:off x="1774613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5D5FB3DF-7C62-4E7E-9CD0-1F3367C4CC43}"/>
                  </a:ext>
                </a:extLst>
              </p:cNvPr>
              <p:cNvSpPr/>
              <p:nvPr/>
            </p:nvSpPr>
            <p:spPr>
              <a:xfrm>
                <a:off x="1774613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8E03B6AB-8BE8-44F0-A75A-505DF4C6D824}"/>
                  </a:ext>
                </a:extLst>
              </p:cNvPr>
              <p:cNvSpPr/>
              <p:nvPr/>
            </p:nvSpPr>
            <p:spPr>
              <a:xfrm>
                <a:off x="2258695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BBDE39B-6379-40E0-9DC2-EE235F70113B}"/>
                  </a:ext>
                </a:extLst>
              </p:cNvPr>
              <p:cNvSpPr/>
              <p:nvPr/>
            </p:nvSpPr>
            <p:spPr>
              <a:xfrm>
                <a:off x="2742777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EA0467F7-FBAA-41D5-B214-E77FC1340013}"/>
                  </a:ext>
                </a:extLst>
              </p:cNvPr>
              <p:cNvSpPr/>
              <p:nvPr/>
            </p:nvSpPr>
            <p:spPr>
              <a:xfrm>
                <a:off x="2742777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04477CE6-5CB0-4286-B428-27A4C924774D}"/>
                  </a:ext>
                </a:extLst>
              </p:cNvPr>
              <p:cNvSpPr/>
              <p:nvPr/>
            </p:nvSpPr>
            <p:spPr>
              <a:xfrm>
                <a:off x="3226858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AA706A7A-8EFA-428C-BB7F-A2C5056F3E11}"/>
                  </a:ext>
                </a:extLst>
              </p:cNvPr>
              <p:cNvSpPr/>
              <p:nvPr/>
            </p:nvSpPr>
            <p:spPr>
              <a:xfrm>
                <a:off x="3226858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AB74AF6B-F8D5-403B-B10F-00E27A4D05C2}"/>
                  </a:ext>
                </a:extLst>
              </p:cNvPr>
              <p:cNvSpPr/>
              <p:nvPr/>
            </p:nvSpPr>
            <p:spPr>
              <a:xfrm>
                <a:off x="2742777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8EAEF360-371B-4721-8F54-5E110514A83A}"/>
                  </a:ext>
                </a:extLst>
              </p:cNvPr>
              <p:cNvSpPr/>
              <p:nvPr/>
            </p:nvSpPr>
            <p:spPr>
              <a:xfrm>
                <a:off x="3226858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92C3B11A-5245-401D-8CC6-212D06CF354D}"/>
                  </a:ext>
                </a:extLst>
              </p:cNvPr>
              <p:cNvSpPr/>
              <p:nvPr/>
            </p:nvSpPr>
            <p:spPr>
              <a:xfrm>
                <a:off x="2742777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8A3947E-12E1-4FD7-AAAE-A4B4EE3937B1}"/>
                  </a:ext>
                </a:extLst>
              </p:cNvPr>
              <p:cNvSpPr/>
              <p:nvPr/>
            </p:nvSpPr>
            <p:spPr>
              <a:xfrm>
                <a:off x="3226858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0B8EA10C-C673-4036-B041-8F62EF3A51A5}"/>
                  </a:ext>
                </a:extLst>
              </p:cNvPr>
              <p:cNvSpPr/>
              <p:nvPr/>
            </p:nvSpPr>
            <p:spPr>
              <a:xfrm>
                <a:off x="3704590" y="2442209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16190524-DC40-412B-9F2D-1D3E85820C80}"/>
                  </a:ext>
                </a:extLst>
              </p:cNvPr>
              <p:cNvSpPr/>
              <p:nvPr/>
            </p:nvSpPr>
            <p:spPr>
              <a:xfrm>
                <a:off x="806449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4310F29F-236B-4D3E-AC0B-EB057088FF40}"/>
                  </a:ext>
                </a:extLst>
              </p:cNvPr>
              <p:cNvSpPr/>
              <p:nvPr/>
            </p:nvSpPr>
            <p:spPr>
              <a:xfrm>
                <a:off x="1774613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0BC4C403-146F-4ED6-80A8-13356EC26342}"/>
                  </a:ext>
                </a:extLst>
              </p:cNvPr>
              <p:cNvSpPr/>
              <p:nvPr/>
            </p:nvSpPr>
            <p:spPr>
              <a:xfrm>
                <a:off x="3226857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39E2854-0E07-4E6D-94B5-F92E0CC656AD}"/>
                  </a:ext>
                </a:extLst>
              </p:cNvPr>
              <p:cNvSpPr/>
              <p:nvPr/>
            </p:nvSpPr>
            <p:spPr>
              <a:xfrm>
                <a:off x="2742775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E853C997-8A3B-4795-9EB5-B7A2594C750D}"/>
                  </a:ext>
                </a:extLst>
              </p:cNvPr>
              <p:cNvSpPr/>
              <p:nvPr/>
            </p:nvSpPr>
            <p:spPr>
              <a:xfrm>
                <a:off x="2742775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C0696AB6-B32C-404C-9ED4-3850095C241C}"/>
                  </a:ext>
                </a:extLst>
              </p:cNvPr>
              <p:cNvSpPr/>
              <p:nvPr/>
            </p:nvSpPr>
            <p:spPr>
              <a:xfrm>
                <a:off x="3226857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A2098924-1EDB-4902-ADA6-97EB68DB882E}"/>
                  </a:ext>
                </a:extLst>
              </p:cNvPr>
              <p:cNvSpPr/>
              <p:nvPr/>
            </p:nvSpPr>
            <p:spPr>
              <a:xfrm>
                <a:off x="3710939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F726507B-26A4-407F-8D3D-F454C210DFBA}"/>
                  </a:ext>
                </a:extLst>
              </p:cNvPr>
              <p:cNvSpPr/>
              <p:nvPr/>
            </p:nvSpPr>
            <p:spPr>
              <a:xfrm>
                <a:off x="3710939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47AC29E6-68F1-406F-9ABF-24D826A7BAB4}"/>
                  </a:ext>
                </a:extLst>
              </p:cNvPr>
              <p:cNvSpPr/>
              <p:nvPr/>
            </p:nvSpPr>
            <p:spPr>
              <a:xfrm>
                <a:off x="4195020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DD08FE12-A421-47BA-91CA-AB72E0A33EBD}"/>
                  </a:ext>
                </a:extLst>
              </p:cNvPr>
              <p:cNvSpPr/>
              <p:nvPr/>
            </p:nvSpPr>
            <p:spPr>
              <a:xfrm>
                <a:off x="4195020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0CE2BC3F-9039-4F9A-B8DA-4232CDD76CA1}"/>
                  </a:ext>
                </a:extLst>
              </p:cNvPr>
              <p:cNvSpPr/>
              <p:nvPr/>
            </p:nvSpPr>
            <p:spPr>
              <a:xfrm>
                <a:off x="3710937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668C699B-F0AA-4D27-BC0A-3D6F1A8FA08D}"/>
                  </a:ext>
                </a:extLst>
              </p:cNvPr>
              <p:cNvSpPr/>
              <p:nvPr/>
            </p:nvSpPr>
            <p:spPr>
              <a:xfrm>
                <a:off x="4195018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01595FD9-A162-4BF4-8A45-7D9E5F5341BB}"/>
                  </a:ext>
                </a:extLst>
              </p:cNvPr>
              <p:cNvSpPr/>
              <p:nvPr/>
            </p:nvSpPr>
            <p:spPr>
              <a:xfrm>
                <a:off x="3710937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49B7197B-DFDE-4515-9587-49C99579DF3B}"/>
                  </a:ext>
                </a:extLst>
              </p:cNvPr>
              <p:cNvSpPr/>
              <p:nvPr/>
            </p:nvSpPr>
            <p:spPr>
              <a:xfrm>
                <a:off x="4195018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FEFE98D-E227-4BDE-B79C-848BCA37E50B}"/>
                </a:ext>
              </a:extLst>
            </p:cNvPr>
            <p:cNvSpPr/>
            <p:nvPr/>
          </p:nvSpPr>
          <p:spPr>
            <a:xfrm>
              <a:off x="3710936" y="3410368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D4AD746-E23C-48B3-A99C-2372EA18F244}"/>
              </a:ext>
            </a:extLst>
          </p:cNvPr>
          <p:cNvGrpSpPr/>
          <p:nvPr/>
        </p:nvGrpSpPr>
        <p:grpSpPr>
          <a:xfrm>
            <a:off x="6906708" y="2442205"/>
            <a:ext cx="3142167" cy="968163"/>
            <a:chOff x="6906708" y="2442205"/>
            <a:chExt cx="3142167" cy="968163"/>
          </a:xfrm>
        </p:grpSpPr>
        <p:sp>
          <p:nvSpPr>
            <p:cNvPr id="98" name="箭头: 右 97">
              <a:extLst>
                <a:ext uri="{FF2B5EF4-FFF2-40B4-BE49-F238E27FC236}">
                  <a16:creationId xmlns:a16="http://schemas.microsoft.com/office/drawing/2014/main" id="{3E59D8A0-E2FB-4DAA-B218-54C5F359C052}"/>
                </a:ext>
              </a:extLst>
            </p:cNvPr>
            <p:cNvSpPr/>
            <p:nvPr/>
          </p:nvSpPr>
          <p:spPr>
            <a:xfrm>
              <a:off x="8133317" y="2847455"/>
              <a:ext cx="475212" cy="157662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2312FD1E-B972-410C-85C6-41C5773C552B}"/>
                </a:ext>
              </a:extLst>
            </p:cNvPr>
            <p:cNvGrpSpPr>
              <a:grpSpLocks/>
            </p:cNvGrpSpPr>
            <p:nvPr/>
          </p:nvGrpSpPr>
          <p:grpSpPr>
            <a:xfrm>
              <a:off x="8857344" y="2442205"/>
              <a:ext cx="1191531" cy="968163"/>
              <a:chOff x="7719800" y="2817659"/>
              <a:chExt cx="283890" cy="217261"/>
            </a:xfrm>
          </p:grpSpPr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FC38E68D-71B4-46FB-B157-6B64DBBC4D6A}"/>
                  </a:ext>
                </a:extLst>
              </p:cNvPr>
              <p:cNvSpPr/>
              <p:nvPr/>
            </p:nvSpPr>
            <p:spPr>
              <a:xfrm>
                <a:off x="7719800" y="2817659"/>
                <a:ext cx="45719" cy="21726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1758A768-DD3F-4C0C-94DA-40F7A02D8DC0}"/>
                  </a:ext>
                </a:extLst>
              </p:cNvPr>
              <p:cNvSpPr/>
              <p:nvPr/>
            </p:nvSpPr>
            <p:spPr>
              <a:xfrm rot="5400000">
                <a:off x="7872200" y="2731888"/>
                <a:ext cx="45719" cy="21726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C13B717D-C636-4EF0-836B-BD3A20ACFBE6}"/>
                </a:ext>
              </a:extLst>
            </p:cNvPr>
            <p:cNvSpPr/>
            <p:nvPr/>
          </p:nvSpPr>
          <p:spPr>
            <a:xfrm>
              <a:off x="6906708" y="2442205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7" name="文本框 106">
            <a:extLst>
              <a:ext uri="{FF2B5EF4-FFF2-40B4-BE49-F238E27FC236}">
                <a16:creationId xmlns:a16="http://schemas.microsoft.com/office/drawing/2014/main" id="{4E5488D2-05C7-4061-9CAB-5C09A2B8A242}"/>
              </a:ext>
            </a:extLst>
          </p:cNvPr>
          <p:cNvSpPr txBox="1"/>
          <p:nvPr/>
        </p:nvSpPr>
        <p:spPr>
          <a:xfrm>
            <a:off x="6762520" y="3652414"/>
            <a:ext cx="4598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Low-rank blocks in Hierarchical Matrix: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Represented as products of matrices of smaller ranks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67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90582E99-EDFF-4540-B932-12EE4E4B3C6C}"/>
              </a:ext>
            </a:extLst>
          </p:cNvPr>
          <p:cNvGrpSpPr/>
          <p:nvPr/>
        </p:nvGrpSpPr>
        <p:grpSpPr>
          <a:xfrm>
            <a:off x="1221100" y="1233494"/>
            <a:ext cx="9749799" cy="2195506"/>
            <a:chOff x="1221100" y="1233494"/>
            <a:chExt cx="9749799" cy="219550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396C609-6CFC-416B-97FA-EA7E10B56488}"/>
                </a:ext>
              </a:extLst>
            </p:cNvPr>
            <p:cNvSpPr/>
            <p:nvPr/>
          </p:nvSpPr>
          <p:spPr>
            <a:xfrm>
              <a:off x="1221100" y="1256006"/>
              <a:ext cx="2172994" cy="21729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箭头: 右 3">
              <a:extLst>
                <a:ext uri="{FF2B5EF4-FFF2-40B4-BE49-F238E27FC236}">
                  <a16:creationId xmlns:a16="http://schemas.microsoft.com/office/drawing/2014/main" id="{F0C3940D-EF86-4A36-AB1E-2521492FF99B}"/>
                </a:ext>
              </a:extLst>
            </p:cNvPr>
            <p:cNvSpPr/>
            <p:nvPr/>
          </p:nvSpPr>
          <p:spPr>
            <a:xfrm>
              <a:off x="4885922" y="1733367"/>
              <a:ext cx="2779648" cy="13741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CCDF5576-34E5-4684-A9B1-E2EE3125782C}"/>
                </a:ext>
              </a:extLst>
            </p:cNvPr>
            <p:cNvSpPr/>
            <p:nvPr/>
          </p:nvSpPr>
          <p:spPr>
            <a:xfrm>
              <a:off x="8797905" y="1234796"/>
              <a:ext cx="2172994" cy="2172994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D5E2B15B-76AA-4221-9001-15BFE4E6B41E}"/>
                </a:ext>
              </a:extLst>
            </p:cNvPr>
            <p:cNvSpPr/>
            <p:nvPr/>
          </p:nvSpPr>
          <p:spPr>
            <a:xfrm rot="10800000">
              <a:off x="8797905" y="1234796"/>
              <a:ext cx="2172994" cy="2172994"/>
            </a:xfrm>
            <a:prstGeom prst="rt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64D1F30F-BEE9-420B-B43E-D0CEAB970EA5}"/>
                </a:ext>
              </a:extLst>
            </p:cNvPr>
            <p:cNvSpPr/>
            <p:nvPr/>
          </p:nvSpPr>
          <p:spPr>
            <a:xfrm>
              <a:off x="8797905" y="1233494"/>
              <a:ext cx="570057" cy="570057"/>
            </a:xfrm>
            <a:prstGeom prst="rtTriangl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直角三角形 14">
              <a:extLst>
                <a:ext uri="{FF2B5EF4-FFF2-40B4-BE49-F238E27FC236}">
                  <a16:creationId xmlns:a16="http://schemas.microsoft.com/office/drawing/2014/main" id="{57A36B7F-5F35-4314-86CB-E0DFE501B504}"/>
                </a:ext>
              </a:extLst>
            </p:cNvPr>
            <p:cNvSpPr/>
            <p:nvPr/>
          </p:nvSpPr>
          <p:spPr>
            <a:xfrm rot="10800000">
              <a:off x="8797903" y="1233494"/>
              <a:ext cx="570057" cy="570057"/>
            </a:xfrm>
            <a:prstGeom prst="rtTriangl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0C03C78E-B521-4B0A-A258-7BB3CCD9C7A0}"/>
                </a:ext>
              </a:extLst>
            </p:cNvPr>
            <p:cNvSpPr/>
            <p:nvPr/>
          </p:nvSpPr>
          <p:spPr>
            <a:xfrm rot="5400000">
              <a:off x="8779254" y="2347260"/>
              <a:ext cx="604851" cy="1463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箭头: 右 18">
              <a:extLst>
                <a:ext uri="{FF2B5EF4-FFF2-40B4-BE49-F238E27FC236}">
                  <a16:creationId xmlns:a16="http://schemas.microsoft.com/office/drawing/2014/main" id="{0B3D7BA5-F8EE-4415-8143-E1E4E7D77EA6}"/>
                </a:ext>
              </a:extLst>
            </p:cNvPr>
            <p:cNvSpPr/>
            <p:nvPr/>
          </p:nvSpPr>
          <p:spPr>
            <a:xfrm>
              <a:off x="9703438" y="1445361"/>
              <a:ext cx="604851" cy="1463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DEBEBA77-AB85-4CA8-86AD-A79DB93F8F61}"/>
              </a:ext>
            </a:extLst>
          </p:cNvPr>
          <p:cNvSpPr txBox="1"/>
          <p:nvPr/>
        </p:nvSpPr>
        <p:spPr>
          <a:xfrm>
            <a:off x="1828494" y="4458532"/>
            <a:ext cx="85350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Problem 1: 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Data dependency in block &amp; hierarchical LU factorization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22" name="箭头: 手杖形 21">
            <a:extLst>
              <a:ext uri="{FF2B5EF4-FFF2-40B4-BE49-F238E27FC236}">
                <a16:creationId xmlns:a16="http://schemas.microsoft.com/office/drawing/2014/main" id="{C95D1953-65CD-46D0-B123-2C101B5A8037}"/>
              </a:ext>
            </a:extLst>
          </p:cNvPr>
          <p:cNvSpPr/>
          <p:nvPr/>
        </p:nvSpPr>
        <p:spPr>
          <a:xfrm>
            <a:off x="8974659" y="863633"/>
            <a:ext cx="214039" cy="314037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76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3373FE5-3B34-4F7B-A98D-064DFBEEC5E1}"/>
              </a:ext>
            </a:extLst>
          </p:cNvPr>
          <p:cNvGrpSpPr>
            <a:grpSpLocks noChangeAspect="1"/>
          </p:cNvGrpSpPr>
          <p:nvPr/>
        </p:nvGrpSpPr>
        <p:grpSpPr>
          <a:xfrm>
            <a:off x="2549952" y="1389260"/>
            <a:ext cx="7092095" cy="2185213"/>
            <a:chOff x="6906708" y="2442205"/>
            <a:chExt cx="3142167" cy="968163"/>
          </a:xfrm>
        </p:grpSpPr>
        <p:sp>
          <p:nvSpPr>
            <p:cNvPr id="3" name="箭头: 右 2">
              <a:extLst>
                <a:ext uri="{FF2B5EF4-FFF2-40B4-BE49-F238E27FC236}">
                  <a16:creationId xmlns:a16="http://schemas.microsoft.com/office/drawing/2014/main" id="{8CEF100C-019B-4264-B90A-FB1405626BDC}"/>
                </a:ext>
              </a:extLst>
            </p:cNvPr>
            <p:cNvSpPr/>
            <p:nvPr/>
          </p:nvSpPr>
          <p:spPr>
            <a:xfrm>
              <a:off x="8133317" y="2847455"/>
              <a:ext cx="475212" cy="157662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B7EEAB4F-E2A0-45EC-8D43-9758B56929DE}"/>
                </a:ext>
              </a:extLst>
            </p:cNvPr>
            <p:cNvGrpSpPr>
              <a:grpSpLocks/>
            </p:cNvGrpSpPr>
            <p:nvPr/>
          </p:nvGrpSpPr>
          <p:grpSpPr>
            <a:xfrm>
              <a:off x="8857344" y="2442205"/>
              <a:ext cx="1191531" cy="968163"/>
              <a:chOff x="7719800" y="2817659"/>
              <a:chExt cx="283890" cy="217261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75260E8-DDBD-4D9F-A36D-E010FFF75338}"/>
                  </a:ext>
                </a:extLst>
              </p:cNvPr>
              <p:cNvSpPr/>
              <p:nvPr/>
            </p:nvSpPr>
            <p:spPr>
              <a:xfrm>
                <a:off x="7719800" y="2817659"/>
                <a:ext cx="45719" cy="21726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279DF8D-071A-46AF-9FCD-3413CAE1F4FD}"/>
                  </a:ext>
                </a:extLst>
              </p:cNvPr>
              <p:cNvSpPr/>
              <p:nvPr/>
            </p:nvSpPr>
            <p:spPr>
              <a:xfrm rot="5400000">
                <a:off x="7872200" y="2731888"/>
                <a:ext cx="45719" cy="21726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47F8772-0543-4780-801F-E46604025A3E}"/>
                </a:ext>
              </a:extLst>
            </p:cNvPr>
            <p:cNvSpPr/>
            <p:nvPr/>
          </p:nvSpPr>
          <p:spPr>
            <a:xfrm>
              <a:off x="6906708" y="2442205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A9AA2EC-7C2A-40FB-950C-72FB239EC146}"/>
              </a:ext>
            </a:extLst>
          </p:cNvPr>
          <p:cNvSpPr txBox="1"/>
          <p:nvPr/>
        </p:nvSpPr>
        <p:spPr>
          <a:xfrm>
            <a:off x="572654" y="4365589"/>
            <a:ext cx="110466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Problem 2: 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LR blocks can exhibit large kernel setup overheads, if they are not batched.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74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9ECE23B-EB6E-4D77-8362-2760AEF9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0F0D7B8-6893-4BB7-A7FC-24FFE6777D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28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7A175703-FCF0-49A1-B4DA-7FE2C926F5C5}"/>
              </a:ext>
            </a:extLst>
          </p:cNvPr>
          <p:cNvGrpSpPr/>
          <p:nvPr/>
        </p:nvGrpSpPr>
        <p:grpSpPr>
          <a:xfrm>
            <a:off x="3179453" y="538534"/>
            <a:ext cx="3458952" cy="1668833"/>
            <a:chOff x="6364499" y="1023567"/>
            <a:chExt cx="3458952" cy="1668833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6C412CE-BBF9-457A-9299-E30C8CA7B90D}"/>
                </a:ext>
              </a:extLst>
            </p:cNvPr>
            <p:cNvSpPr/>
            <p:nvPr/>
          </p:nvSpPr>
          <p:spPr>
            <a:xfrm>
              <a:off x="7951260" y="1023567"/>
              <a:ext cx="376026" cy="3760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16D4810E-6F67-4B8D-A40A-71EA5661CDC7}"/>
                </a:ext>
              </a:extLst>
            </p:cNvPr>
            <p:cNvSpPr/>
            <p:nvPr/>
          </p:nvSpPr>
          <p:spPr>
            <a:xfrm>
              <a:off x="6657975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475B0679-5599-4615-A073-6780DE21ECBB}"/>
                </a:ext>
              </a:extLst>
            </p:cNvPr>
            <p:cNvSpPr/>
            <p:nvPr/>
          </p:nvSpPr>
          <p:spPr>
            <a:xfrm>
              <a:off x="7543271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2587CAD9-6F68-4210-AAFD-027C11C1F1BC}"/>
                </a:ext>
              </a:extLst>
            </p:cNvPr>
            <p:cNvSpPr/>
            <p:nvPr/>
          </p:nvSpPr>
          <p:spPr>
            <a:xfrm>
              <a:off x="8406659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FAB1F90F-E06C-4BB2-89D7-2447478CCBE8}"/>
                </a:ext>
              </a:extLst>
            </p:cNvPr>
            <p:cNvSpPr/>
            <p:nvPr/>
          </p:nvSpPr>
          <p:spPr>
            <a:xfrm>
              <a:off x="9318308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F1CEEF64-359B-4D97-89D4-1A11A154909B}"/>
                </a:ext>
              </a:extLst>
            </p:cNvPr>
            <p:cNvSpPr/>
            <p:nvPr/>
          </p:nvSpPr>
          <p:spPr>
            <a:xfrm>
              <a:off x="636449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D4F12042-7B2C-4EBF-B5D1-E956E144F7D4}"/>
                </a:ext>
              </a:extLst>
            </p:cNvPr>
            <p:cNvSpPr/>
            <p:nvPr/>
          </p:nvSpPr>
          <p:spPr>
            <a:xfrm>
              <a:off x="65835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30DF2797-C371-4A75-9C51-6C666A563380}"/>
                </a:ext>
              </a:extLst>
            </p:cNvPr>
            <p:cNvSpPr/>
            <p:nvPr/>
          </p:nvSpPr>
          <p:spPr>
            <a:xfrm>
              <a:off x="680720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82EB7D88-624F-40D7-A129-1260D833DB53}"/>
                </a:ext>
              </a:extLst>
            </p:cNvPr>
            <p:cNvSpPr/>
            <p:nvPr/>
          </p:nvSpPr>
          <p:spPr>
            <a:xfrm>
              <a:off x="703082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BEAE1C57-C3D8-4381-92C2-100E01609C9F}"/>
                </a:ext>
              </a:extLst>
            </p:cNvPr>
            <p:cNvSpPr/>
            <p:nvPr/>
          </p:nvSpPr>
          <p:spPr>
            <a:xfrm>
              <a:off x="7249478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7EFDA9B7-9969-4FFE-B7F7-91BBF0DD4320}"/>
                </a:ext>
              </a:extLst>
            </p:cNvPr>
            <p:cNvSpPr/>
            <p:nvPr/>
          </p:nvSpPr>
          <p:spPr>
            <a:xfrm>
              <a:off x="7468553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0A5B36F7-6A32-4A55-B942-58B4DAE33D4D}"/>
                </a:ext>
              </a:extLst>
            </p:cNvPr>
            <p:cNvSpPr/>
            <p:nvPr/>
          </p:nvSpPr>
          <p:spPr>
            <a:xfrm>
              <a:off x="769217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CB4F0011-E052-4038-814A-4428F7133ED5}"/>
                </a:ext>
              </a:extLst>
            </p:cNvPr>
            <p:cNvSpPr/>
            <p:nvPr/>
          </p:nvSpPr>
          <p:spPr>
            <a:xfrm>
              <a:off x="791580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B09E07BB-9A06-44DD-83EE-CF5063060E49}"/>
                </a:ext>
              </a:extLst>
            </p:cNvPr>
            <p:cNvSpPr/>
            <p:nvPr/>
          </p:nvSpPr>
          <p:spPr>
            <a:xfrm>
              <a:off x="813879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8A7861B1-2F68-4A6C-BCA8-A2D531E9EA4E}"/>
                </a:ext>
              </a:extLst>
            </p:cNvPr>
            <p:cNvSpPr/>
            <p:nvPr/>
          </p:nvSpPr>
          <p:spPr>
            <a:xfrm>
              <a:off x="835787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D707E673-6355-4E09-AFD9-501266B88FF0}"/>
                </a:ext>
              </a:extLst>
            </p:cNvPr>
            <p:cNvSpPr/>
            <p:nvPr/>
          </p:nvSpPr>
          <p:spPr>
            <a:xfrm>
              <a:off x="858149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EA48BCB7-D8BD-433F-BAA3-FAEBDCF53F52}"/>
                </a:ext>
              </a:extLst>
            </p:cNvPr>
            <p:cNvSpPr/>
            <p:nvPr/>
          </p:nvSpPr>
          <p:spPr>
            <a:xfrm>
              <a:off x="8805122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1C8FBC4A-377C-4077-8961-E4C3540F7858}"/>
                </a:ext>
              </a:extLst>
            </p:cNvPr>
            <p:cNvSpPr/>
            <p:nvPr/>
          </p:nvSpPr>
          <p:spPr>
            <a:xfrm>
              <a:off x="90237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4E88964F-ECFD-4DF9-BB78-0390BC9D1EA6}"/>
                </a:ext>
              </a:extLst>
            </p:cNvPr>
            <p:cNvSpPr/>
            <p:nvPr/>
          </p:nvSpPr>
          <p:spPr>
            <a:xfrm>
              <a:off x="924284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00AAD382-9B9E-4A06-B172-A7FE4B2A4798}"/>
                </a:ext>
              </a:extLst>
            </p:cNvPr>
            <p:cNvSpPr/>
            <p:nvPr/>
          </p:nvSpPr>
          <p:spPr>
            <a:xfrm>
              <a:off x="946647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C9869BF3-CA13-4DBD-8999-5C55DE3C64C4}"/>
                </a:ext>
              </a:extLst>
            </p:cNvPr>
            <p:cNvSpPr/>
            <p:nvPr/>
          </p:nvSpPr>
          <p:spPr>
            <a:xfrm>
              <a:off x="9690101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F0041643-3554-4157-B754-D389781F7C4D}"/>
                </a:ext>
              </a:extLst>
            </p:cNvPr>
            <p:cNvCxnSpPr>
              <a:cxnSpLocks/>
              <a:stCxn id="84" idx="4"/>
              <a:endCxn id="88" idx="7"/>
            </p:cNvCxnSpPr>
            <p:nvPr/>
          </p:nvCxnSpPr>
          <p:spPr>
            <a:xfrm flipH="1">
              <a:off x="6478320" y="2096796"/>
              <a:ext cx="287605" cy="481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CE5A95D8-573F-4D2D-9073-0F68E939EF15}"/>
                </a:ext>
              </a:extLst>
            </p:cNvPr>
            <p:cNvCxnSpPr>
              <a:cxnSpLocks/>
              <a:stCxn id="84" idx="4"/>
              <a:endCxn id="89" idx="0"/>
            </p:cNvCxnSpPr>
            <p:nvPr/>
          </p:nvCxnSpPr>
          <p:spPr>
            <a:xfrm flipH="1">
              <a:off x="6650249" y="2096796"/>
              <a:ext cx="1156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1E24FAD5-99AE-41AA-AA4D-28999B5306C9}"/>
                </a:ext>
              </a:extLst>
            </p:cNvPr>
            <p:cNvCxnSpPr>
              <a:cxnSpLocks/>
              <a:stCxn id="84" idx="4"/>
              <a:endCxn id="90" idx="0"/>
            </p:cNvCxnSpPr>
            <p:nvPr/>
          </p:nvCxnSpPr>
          <p:spPr>
            <a:xfrm>
              <a:off x="6765925" y="2096796"/>
              <a:ext cx="107950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2BDBA801-A2E4-43C4-9514-900EA98E39C1}"/>
                </a:ext>
              </a:extLst>
            </p:cNvPr>
            <p:cNvCxnSpPr>
              <a:cxnSpLocks/>
              <a:stCxn id="84" idx="4"/>
              <a:endCxn id="91" idx="0"/>
            </p:cNvCxnSpPr>
            <p:nvPr/>
          </p:nvCxnSpPr>
          <p:spPr>
            <a:xfrm>
              <a:off x="6765925" y="2096796"/>
              <a:ext cx="3315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0A37918C-42C9-45FB-8253-30620E05074D}"/>
                </a:ext>
              </a:extLst>
            </p:cNvPr>
            <p:cNvCxnSpPr>
              <a:cxnSpLocks/>
              <a:stCxn id="85" idx="4"/>
              <a:endCxn id="92" idx="0"/>
            </p:cNvCxnSpPr>
            <p:nvPr/>
          </p:nvCxnSpPr>
          <p:spPr>
            <a:xfrm flipH="1">
              <a:off x="7316153" y="2096796"/>
              <a:ext cx="335068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B1C216E4-6988-4143-8777-A10AA750B792}"/>
                </a:ext>
              </a:extLst>
            </p:cNvPr>
            <p:cNvCxnSpPr>
              <a:cxnSpLocks/>
              <a:stCxn id="85" idx="4"/>
              <a:endCxn id="93" idx="0"/>
            </p:cNvCxnSpPr>
            <p:nvPr/>
          </p:nvCxnSpPr>
          <p:spPr>
            <a:xfrm flipH="1">
              <a:off x="7535228" y="2096796"/>
              <a:ext cx="11599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502DD7AB-D7FD-47E8-8643-C54665C83BFF}"/>
                </a:ext>
              </a:extLst>
            </p:cNvPr>
            <p:cNvCxnSpPr>
              <a:cxnSpLocks/>
              <a:stCxn id="85" idx="4"/>
              <a:endCxn id="94" idx="0"/>
            </p:cNvCxnSpPr>
            <p:nvPr/>
          </p:nvCxnSpPr>
          <p:spPr>
            <a:xfrm>
              <a:off x="7651221" y="2096796"/>
              <a:ext cx="10763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3665283D-D546-4012-9D9F-E5BC61D8CCB5}"/>
                </a:ext>
              </a:extLst>
            </p:cNvPr>
            <p:cNvCxnSpPr>
              <a:cxnSpLocks/>
              <a:stCxn id="85" idx="4"/>
              <a:endCxn id="95" idx="0"/>
            </p:cNvCxnSpPr>
            <p:nvPr/>
          </p:nvCxnSpPr>
          <p:spPr>
            <a:xfrm>
              <a:off x="7651221" y="2096796"/>
              <a:ext cx="331259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C8C598B1-6424-417E-BCCC-0F66AE3F3417}"/>
                </a:ext>
              </a:extLst>
            </p:cNvPr>
            <p:cNvCxnSpPr>
              <a:cxnSpLocks/>
              <a:stCxn id="86" idx="4"/>
              <a:endCxn id="104" idx="0"/>
            </p:cNvCxnSpPr>
            <p:nvPr/>
          </p:nvCxnSpPr>
          <p:spPr>
            <a:xfrm flipH="1">
              <a:off x="8205470" y="2091742"/>
              <a:ext cx="30913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4FBAA000-5073-4F9A-A9D8-4B60122FD873}"/>
                </a:ext>
              </a:extLst>
            </p:cNvPr>
            <p:cNvCxnSpPr>
              <a:cxnSpLocks/>
              <a:stCxn id="86" idx="4"/>
              <a:endCxn id="105" idx="0"/>
            </p:cNvCxnSpPr>
            <p:nvPr/>
          </p:nvCxnSpPr>
          <p:spPr>
            <a:xfrm flipH="1">
              <a:off x="8424545" y="2091742"/>
              <a:ext cx="9006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70E043E7-2F8F-479E-8D55-DE0C1F0BD91C}"/>
                </a:ext>
              </a:extLst>
            </p:cNvPr>
            <p:cNvCxnSpPr>
              <a:cxnSpLocks/>
              <a:stCxn id="86" idx="4"/>
              <a:endCxn id="106" idx="0"/>
            </p:cNvCxnSpPr>
            <p:nvPr/>
          </p:nvCxnSpPr>
          <p:spPr>
            <a:xfrm>
              <a:off x="8514609" y="2091742"/>
              <a:ext cx="13356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81BB6309-005F-4516-BCA3-3B24E4440467}"/>
                </a:ext>
              </a:extLst>
            </p:cNvPr>
            <p:cNvCxnSpPr>
              <a:cxnSpLocks/>
              <a:stCxn id="86" idx="4"/>
              <a:endCxn id="107" idx="0"/>
            </p:cNvCxnSpPr>
            <p:nvPr/>
          </p:nvCxnSpPr>
          <p:spPr>
            <a:xfrm>
              <a:off x="8514609" y="2091742"/>
              <a:ext cx="35718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87F296F1-0C7B-424D-A93A-0979E8C5062F}"/>
                </a:ext>
              </a:extLst>
            </p:cNvPr>
            <p:cNvCxnSpPr>
              <a:cxnSpLocks/>
              <a:stCxn id="87" idx="4"/>
              <a:endCxn id="108" idx="0"/>
            </p:cNvCxnSpPr>
            <p:nvPr/>
          </p:nvCxnSpPr>
          <p:spPr>
            <a:xfrm flipH="1">
              <a:off x="9090449" y="2091742"/>
              <a:ext cx="33580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1077A5CA-9FBE-45B8-B6B4-4A15E851F685}"/>
                </a:ext>
              </a:extLst>
            </p:cNvPr>
            <p:cNvCxnSpPr>
              <a:cxnSpLocks/>
              <a:stCxn id="87" idx="4"/>
              <a:endCxn id="109" idx="0"/>
            </p:cNvCxnSpPr>
            <p:nvPr/>
          </p:nvCxnSpPr>
          <p:spPr>
            <a:xfrm flipH="1">
              <a:off x="9309524" y="2091742"/>
              <a:ext cx="11673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C257330B-5666-4B06-BCC3-3BDBD4A29E58}"/>
                </a:ext>
              </a:extLst>
            </p:cNvPr>
            <p:cNvCxnSpPr>
              <a:cxnSpLocks/>
              <a:stCxn id="87" idx="4"/>
              <a:endCxn id="110" idx="0"/>
            </p:cNvCxnSpPr>
            <p:nvPr/>
          </p:nvCxnSpPr>
          <p:spPr>
            <a:xfrm>
              <a:off x="9426258" y="2091742"/>
              <a:ext cx="10689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C4FA4AE4-17BF-4100-9765-115BDC7DED2F}"/>
                </a:ext>
              </a:extLst>
            </p:cNvPr>
            <p:cNvCxnSpPr>
              <a:cxnSpLocks/>
              <a:stCxn id="87" idx="4"/>
              <a:endCxn id="111" idx="0"/>
            </p:cNvCxnSpPr>
            <p:nvPr/>
          </p:nvCxnSpPr>
          <p:spPr>
            <a:xfrm>
              <a:off x="9426258" y="2091742"/>
              <a:ext cx="33051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CF73E442-1579-458E-B354-D7B0C066A782}"/>
                </a:ext>
              </a:extLst>
            </p:cNvPr>
            <p:cNvCxnSpPr>
              <a:cxnSpLocks/>
              <a:stCxn id="56" idx="4"/>
              <a:endCxn id="84" idx="0"/>
            </p:cNvCxnSpPr>
            <p:nvPr/>
          </p:nvCxnSpPr>
          <p:spPr>
            <a:xfrm flipH="1">
              <a:off x="6765925" y="1399593"/>
              <a:ext cx="1373348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DA863F75-1AA2-4336-A5B6-F4E7F64DD836}"/>
                </a:ext>
              </a:extLst>
            </p:cNvPr>
            <p:cNvCxnSpPr>
              <a:cxnSpLocks/>
              <a:stCxn id="56" idx="4"/>
              <a:endCxn id="85" idx="0"/>
            </p:cNvCxnSpPr>
            <p:nvPr/>
          </p:nvCxnSpPr>
          <p:spPr>
            <a:xfrm flipH="1">
              <a:off x="7651221" y="1399593"/>
              <a:ext cx="488052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D788F577-75F8-4CCF-9D64-52039F870472}"/>
                </a:ext>
              </a:extLst>
            </p:cNvPr>
            <p:cNvCxnSpPr>
              <a:cxnSpLocks/>
              <a:stCxn id="56" idx="4"/>
              <a:endCxn id="86" idx="0"/>
            </p:cNvCxnSpPr>
            <p:nvPr/>
          </p:nvCxnSpPr>
          <p:spPr>
            <a:xfrm>
              <a:off x="8139273" y="1399593"/>
              <a:ext cx="375336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9795FB26-F326-40C7-86AF-1CD05667767D}"/>
                </a:ext>
              </a:extLst>
            </p:cNvPr>
            <p:cNvCxnSpPr>
              <a:cxnSpLocks/>
              <a:stCxn id="56" idx="4"/>
              <a:endCxn id="87" idx="0"/>
            </p:cNvCxnSpPr>
            <p:nvPr/>
          </p:nvCxnSpPr>
          <p:spPr>
            <a:xfrm>
              <a:off x="8139273" y="1399593"/>
              <a:ext cx="1286985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8" name="椭圆 207">
            <a:extLst>
              <a:ext uri="{FF2B5EF4-FFF2-40B4-BE49-F238E27FC236}">
                <a16:creationId xmlns:a16="http://schemas.microsoft.com/office/drawing/2014/main" id="{27C6C0FA-5BBA-4E55-9E51-96E2A53F651C}"/>
              </a:ext>
            </a:extLst>
          </p:cNvPr>
          <p:cNvSpPr/>
          <p:nvPr/>
        </p:nvSpPr>
        <p:spPr>
          <a:xfrm>
            <a:off x="2394754" y="431800"/>
            <a:ext cx="4984325" cy="190193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FCC05358-339B-4015-83B9-7E1309F4D9B5}"/>
              </a:ext>
            </a:extLst>
          </p:cNvPr>
          <p:cNvSpPr txBox="1"/>
          <p:nvPr/>
        </p:nvSpPr>
        <p:spPr>
          <a:xfrm>
            <a:off x="7479327" y="339197"/>
            <a:ext cx="25154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CPU: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1. Processes H-matrix tree structure.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2. Batches tasks together.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2C1B3F5B-9DA1-410D-BC8A-3B89C5D9BCFC}"/>
              </a:ext>
            </a:extLst>
          </p:cNvPr>
          <p:cNvSpPr txBox="1"/>
          <p:nvPr/>
        </p:nvSpPr>
        <p:spPr>
          <a:xfrm>
            <a:off x="7531056" y="3765830"/>
            <a:ext cx="25154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</a:rPr>
              <a:t>GPU:</a:t>
            </a:r>
          </a:p>
          <a:p>
            <a:r>
              <a:rPr lang="en-US" altLang="zh-CN" sz="2800" dirty="0">
                <a:solidFill>
                  <a:srgbClr val="7030A0"/>
                </a:solidFill>
              </a:rPr>
              <a:t>3. Processes the matrix block by block.</a:t>
            </a:r>
          </a:p>
        </p:txBody>
      </p: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69A476C3-0E63-40B3-911B-F4EDF0B3FD17}"/>
              </a:ext>
            </a:extLst>
          </p:cNvPr>
          <p:cNvGrpSpPr/>
          <p:nvPr/>
        </p:nvGrpSpPr>
        <p:grpSpPr>
          <a:xfrm>
            <a:off x="2972603" y="2442209"/>
            <a:ext cx="3872653" cy="3872654"/>
            <a:chOff x="806449" y="2442209"/>
            <a:chExt cx="3872653" cy="3872654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BD9F9C85-0A0C-4870-9B58-56A20255FBCE}"/>
                </a:ext>
              </a:extLst>
            </p:cNvPr>
            <p:cNvGrpSpPr/>
            <p:nvPr/>
          </p:nvGrpSpPr>
          <p:grpSpPr>
            <a:xfrm>
              <a:off x="806449" y="2442209"/>
              <a:ext cx="3872653" cy="3872654"/>
              <a:chOff x="806449" y="2442209"/>
              <a:chExt cx="3872653" cy="387265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42EEECC-C954-4CCC-8D89-0419DC74E9B3}"/>
                  </a:ext>
                </a:extLst>
              </p:cNvPr>
              <p:cNvSpPr/>
              <p:nvPr/>
            </p:nvSpPr>
            <p:spPr>
              <a:xfrm>
                <a:off x="806450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526C335-A48A-43D7-BD32-7AA59943FFD5}"/>
                  </a:ext>
                </a:extLst>
              </p:cNvPr>
              <p:cNvSpPr/>
              <p:nvPr/>
            </p:nvSpPr>
            <p:spPr>
              <a:xfrm>
                <a:off x="1290532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977F3C3-680B-4B41-947E-EBC151B35928}"/>
                  </a:ext>
                </a:extLst>
              </p:cNvPr>
              <p:cNvSpPr/>
              <p:nvPr/>
            </p:nvSpPr>
            <p:spPr>
              <a:xfrm>
                <a:off x="806450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694672D-3DC3-42F9-8EB1-70E61F251CE5}"/>
                  </a:ext>
                </a:extLst>
              </p:cNvPr>
              <p:cNvSpPr/>
              <p:nvPr/>
            </p:nvSpPr>
            <p:spPr>
              <a:xfrm>
                <a:off x="1290532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206F11F-0CA2-467A-B81C-8740B9E45F20}"/>
                  </a:ext>
                </a:extLst>
              </p:cNvPr>
              <p:cNvSpPr/>
              <p:nvPr/>
            </p:nvSpPr>
            <p:spPr>
              <a:xfrm>
                <a:off x="1774613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F17A8B2-7B74-4927-9E46-0E636F4D4573}"/>
                  </a:ext>
                </a:extLst>
              </p:cNvPr>
              <p:cNvSpPr/>
              <p:nvPr/>
            </p:nvSpPr>
            <p:spPr>
              <a:xfrm>
                <a:off x="1290532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DF770651-2D48-4EAA-A272-8FFD64E242F4}"/>
                  </a:ext>
                </a:extLst>
              </p:cNvPr>
              <p:cNvSpPr/>
              <p:nvPr/>
            </p:nvSpPr>
            <p:spPr>
              <a:xfrm>
                <a:off x="1774613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6C10316-C51B-4F26-B552-C7687C6B57B4}"/>
                  </a:ext>
                </a:extLst>
              </p:cNvPr>
              <p:cNvSpPr/>
              <p:nvPr/>
            </p:nvSpPr>
            <p:spPr>
              <a:xfrm>
                <a:off x="2258695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3817EA4-7769-4DAC-8CFA-E7D5AB9535F7}"/>
                  </a:ext>
                </a:extLst>
              </p:cNvPr>
              <p:cNvSpPr/>
              <p:nvPr/>
            </p:nvSpPr>
            <p:spPr>
              <a:xfrm>
                <a:off x="1774613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051FE3DB-8221-4CA2-9480-02EED579D27F}"/>
                  </a:ext>
                </a:extLst>
              </p:cNvPr>
              <p:cNvSpPr/>
              <p:nvPr/>
            </p:nvSpPr>
            <p:spPr>
              <a:xfrm>
                <a:off x="2258695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D26A7A7-5676-4E2B-B450-4B3BCABAAA51}"/>
                  </a:ext>
                </a:extLst>
              </p:cNvPr>
              <p:cNvSpPr/>
              <p:nvPr/>
            </p:nvSpPr>
            <p:spPr>
              <a:xfrm>
                <a:off x="1774613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994B8AC-D5C3-4047-9007-F3D29EAEF60A}"/>
                  </a:ext>
                </a:extLst>
              </p:cNvPr>
              <p:cNvSpPr/>
              <p:nvPr/>
            </p:nvSpPr>
            <p:spPr>
              <a:xfrm>
                <a:off x="2258695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85E2BE7D-4EF5-4D87-97F7-7A47F5B67AF7}"/>
                  </a:ext>
                </a:extLst>
              </p:cNvPr>
              <p:cNvSpPr/>
              <p:nvPr/>
            </p:nvSpPr>
            <p:spPr>
              <a:xfrm>
                <a:off x="2258695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D082A1A-3FB3-4FDC-A586-1E50AEB7E85D}"/>
                  </a:ext>
                </a:extLst>
              </p:cNvPr>
              <p:cNvSpPr/>
              <p:nvPr/>
            </p:nvSpPr>
            <p:spPr>
              <a:xfrm>
                <a:off x="806450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989A5D67-3956-4FA8-AC84-83FB67B93AC1}"/>
                  </a:ext>
                </a:extLst>
              </p:cNvPr>
              <p:cNvSpPr/>
              <p:nvPr/>
            </p:nvSpPr>
            <p:spPr>
              <a:xfrm>
                <a:off x="806450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022C419-AA53-4C9E-A266-884B28B46828}"/>
                  </a:ext>
                </a:extLst>
              </p:cNvPr>
              <p:cNvSpPr/>
              <p:nvPr/>
            </p:nvSpPr>
            <p:spPr>
              <a:xfrm>
                <a:off x="1290532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BB1136AA-1968-454A-AEB6-FBCAF2E70B8B}"/>
                  </a:ext>
                </a:extLst>
              </p:cNvPr>
              <p:cNvSpPr/>
              <p:nvPr/>
            </p:nvSpPr>
            <p:spPr>
              <a:xfrm>
                <a:off x="2742777" y="244221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38FF68D-EEC4-4311-B751-65BD1DF628D7}"/>
                  </a:ext>
                </a:extLst>
              </p:cNvPr>
              <p:cNvSpPr/>
              <p:nvPr/>
            </p:nvSpPr>
            <p:spPr>
              <a:xfrm>
                <a:off x="806450" y="4378537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B418548-73F2-45F9-A107-35BAB3369152}"/>
                  </a:ext>
                </a:extLst>
              </p:cNvPr>
              <p:cNvSpPr/>
              <p:nvPr/>
            </p:nvSpPr>
            <p:spPr>
              <a:xfrm>
                <a:off x="2258695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47620086-2FD7-4CFF-A68F-A345D4973484}"/>
                  </a:ext>
                </a:extLst>
              </p:cNvPr>
              <p:cNvSpPr/>
              <p:nvPr/>
            </p:nvSpPr>
            <p:spPr>
              <a:xfrm>
                <a:off x="1774613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8A0DBFA3-DE32-4930-9066-A8C3F69B204F}"/>
                  </a:ext>
                </a:extLst>
              </p:cNvPr>
              <p:cNvSpPr/>
              <p:nvPr/>
            </p:nvSpPr>
            <p:spPr>
              <a:xfrm>
                <a:off x="1774613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57C2EC2-926D-4287-ACAC-B53645EF2072}"/>
                  </a:ext>
                </a:extLst>
              </p:cNvPr>
              <p:cNvSpPr/>
              <p:nvPr/>
            </p:nvSpPr>
            <p:spPr>
              <a:xfrm>
                <a:off x="2258695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88E18F3F-ED55-4A16-AE0B-699D6D5FE770}"/>
                  </a:ext>
                </a:extLst>
              </p:cNvPr>
              <p:cNvSpPr/>
              <p:nvPr/>
            </p:nvSpPr>
            <p:spPr>
              <a:xfrm>
                <a:off x="2742777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4E082B2E-DD75-4D18-86B1-91D176E9EFAC}"/>
                  </a:ext>
                </a:extLst>
              </p:cNvPr>
              <p:cNvSpPr/>
              <p:nvPr/>
            </p:nvSpPr>
            <p:spPr>
              <a:xfrm>
                <a:off x="2742777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4F66FDE5-FFA5-462F-8A6B-363F3AA78DC4}"/>
                  </a:ext>
                </a:extLst>
              </p:cNvPr>
              <p:cNvSpPr/>
              <p:nvPr/>
            </p:nvSpPr>
            <p:spPr>
              <a:xfrm>
                <a:off x="3226858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70191EEB-C010-410A-9470-74223231B074}"/>
                  </a:ext>
                </a:extLst>
              </p:cNvPr>
              <p:cNvSpPr/>
              <p:nvPr/>
            </p:nvSpPr>
            <p:spPr>
              <a:xfrm>
                <a:off x="3226858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56B6D011-4ACE-42F0-BD8D-31FAE76AC192}"/>
                  </a:ext>
                </a:extLst>
              </p:cNvPr>
              <p:cNvSpPr/>
              <p:nvPr/>
            </p:nvSpPr>
            <p:spPr>
              <a:xfrm>
                <a:off x="2742777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9E527E1-A4D5-4931-89C6-06347C99B4E7}"/>
                  </a:ext>
                </a:extLst>
              </p:cNvPr>
              <p:cNvSpPr/>
              <p:nvPr/>
            </p:nvSpPr>
            <p:spPr>
              <a:xfrm>
                <a:off x="3226858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F83B99E-9874-42E6-9E77-BA04EF36886C}"/>
                  </a:ext>
                </a:extLst>
              </p:cNvPr>
              <p:cNvSpPr/>
              <p:nvPr/>
            </p:nvSpPr>
            <p:spPr>
              <a:xfrm>
                <a:off x="2742777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6241BD12-1DBF-43CA-BECD-2806B85A1AE7}"/>
                  </a:ext>
                </a:extLst>
              </p:cNvPr>
              <p:cNvSpPr/>
              <p:nvPr/>
            </p:nvSpPr>
            <p:spPr>
              <a:xfrm>
                <a:off x="3226858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80565B17-CFD6-432C-80CA-B50B5044C50F}"/>
                  </a:ext>
                </a:extLst>
              </p:cNvPr>
              <p:cNvSpPr/>
              <p:nvPr/>
            </p:nvSpPr>
            <p:spPr>
              <a:xfrm>
                <a:off x="3704590" y="2442209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C95090B7-A7D5-44CB-846D-A004B9212202}"/>
                  </a:ext>
                </a:extLst>
              </p:cNvPr>
              <p:cNvSpPr/>
              <p:nvPr/>
            </p:nvSpPr>
            <p:spPr>
              <a:xfrm>
                <a:off x="806449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DBECFB82-0A04-46E9-A119-CD8C5687ED7E}"/>
                  </a:ext>
                </a:extLst>
              </p:cNvPr>
              <p:cNvSpPr/>
              <p:nvPr/>
            </p:nvSpPr>
            <p:spPr>
              <a:xfrm>
                <a:off x="1774613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AD612151-B53A-4781-82B1-D84616015E99}"/>
                  </a:ext>
                </a:extLst>
              </p:cNvPr>
              <p:cNvSpPr/>
              <p:nvPr/>
            </p:nvSpPr>
            <p:spPr>
              <a:xfrm>
                <a:off x="3226857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2AF87FD1-5FDD-4F4F-9E31-3E9D1973435A}"/>
                  </a:ext>
                </a:extLst>
              </p:cNvPr>
              <p:cNvSpPr/>
              <p:nvPr/>
            </p:nvSpPr>
            <p:spPr>
              <a:xfrm>
                <a:off x="2742775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17904DC2-17D2-4DE9-AD7C-DD5651443A95}"/>
                  </a:ext>
                </a:extLst>
              </p:cNvPr>
              <p:cNvSpPr/>
              <p:nvPr/>
            </p:nvSpPr>
            <p:spPr>
              <a:xfrm>
                <a:off x="2742775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E3157ABA-82D1-44A7-91CD-BE10FF341FC3}"/>
                  </a:ext>
                </a:extLst>
              </p:cNvPr>
              <p:cNvSpPr/>
              <p:nvPr/>
            </p:nvSpPr>
            <p:spPr>
              <a:xfrm>
                <a:off x="3226857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0B60B52-EAA1-419A-8ACD-596C6106AD2F}"/>
                  </a:ext>
                </a:extLst>
              </p:cNvPr>
              <p:cNvSpPr/>
              <p:nvPr/>
            </p:nvSpPr>
            <p:spPr>
              <a:xfrm>
                <a:off x="3710939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1CBA9CA9-3565-4599-AD33-B00A295006AD}"/>
                  </a:ext>
                </a:extLst>
              </p:cNvPr>
              <p:cNvSpPr/>
              <p:nvPr/>
            </p:nvSpPr>
            <p:spPr>
              <a:xfrm>
                <a:off x="3710939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5C041DDB-6039-4692-BB9E-3904E0D558F2}"/>
                  </a:ext>
                </a:extLst>
              </p:cNvPr>
              <p:cNvSpPr/>
              <p:nvPr/>
            </p:nvSpPr>
            <p:spPr>
              <a:xfrm>
                <a:off x="4195020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14B04D20-A64A-4749-B188-A0875378C7A5}"/>
                  </a:ext>
                </a:extLst>
              </p:cNvPr>
              <p:cNvSpPr/>
              <p:nvPr/>
            </p:nvSpPr>
            <p:spPr>
              <a:xfrm>
                <a:off x="4195020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A14EB3C-E008-477F-83E5-EFAC9841B9D9}"/>
                  </a:ext>
                </a:extLst>
              </p:cNvPr>
              <p:cNvSpPr/>
              <p:nvPr/>
            </p:nvSpPr>
            <p:spPr>
              <a:xfrm>
                <a:off x="3710937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60F02D29-D158-4BC7-B847-36C39A2A477E}"/>
                  </a:ext>
                </a:extLst>
              </p:cNvPr>
              <p:cNvSpPr/>
              <p:nvPr/>
            </p:nvSpPr>
            <p:spPr>
              <a:xfrm>
                <a:off x="4195018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47E84987-4B06-4877-BE5A-7EA2B603F00C}"/>
                  </a:ext>
                </a:extLst>
              </p:cNvPr>
              <p:cNvSpPr/>
              <p:nvPr/>
            </p:nvSpPr>
            <p:spPr>
              <a:xfrm>
                <a:off x="3710937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EEE75800-AE12-4673-A5FE-BCFF8076FCBF}"/>
                  </a:ext>
                </a:extLst>
              </p:cNvPr>
              <p:cNvSpPr/>
              <p:nvPr/>
            </p:nvSpPr>
            <p:spPr>
              <a:xfrm>
                <a:off x="4195018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92FAAF2F-3BE0-4DC1-BFE4-D46818EDC9FD}"/>
                </a:ext>
              </a:extLst>
            </p:cNvPr>
            <p:cNvSpPr/>
            <p:nvPr/>
          </p:nvSpPr>
          <p:spPr>
            <a:xfrm>
              <a:off x="3710936" y="3410368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10" name="椭圆 209">
            <a:extLst>
              <a:ext uri="{FF2B5EF4-FFF2-40B4-BE49-F238E27FC236}">
                <a16:creationId xmlns:a16="http://schemas.microsoft.com/office/drawing/2014/main" id="{9A3C6956-9F21-45AC-B0A2-A210CA110933}"/>
              </a:ext>
            </a:extLst>
          </p:cNvPr>
          <p:cNvSpPr/>
          <p:nvPr/>
        </p:nvSpPr>
        <p:spPr>
          <a:xfrm>
            <a:off x="2428170" y="2376435"/>
            <a:ext cx="5051157" cy="414168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箭头: 下 214">
            <a:extLst>
              <a:ext uri="{FF2B5EF4-FFF2-40B4-BE49-F238E27FC236}">
                <a16:creationId xmlns:a16="http://schemas.microsoft.com/office/drawing/2014/main" id="{98E00E2B-5DAB-4C1F-B0D7-B3BCBFE98344}"/>
              </a:ext>
            </a:extLst>
          </p:cNvPr>
          <p:cNvSpPr/>
          <p:nvPr/>
        </p:nvSpPr>
        <p:spPr>
          <a:xfrm>
            <a:off x="8351505" y="3092170"/>
            <a:ext cx="247650" cy="5842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58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6F5E679C-3913-4317-AD22-18A3C94E3B1D}"/>
              </a:ext>
            </a:extLst>
          </p:cNvPr>
          <p:cNvGrpSpPr/>
          <p:nvPr/>
        </p:nvGrpSpPr>
        <p:grpSpPr>
          <a:xfrm>
            <a:off x="2062446" y="1158924"/>
            <a:ext cx="2225945" cy="1073947"/>
            <a:chOff x="6364499" y="1023567"/>
            <a:chExt cx="3458952" cy="1668833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CB8289D-5D1C-492D-881A-B0C5E4260C0C}"/>
                </a:ext>
              </a:extLst>
            </p:cNvPr>
            <p:cNvSpPr/>
            <p:nvPr/>
          </p:nvSpPr>
          <p:spPr>
            <a:xfrm>
              <a:off x="7951260" y="1023567"/>
              <a:ext cx="376026" cy="3760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A08C3EE-857D-45C5-9CB3-EE982B256436}"/>
                </a:ext>
              </a:extLst>
            </p:cNvPr>
            <p:cNvSpPr/>
            <p:nvPr/>
          </p:nvSpPr>
          <p:spPr>
            <a:xfrm>
              <a:off x="6657975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3FFAFDA-3DBA-48CF-9C8B-900F944F9856}"/>
                </a:ext>
              </a:extLst>
            </p:cNvPr>
            <p:cNvSpPr/>
            <p:nvPr/>
          </p:nvSpPr>
          <p:spPr>
            <a:xfrm>
              <a:off x="7543271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8801D15-54F9-4BD2-953E-3D78AA0DE3EB}"/>
                </a:ext>
              </a:extLst>
            </p:cNvPr>
            <p:cNvSpPr/>
            <p:nvPr/>
          </p:nvSpPr>
          <p:spPr>
            <a:xfrm>
              <a:off x="8406659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F8A756C1-74A0-42D0-AEE8-D55D67C55C29}"/>
                </a:ext>
              </a:extLst>
            </p:cNvPr>
            <p:cNvSpPr/>
            <p:nvPr/>
          </p:nvSpPr>
          <p:spPr>
            <a:xfrm>
              <a:off x="9318308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ACB3A29-B66F-412C-9696-9E7062C8E2E8}"/>
                </a:ext>
              </a:extLst>
            </p:cNvPr>
            <p:cNvSpPr/>
            <p:nvPr/>
          </p:nvSpPr>
          <p:spPr>
            <a:xfrm>
              <a:off x="636449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94FC0088-6B9A-4237-912C-4F7C8BDC9B7C}"/>
                </a:ext>
              </a:extLst>
            </p:cNvPr>
            <p:cNvSpPr/>
            <p:nvPr/>
          </p:nvSpPr>
          <p:spPr>
            <a:xfrm>
              <a:off x="65835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C4424D3-1406-4757-92DB-E7792EBFB39B}"/>
                </a:ext>
              </a:extLst>
            </p:cNvPr>
            <p:cNvSpPr/>
            <p:nvPr/>
          </p:nvSpPr>
          <p:spPr>
            <a:xfrm>
              <a:off x="680720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29E2A9D-0FE0-4500-81FC-CFAE35852F79}"/>
                </a:ext>
              </a:extLst>
            </p:cNvPr>
            <p:cNvSpPr/>
            <p:nvPr/>
          </p:nvSpPr>
          <p:spPr>
            <a:xfrm>
              <a:off x="703082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71392FE-9DC1-4FF6-8916-9A85EB8C1D39}"/>
                </a:ext>
              </a:extLst>
            </p:cNvPr>
            <p:cNvSpPr/>
            <p:nvPr/>
          </p:nvSpPr>
          <p:spPr>
            <a:xfrm>
              <a:off x="7249478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94D1A3DA-9009-4022-9FD1-87BF5697D594}"/>
                </a:ext>
              </a:extLst>
            </p:cNvPr>
            <p:cNvSpPr/>
            <p:nvPr/>
          </p:nvSpPr>
          <p:spPr>
            <a:xfrm>
              <a:off x="7468553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BBABBF5-E541-4C48-AB45-9A0E4ED070B9}"/>
                </a:ext>
              </a:extLst>
            </p:cNvPr>
            <p:cNvSpPr/>
            <p:nvPr/>
          </p:nvSpPr>
          <p:spPr>
            <a:xfrm>
              <a:off x="769217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B4DD4BF-D99E-4E1F-B7D1-F295CD139896}"/>
                </a:ext>
              </a:extLst>
            </p:cNvPr>
            <p:cNvSpPr/>
            <p:nvPr/>
          </p:nvSpPr>
          <p:spPr>
            <a:xfrm>
              <a:off x="791580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766205C-9736-4913-929C-E5CAADC284A2}"/>
                </a:ext>
              </a:extLst>
            </p:cNvPr>
            <p:cNvSpPr/>
            <p:nvPr/>
          </p:nvSpPr>
          <p:spPr>
            <a:xfrm>
              <a:off x="813879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7DEA0BC-E108-4254-9DEF-A4A2DAC94997}"/>
                </a:ext>
              </a:extLst>
            </p:cNvPr>
            <p:cNvSpPr/>
            <p:nvPr/>
          </p:nvSpPr>
          <p:spPr>
            <a:xfrm>
              <a:off x="835787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C2A9AD5-9D3D-4CC7-A22F-9D44C87F2D84}"/>
                </a:ext>
              </a:extLst>
            </p:cNvPr>
            <p:cNvSpPr/>
            <p:nvPr/>
          </p:nvSpPr>
          <p:spPr>
            <a:xfrm>
              <a:off x="858149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1D80DDC8-29D5-43AE-A4DD-4749A1DFFD9C}"/>
                </a:ext>
              </a:extLst>
            </p:cNvPr>
            <p:cNvSpPr/>
            <p:nvPr/>
          </p:nvSpPr>
          <p:spPr>
            <a:xfrm>
              <a:off x="8805122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5987023E-F2B6-46CF-9D46-D5F7F37CDAB7}"/>
                </a:ext>
              </a:extLst>
            </p:cNvPr>
            <p:cNvSpPr/>
            <p:nvPr/>
          </p:nvSpPr>
          <p:spPr>
            <a:xfrm>
              <a:off x="90237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DEE0AED-01AC-4EAB-AF7F-88D138DAA400}"/>
                </a:ext>
              </a:extLst>
            </p:cNvPr>
            <p:cNvSpPr/>
            <p:nvPr/>
          </p:nvSpPr>
          <p:spPr>
            <a:xfrm>
              <a:off x="924284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4C348875-90FD-4CFC-BBD3-A1453A987AF7}"/>
                </a:ext>
              </a:extLst>
            </p:cNvPr>
            <p:cNvSpPr/>
            <p:nvPr/>
          </p:nvSpPr>
          <p:spPr>
            <a:xfrm>
              <a:off x="946647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06BC2FAD-86A4-4647-A112-4FBBCC2DF320}"/>
                </a:ext>
              </a:extLst>
            </p:cNvPr>
            <p:cNvSpPr/>
            <p:nvPr/>
          </p:nvSpPr>
          <p:spPr>
            <a:xfrm>
              <a:off x="9690101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3ED0BC4-784F-4A92-8857-48C52FC7B06A}"/>
                </a:ext>
              </a:extLst>
            </p:cNvPr>
            <p:cNvCxnSpPr>
              <a:cxnSpLocks/>
              <a:stCxn id="12" idx="4"/>
              <a:endCxn id="16" idx="7"/>
            </p:cNvCxnSpPr>
            <p:nvPr/>
          </p:nvCxnSpPr>
          <p:spPr>
            <a:xfrm flipH="1">
              <a:off x="6478320" y="2096796"/>
              <a:ext cx="287605" cy="481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9619404F-5891-4E98-8E69-7ED87DE9C797}"/>
                </a:ext>
              </a:extLst>
            </p:cNvPr>
            <p:cNvCxnSpPr>
              <a:cxnSpLocks/>
              <a:stCxn id="12" idx="4"/>
              <a:endCxn id="17" idx="0"/>
            </p:cNvCxnSpPr>
            <p:nvPr/>
          </p:nvCxnSpPr>
          <p:spPr>
            <a:xfrm flipH="1">
              <a:off x="6650249" y="2096796"/>
              <a:ext cx="1156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59A6538-D9F6-4FD7-84CA-19D9DE272E8C}"/>
                </a:ext>
              </a:extLst>
            </p:cNvPr>
            <p:cNvCxnSpPr>
              <a:cxnSpLocks/>
              <a:stCxn id="12" idx="4"/>
              <a:endCxn id="18" idx="0"/>
            </p:cNvCxnSpPr>
            <p:nvPr/>
          </p:nvCxnSpPr>
          <p:spPr>
            <a:xfrm>
              <a:off x="6765925" y="2096796"/>
              <a:ext cx="107950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216C3BEF-B0DC-45F7-B980-53FA615487A0}"/>
                </a:ext>
              </a:extLst>
            </p:cNvPr>
            <p:cNvCxnSpPr>
              <a:cxnSpLocks/>
              <a:stCxn id="12" idx="4"/>
              <a:endCxn id="19" idx="0"/>
            </p:cNvCxnSpPr>
            <p:nvPr/>
          </p:nvCxnSpPr>
          <p:spPr>
            <a:xfrm>
              <a:off x="6765925" y="2096796"/>
              <a:ext cx="3315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B63D328C-D5D7-4CA8-BFA6-8E06CD779DBA}"/>
                </a:ext>
              </a:extLst>
            </p:cNvPr>
            <p:cNvCxnSpPr>
              <a:cxnSpLocks/>
              <a:stCxn id="13" idx="4"/>
              <a:endCxn id="20" idx="0"/>
            </p:cNvCxnSpPr>
            <p:nvPr/>
          </p:nvCxnSpPr>
          <p:spPr>
            <a:xfrm flipH="1">
              <a:off x="7316153" y="2096796"/>
              <a:ext cx="335068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A2BD4700-57DC-4C8B-A55B-040E6E7087D3}"/>
                </a:ext>
              </a:extLst>
            </p:cNvPr>
            <p:cNvCxnSpPr>
              <a:cxnSpLocks/>
              <a:stCxn id="13" idx="4"/>
              <a:endCxn id="21" idx="0"/>
            </p:cNvCxnSpPr>
            <p:nvPr/>
          </p:nvCxnSpPr>
          <p:spPr>
            <a:xfrm flipH="1">
              <a:off x="7535228" y="2096796"/>
              <a:ext cx="11599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A8A6877B-55B2-4712-B20A-573276AC8483}"/>
                </a:ext>
              </a:extLst>
            </p:cNvPr>
            <p:cNvCxnSpPr>
              <a:cxnSpLocks/>
              <a:stCxn id="13" idx="4"/>
              <a:endCxn id="22" idx="0"/>
            </p:cNvCxnSpPr>
            <p:nvPr/>
          </p:nvCxnSpPr>
          <p:spPr>
            <a:xfrm>
              <a:off x="7651221" y="2096796"/>
              <a:ext cx="10763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F0882765-B5A0-491F-A9A8-EBF062DF2D41}"/>
                </a:ext>
              </a:extLst>
            </p:cNvPr>
            <p:cNvCxnSpPr>
              <a:cxnSpLocks/>
              <a:stCxn id="13" idx="4"/>
              <a:endCxn id="23" idx="0"/>
            </p:cNvCxnSpPr>
            <p:nvPr/>
          </p:nvCxnSpPr>
          <p:spPr>
            <a:xfrm>
              <a:off x="7651221" y="2096796"/>
              <a:ext cx="331259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03145ECA-62BA-49D1-B10E-B9FE13E4DA62}"/>
                </a:ext>
              </a:extLst>
            </p:cNvPr>
            <p:cNvCxnSpPr>
              <a:cxnSpLocks/>
              <a:stCxn id="14" idx="4"/>
              <a:endCxn id="24" idx="0"/>
            </p:cNvCxnSpPr>
            <p:nvPr/>
          </p:nvCxnSpPr>
          <p:spPr>
            <a:xfrm flipH="1">
              <a:off x="8205470" y="2091742"/>
              <a:ext cx="30913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8C031156-54DB-4311-89FA-4525A736741B}"/>
                </a:ext>
              </a:extLst>
            </p:cNvPr>
            <p:cNvCxnSpPr>
              <a:cxnSpLocks/>
              <a:stCxn id="14" idx="4"/>
              <a:endCxn id="25" idx="0"/>
            </p:cNvCxnSpPr>
            <p:nvPr/>
          </p:nvCxnSpPr>
          <p:spPr>
            <a:xfrm flipH="1">
              <a:off x="8424545" y="2091742"/>
              <a:ext cx="9006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D8421FE9-D66E-4DE5-81E3-AF5710034765}"/>
                </a:ext>
              </a:extLst>
            </p:cNvPr>
            <p:cNvCxnSpPr>
              <a:cxnSpLocks/>
              <a:stCxn id="14" idx="4"/>
              <a:endCxn id="26" idx="0"/>
            </p:cNvCxnSpPr>
            <p:nvPr/>
          </p:nvCxnSpPr>
          <p:spPr>
            <a:xfrm>
              <a:off x="8514609" y="2091742"/>
              <a:ext cx="13356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AE1B7AB9-6672-4A80-820B-100A140A9EF4}"/>
                </a:ext>
              </a:extLst>
            </p:cNvPr>
            <p:cNvCxnSpPr>
              <a:cxnSpLocks/>
              <a:stCxn id="14" idx="4"/>
              <a:endCxn id="27" idx="0"/>
            </p:cNvCxnSpPr>
            <p:nvPr/>
          </p:nvCxnSpPr>
          <p:spPr>
            <a:xfrm>
              <a:off x="8514609" y="2091742"/>
              <a:ext cx="35718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694632A-8266-4789-BDB5-C6517236467A}"/>
                </a:ext>
              </a:extLst>
            </p:cNvPr>
            <p:cNvCxnSpPr>
              <a:cxnSpLocks/>
              <a:stCxn id="15" idx="4"/>
              <a:endCxn id="28" idx="0"/>
            </p:cNvCxnSpPr>
            <p:nvPr/>
          </p:nvCxnSpPr>
          <p:spPr>
            <a:xfrm flipH="1">
              <a:off x="9090449" y="2091742"/>
              <a:ext cx="33580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C9DF6448-3D7A-4E55-B794-96763F213DCC}"/>
                </a:ext>
              </a:extLst>
            </p:cNvPr>
            <p:cNvCxnSpPr>
              <a:cxnSpLocks/>
              <a:stCxn id="15" idx="4"/>
              <a:endCxn id="29" idx="0"/>
            </p:cNvCxnSpPr>
            <p:nvPr/>
          </p:nvCxnSpPr>
          <p:spPr>
            <a:xfrm flipH="1">
              <a:off x="9309524" y="2091742"/>
              <a:ext cx="11673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852FD57B-56BE-4CB0-9DCD-C412DB99F285}"/>
                </a:ext>
              </a:extLst>
            </p:cNvPr>
            <p:cNvCxnSpPr>
              <a:cxnSpLocks/>
              <a:stCxn id="15" idx="4"/>
              <a:endCxn id="30" idx="0"/>
            </p:cNvCxnSpPr>
            <p:nvPr/>
          </p:nvCxnSpPr>
          <p:spPr>
            <a:xfrm>
              <a:off x="9426258" y="2091742"/>
              <a:ext cx="10689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41A59398-C3AF-417E-B62D-6A65800D8FED}"/>
                </a:ext>
              </a:extLst>
            </p:cNvPr>
            <p:cNvCxnSpPr>
              <a:cxnSpLocks/>
              <a:stCxn id="15" idx="4"/>
              <a:endCxn id="31" idx="0"/>
            </p:cNvCxnSpPr>
            <p:nvPr/>
          </p:nvCxnSpPr>
          <p:spPr>
            <a:xfrm>
              <a:off x="9426258" y="2091742"/>
              <a:ext cx="33051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93EA71A-ACD8-42E7-A2FB-FE14824203D0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flipH="1">
              <a:off x="6765925" y="1399593"/>
              <a:ext cx="1373348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AC2F21F2-697E-4CB8-9111-6B724AF9A772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 flipH="1">
              <a:off x="7651221" y="1399593"/>
              <a:ext cx="488052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1F2DF878-E88E-4E8D-96C9-7F9700E23437}"/>
                </a:ext>
              </a:extLst>
            </p:cNvPr>
            <p:cNvCxnSpPr>
              <a:cxnSpLocks/>
              <a:stCxn id="11" idx="4"/>
              <a:endCxn id="14" idx="0"/>
            </p:cNvCxnSpPr>
            <p:nvPr/>
          </p:nvCxnSpPr>
          <p:spPr>
            <a:xfrm>
              <a:off x="8139273" y="1399593"/>
              <a:ext cx="375336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F0CA19CC-1726-43F4-BA12-FCE9131C36D3}"/>
                </a:ext>
              </a:extLst>
            </p:cNvPr>
            <p:cNvCxnSpPr>
              <a:cxnSpLocks/>
              <a:stCxn id="11" idx="4"/>
              <a:endCxn id="15" idx="0"/>
            </p:cNvCxnSpPr>
            <p:nvPr/>
          </p:nvCxnSpPr>
          <p:spPr>
            <a:xfrm>
              <a:off x="8139273" y="1399593"/>
              <a:ext cx="1286985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D27C7C00-E023-45D1-BA1E-106C5AF2ED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0266937"/>
              </p:ext>
            </p:extLst>
          </p:nvPr>
        </p:nvGraphicFramePr>
        <p:xfrm>
          <a:off x="4899846" y="-210088"/>
          <a:ext cx="2027747" cy="3997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箭头: 右 6">
            <a:extLst>
              <a:ext uri="{FF2B5EF4-FFF2-40B4-BE49-F238E27FC236}">
                <a16:creationId xmlns:a16="http://schemas.microsoft.com/office/drawing/2014/main" id="{BD1E59CA-1BC9-4122-A9D3-C6CE0FFB71A4}"/>
              </a:ext>
            </a:extLst>
          </p:cNvPr>
          <p:cNvSpPr/>
          <p:nvPr/>
        </p:nvSpPr>
        <p:spPr>
          <a:xfrm>
            <a:off x="4462408" y="1621178"/>
            <a:ext cx="475212" cy="15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3AC26A7-B30B-4DB4-A591-2A3B87B78B86}"/>
              </a:ext>
            </a:extLst>
          </p:cNvPr>
          <p:cNvSpPr txBox="1"/>
          <p:nvPr/>
        </p:nvSpPr>
        <p:spPr>
          <a:xfrm>
            <a:off x="3484368" y="2852138"/>
            <a:ext cx="266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Task tree generation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DFF3443C-DC83-4993-BE2C-6A4609EAB198}"/>
              </a:ext>
            </a:extLst>
          </p:cNvPr>
          <p:cNvGrpSpPr/>
          <p:nvPr/>
        </p:nvGrpSpPr>
        <p:grpSpPr>
          <a:xfrm>
            <a:off x="7771755" y="511510"/>
            <a:ext cx="1744008" cy="2368777"/>
            <a:chOff x="6428442" y="529339"/>
            <a:chExt cx="1253065" cy="1765300"/>
          </a:xfrm>
        </p:grpSpPr>
        <p:graphicFrame>
          <p:nvGraphicFramePr>
            <p:cNvPr id="53" name="图示 52">
              <a:extLst>
                <a:ext uri="{FF2B5EF4-FFF2-40B4-BE49-F238E27FC236}">
                  <a16:creationId xmlns:a16="http://schemas.microsoft.com/office/drawing/2014/main" id="{601BBCE4-B8A0-484F-9388-414F15EA7F2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70161294"/>
                </p:ext>
              </p:extLst>
            </p:nvPr>
          </p:nvGraphicFramePr>
          <p:xfrm>
            <a:off x="6687125" y="529339"/>
            <a:ext cx="747398" cy="17653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54" name="箭头: 右弧形 53">
              <a:extLst>
                <a:ext uri="{FF2B5EF4-FFF2-40B4-BE49-F238E27FC236}">
                  <a16:creationId xmlns:a16="http://schemas.microsoft.com/office/drawing/2014/main" id="{5E8195AF-7ADE-4679-8E5B-D80D33FE8727}"/>
                </a:ext>
              </a:extLst>
            </p:cNvPr>
            <p:cNvSpPr/>
            <p:nvPr/>
          </p:nvSpPr>
          <p:spPr>
            <a:xfrm>
              <a:off x="7434523" y="775244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箭头: 右弧形 54">
              <a:extLst>
                <a:ext uri="{FF2B5EF4-FFF2-40B4-BE49-F238E27FC236}">
                  <a16:creationId xmlns:a16="http://schemas.microsoft.com/office/drawing/2014/main" id="{2A942F6A-E6E9-462A-A68C-CD78D857A873}"/>
                </a:ext>
              </a:extLst>
            </p:cNvPr>
            <p:cNvSpPr/>
            <p:nvPr/>
          </p:nvSpPr>
          <p:spPr>
            <a:xfrm>
              <a:off x="7451580" y="1045991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箭头: 左弧形 56">
              <a:extLst>
                <a:ext uri="{FF2B5EF4-FFF2-40B4-BE49-F238E27FC236}">
                  <a16:creationId xmlns:a16="http://schemas.microsoft.com/office/drawing/2014/main" id="{93797E27-7E7C-4907-BB51-D62E9E8F0046}"/>
                </a:ext>
              </a:extLst>
            </p:cNvPr>
            <p:cNvSpPr/>
            <p:nvPr/>
          </p:nvSpPr>
          <p:spPr>
            <a:xfrm>
              <a:off x="6428442" y="735623"/>
              <a:ext cx="258683" cy="866731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箭头: 右弧形 57">
              <a:extLst>
                <a:ext uri="{FF2B5EF4-FFF2-40B4-BE49-F238E27FC236}">
                  <a16:creationId xmlns:a16="http://schemas.microsoft.com/office/drawing/2014/main" id="{4DAF0605-4A04-46B6-9500-C9A8DFAE8FB8}"/>
                </a:ext>
              </a:extLst>
            </p:cNvPr>
            <p:cNvSpPr/>
            <p:nvPr/>
          </p:nvSpPr>
          <p:spPr>
            <a:xfrm>
              <a:off x="7451580" y="1602354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箭头: 左弧形 58">
              <a:extLst>
                <a:ext uri="{FF2B5EF4-FFF2-40B4-BE49-F238E27FC236}">
                  <a16:creationId xmlns:a16="http://schemas.microsoft.com/office/drawing/2014/main" id="{5786ABD4-4CF4-4DE7-AF43-4A949689BE78}"/>
                </a:ext>
              </a:extLst>
            </p:cNvPr>
            <p:cNvSpPr/>
            <p:nvPr/>
          </p:nvSpPr>
          <p:spPr>
            <a:xfrm>
              <a:off x="6435801" y="1312147"/>
              <a:ext cx="235725" cy="866731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箭头: 右弧形 59">
              <a:extLst>
                <a:ext uri="{FF2B5EF4-FFF2-40B4-BE49-F238E27FC236}">
                  <a16:creationId xmlns:a16="http://schemas.microsoft.com/office/drawing/2014/main" id="{ABB0F417-8723-4239-B1AF-8BB1F0263AD3}"/>
                </a:ext>
              </a:extLst>
            </p:cNvPr>
            <p:cNvSpPr/>
            <p:nvPr/>
          </p:nvSpPr>
          <p:spPr>
            <a:xfrm>
              <a:off x="7451580" y="1892561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FF66B005-9182-4F79-900C-6D5FAA052026}"/>
              </a:ext>
            </a:extLst>
          </p:cNvPr>
          <p:cNvSpPr txBox="1"/>
          <p:nvPr/>
        </p:nvSpPr>
        <p:spPr>
          <a:xfrm>
            <a:off x="6522177" y="2841301"/>
            <a:ext cx="2668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Tree Flattening &amp;</a:t>
            </a:r>
          </a:p>
          <a:p>
            <a:r>
              <a:rPr lang="en-US" altLang="zh-CN" dirty="0"/>
              <a:t>DAG generation</a:t>
            </a:r>
            <a:endParaRPr lang="zh-CN" altLang="en-US" dirty="0"/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0673DF3F-A9A6-4CF3-9DA6-CBC520A4F9A6}"/>
              </a:ext>
            </a:extLst>
          </p:cNvPr>
          <p:cNvSpPr/>
          <p:nvPr/>
        </p:nvSpPr>
        <p:spPr>
          <a:xfrm>
            <a:off x="7094279" y="1617068"/>
            <a:ext cx="475212" cy="15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3" name="图示 62">
            <a:extLst>
              <a:ext uri="{FF2B5EF4-FFF2-40B4-BE49-F238E27FC236}">
                <a16:creationId xmlns:a16="http://schemas.microsoft.com/office/drawing/2014/main" id="{52149AC7-7FED-48E7-8CD0-C914E532FD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4988956"/>
              </p:ext>
            </p:extLst>
          </p:nvPr>
        </p:nvGraphicFramePr>
        <p:xfrm>
          <a:off x="2409529" y="2853149"/>
          <a:ext cx="3757725" cy="3299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65" name="箭头: 右 64">
            <a:extLst>
              <a:ext uri="{FF2B5EF4-FFF2-40B4-BE49-F238E27FC236}">
                <a16:creationId xmlns:a16="http://schemas.microsoft.com/office/drawing/2014/main" id="{32C36C02-6E85-4D6D-82B7-843C0DD437FB}"/>
              </a:ext>
            </a:extLst>
          </p:cNvPr>
          <p:cNvSpPr/>
          <p:nvPr/>
        </p:nvSpPr>
        <p:spPr>
          <a:xfrm rot="8100000">
            <a:off x="6181398" y="3964887"/>
            <a:ext cx="1316631" cy="166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5CA5AF2-6956-429A-BB6A-B90C9600123D}"/>
              </a:ext>
            </a:extLst>
          </p:cNvPr>
          <p:cNvSpPr txBox="1"/>
          <p:nvPr/>
        </p:nvSpPr>
        <p:spPr>
          <a:xfrm>
            <a:off x="2836830" y="5587424"/>
            <a:ext cx="266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Scheduling the Tasks</a:t>
            </a:r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91E2D8CF-769E-42B3-BA69-60CCFB9CB550}"/>
              </a:ext>
            </a:extLst>
          </p:cNvPr>
          <p:cNvSpPr/>
          <p:nvPr/>
        </p:nvSpPr>
        <p:spPr>
          <a:xfrm>
            <a:off x="6654248" y="4608384"/>
            <a:ext cx="862181" cy="15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0545C09-475D-46B8-918E-939AF23A28D2}"/>
              </a:ext>
            </a:extLst>
          </p:cNvPr>
          <p:cNvSpPr/>
          <p:nvPr/>
        </p:nvSpPr>
        <p:spPr>
          <a:xfrm>
            <a:off x="7946036" y="3603980"/>
            <a:ext cx="1592159" cy="18874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GPU readable:</a:t>
            </a:r>
          </a:p>
          <a:p>
            <a:pPr algn="ctr"/>
            <a:r>
              <a:rPr lang="en-US" altLang="zh-CN" dirty="0"/>
              <a:t>Routine IDs</a:t>
            </a:r>
          </a:p>
          <a:p>
            <a:pPr algn="ctr"/>
            <a:r>
              <a:rPr lang="en-US" altLang="zh-CN" dirty="0"/>
              <a:t>Matrix Dims</a:t>
            </a:r>
          </a:p>
          <a:p>
            <a:pPr algn="ctr"/>
            <a:r>
              <a:rPr lang="en-US" altLang="zh-CN" dirty="0"/>
              <a:t>Data </a:t>
            </a:r>
            <a:r>
              <a:rPr lang="en-US" altLang="zh-CN" dirty="0" err="1"/>
              <a:t>Ptrs</a:t>
            </a:r>
            <a:endParaRPr lang="en-US" altLang="zh-CN" dirty="0"/>
          </a:p>
          <a:p>
            <a:pPr algn="ctr"/>
            <a:r>
              <a:rPr lang="en-US" altLang="zh-CN" dirty="0"/>
              <a:t>…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FC18ED2-FFF2-4E0C-81A9-6B1D80EAC289}"/>
              </a:ext>
            </a:extLst>
          </p:cNvPr>
          <p:cNvSpPr txBox="1"/>
          <p:nvPr/>
        </p:nvSpPr>
        <p:spPr>
          <a:xfrm>
            <a:off x="6503035" y="5613462"/>
            <a:ext cx="266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GPU Inst generation</a:t>
            </a:r>
          </a:p>
        </p:txBody>
      </p:sp>
    </p:spTree>
    <p:extLst>
      <p:ext uri="{BB962C8B-B14F-4D97-AF65-F5344CB8AC3E}">
        <p14:creationId xmlns:p14="http://schemas.microsoft.com/office/powerpoint/2010/main" val="422632778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163</TotalTime>
  <Words>327</Words>
  <Application>Microsoft Office PowerPoint</Application>
  <PresentationFormat>宽屏</PresentationFormat>
  <Paragraphs>97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Calibri</vt:lpstr>
      <vt:lpstr>Calibri Light</vt:lpstr>
      <vt:lpstr>Wingdings 2</vt:lpstr>
      <vt:lpstr>HDOfficeLightV0</vt:lpstr>
      <vt:lpstr>1_HDOfficeLightV0</vt:lpstr>
      <vt:lpstr>Runtime System for GPU-based LU factorization of Hierarchical Low-Rank Matrices</vt:lpstr>
      <vt:lpstr>Presentation Outline</vt:lpstr>
      <vt:lpstr>Problem Identification</vt:lpstr>
      <vt:lpstr>PowerPoint 演示文稿</vt:lpstr>
      <vt:lpstr>PowerPoint 演示文稿</vt:lpstr>
      <vt:lpstr>PowerPoint 演示文稿</vt:lpstr>
      <vt:lpstr>Design</vt:lpstr>
      <vt:lpstr>PowerPoint 演示文稿</vt:lpstr>
      <vt:lpstr>PowerPoint 演示文稿</vt:lpstr>
      <vt:lpstr>PowerPoint 演示文稿</vt:lpstr>
      <vt:lpstr>Current Results</vt:lpstr>
      <vt:lpstr>PowerPoint 演示文稿</vt:lpstr>
      <vt:lpstr>PowerPoint 演示文稿</vt:lpstr>
      <vt:lpstr>PowerPoint 演示文稿</vt:lpstr>
      <vt:lpstr>Future Directions</vt:lpstr>
      <vt:lpstr>Supporting Multiple GPUs</vt:lpstr>
      <vt:lpstr>Optimizations on Existing Routines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 Qianxiang</dc:creator>
  <cp:lastModifiedBy>Ma Qianxiang</cp:lastModifiedBy>
  <cp:revision>26</cp:revision>
  <dcterms:created xsi:type="dcterms:W3CDTF">2019-07-26T07:14:55Z</dcterms:created>
  <dcterms:modified xsi:type="dcterms:W3CDTF">2019-09-10T05:54:03Z</dcterms:modified>
</cp:coreProperties>
</file>