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5" d="100"/>
          <a:sy n="115" d="100"/>
        </p:scale>
        <p:origin x="-7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96C-D68D-D1AB-AFC0-F19871FA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1D213-D689-427E-2BC9-0BA95E35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96E4-2C68-EEA3-CD31-D3BC2EB7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3D27-412F-4991-8CC7-E0619A8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E50F-CC81-68B1-747B-C09B6270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1011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A36F-1AD5-803F-1926-AABC9B6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7267-18AF-1912-29C9-4DC45035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6B13-FB0E-BB35-59F5-7D433482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5CD51-899E-838F-6A34-85CC6D35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F78E-733B-DF5C-8D47-6BFA15DA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50898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94929-7304-33B8-1D97-31E923813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C43F5-7A9E-3202-D88E-FF6D70A3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F73F-A464-55C0-C37C-17A5A463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388D-2051-AD2D-2385-785BDC1E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79F8-0A46-49DA-4E24-E8DB05AE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6426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BB06-7175-142E-A6C6-2D22344C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7FA7-4E69-C014-2FA5-4CDC3DFE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4B17-5F6B-A5A6-728E-AB46F0F4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2E84-FD18-3421-1906-31D4B741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B5ED-C337-3009-BDE1-0B386C42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418296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1DC7-852A-A2DD-E6F5-6EAFFFB9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7A8F-75F5-328F-1CFF-55D9FCF8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5C96-33B9-28FA-9B4A-EA458D6C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1E5E1-4272-912F-C753-BC3549D3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E2E5-2DD7-439E-2305-8FF5FBD9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412035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224B-E122-79F2-F654-69D78FE1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FD7-48B5-1FE4-FC5F-CCED4693B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01979-8B39-D448-D837-C1909B1D9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2895-5277-EFF2-5EC3-04868DD1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6F2C5-BEC8-0916-B4C5-5E179922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56461-B014-8151-81DE-A096BFD2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18299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2F86-AC49-BFC8-D5A0-D2CEDCDC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D298-786B-AEA8-6ADF-D4728298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219F4-A2A7-95FB-2AD6-43227163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D0CBD-AB6B-05A0-81CB-5D92783D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6181B-8FE8-BE05-4291-4FFB6F52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62970-0E93-ED73-DA23-B8D48D41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465D2-D9C4-0E60-9B6F-FF1044CB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318ED-73DB-5B7C-8185-2D3419C0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5877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B4-D0E3-BA61-A228-833F9A41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CF445-0530-2401-4465-6142F001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FAD3E-D1D1-05B0-7909-25D77BC4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54D4E-1970-15C7-8423-336589FD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05623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69893-E411-B444-11B6-F403815C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FC1F2-1FB8-3450-ED81-99BDCDE8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EEA68-A6E0-21EB-C39E-5F04D11C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8169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A25-31DF-946A-5766-4F7B324F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9DBF-2AA2-9461-212F-7710530A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B996-6DED-18FA-3098-27F782DC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B68B-D1A6-EFB3-D5EB-4CABD70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5A2-5847-D933-E42A-100D1E9D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1768-8BD9-03E4-D9D3-76067144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78193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DBB4-C7AB-8E2B-74C9-4258E669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83F2F-C99D-9411-F0E3-BA2B876EA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y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9F433-EF29-61C4-2A26-CDA28C37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CC666-2781-FA94-213C-4A9F9A8E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3A53B-4F58-741C-78F7-76D9C211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9D0E-91EC-D5C0-BBEF-78D17538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132048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6CCAD-2E73-8552-2F4D-447D5AD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6B89-EB38-3CD5-722E-77EBF9DE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8231-9366-34F1-AFD4-C94DF3708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7642-D221-2354-E3D4-45D17BAB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388E-0EDE-5D0F-57A9-F8764513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1203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B6A70B4-5403-DFDB-91D4-2077BAAA2A17}"/>
              </a:ext>
            </a:extLst>
          </p:cNvPr>
          <p:cNvGrpSpPr/>
          <p:nvPr/>
        </p:nvGrpSpPr>
        <p:grpSpPr>
          <a:xfrm>
            <a:off x="2695575" y="2068830"/>
            <a:ext cx="6800850" cy="2720340"/>
            <a:chOff x="0" y="1295400"/>
            <a:chExt cx="6800850" cy="272034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7491CE8-C1F3-45F8-BFB8-57BC4442E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250"/>
            <a:stretch/>
          </p:blipFill>
          <p:spPr>
            <a:xfrm>
              <a:off x="0" y="1295400"/>
              <a:ext cx="3400425" cy="2720340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4E8F9A3-B44B-AA09-772A-4C14A2E43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50"/>
            <a:stretch/>
          </p:blipFill>
          <p:spPr>
            <a:xfrm>
              <a:off x="3400425" y="1295400"/>
              <a:ext cx="3400425" cy="272034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14BE5A-B717-B124-C601-2450FD2A2355}"/>
                </a:ext>
              </a:extLst>
            </p:cNvPr>
            <p:cNvSpPr/>
            <p:nvPr/>
          </p:nvSpPr>
          <p:spPr>
            <a:xfrm>
              <a:off x="0" y="1725105"/>
              <a:ext cx="3271101" cy="214931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y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AA575A-AA87-65E1-53B1-27339C9B198B}"/>
                </a:ext>
              </a:extLst>
            </p:cNvPr>
            <p:cNvSpPr/>
            <p:nvPr/>
          </p:nvSpPr>
          <p:spPr>
            <a:xfrm>
              <a:off x="3412503" y="2264004"/>
              <a:ext cx="3388347" cy="84684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y-GB"/>
            </a:p>
          </p:txBody>
        </p:sp>
      </p:grpSp>
    </p:spTree>
    <p:extLst>
      <p:ext uri="{BB962C8B-B14F-4D97-AF65-F5344CB8AC3E}">
        <p14:creationId xmlns:p14="http://schemas.microsoft.com/office/powerpoint/2010/main" val="25398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0C5971D-3DA1-420D-86FB-4570886BE2C6}"/>
              </a:ext>
            </a:extLst>
          </p:cNvPr>
          <p:cNvGrpSpPr/>
          <p:nvPr/>
        </p:nvGrpSpPr>
        <p:grpSpPr>
          <a:xfrm>
            <a:off x="2209800" y="2378156"/>
            <a:ext cx="7772400" cy="2101687"/>
            <a:chOff x="2209798" y="0"/>
            <a:chExt cx="7772400" cy="2101687"/>
          </a:xfrm>
        </p:grpSpPr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61E34B7-4A4F-D46D-CAE3-1BF7931A8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798" y="0"/>
              <a:ext cx="7772400" cy="210168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8F4930-882F-2BC3-EF44-F5F2DF3BD07A}"/>
                </a:ext>
              </a:extLst>
            </p:cNvPr>
            <p:cNvSpPr/>
            <p:nvPr/>
          </p:nvSpPr>
          <p:spPr>
            <a:xfrm>
              <a:off x="2209801" y="744216"/>
              <a:ext cx="4381004" cy="57001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y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131E68-0CD5-05F8-F3DB-7D9828FA1C9A}"/>
                </a:ext>
              </a:extLst>
            </p:cNvPr>
            <p:cNvSpPr/>
            <p:nvPr/>
          </p:nvSpPr>
          <p:spPr>
            <a:xfrm>
              <a:off x="6745183" y="688548"/>
              <a:ext cx="3237015" cy="8003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y-GB"/>
            </a:p>
          </p:txBody>
        </p:sp>
      </p:grpSp>
    </p:spTree>
    <p:extLst>
      <p:ext uri="{BB962C8B-B14F-4D97-AF65-F5344CB8AC3E}">
        <p14:creationId xmlns:p14="http://schemas.microsoft.com/office/powerpoint/2010/main" val="109755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VAN QUYET 20193316</dc:creator>
  <cp:lastModifiedBy>DAO VAN QUYET 20193316</cp:lastModifiedBy>
  <cp:revision>2</cp:revision>
  <dcterms:created xsi:type="dcterms:W3CDTF">2024-02-27T17:43:54Z</dcterms:created>
  <dcterms:modified xsi:type="dcterms:W3CDTF">2024-02-27T19:15:00Z</dcterms:modified>
</cp:coreProperties>
</file>