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7FF7-0C14-40A6-F3F1-0EF17E46E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B8F270-F931-F76C-6D3B-69185D180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C2E9F-9BE4-2694-C2D7-026343A8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AEB8F-3D71-B3DF-434B-A9288F39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3D9E6-AF59-7895-6431-13FE1069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0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987B6-1E83-C4D4-5928-DFFC8715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C72274-367F-85B2-39E0-77B20FC0B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8FA16-A0E2-5C49-B1A5-9A4254EB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BACB1-F775-2997-9C79-2726548D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A7535D-2066-84CF-9F6B-AEAEB8A8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2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F34347-CFC1-DFCB-0B19-018FDF326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E643E7-7955-B238-BE65-26C5A10DF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E63136-1482-3F6C-74F2-876A566C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6F023-4D1A-46AD-9F74-1BBFF1D1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5B529-9137-1195-46E8-8606E04F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9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7CD8-5D8C-F293-96EA-ADD0151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AB430-E77D-EB76-6C71-8C143B5A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D0D69-5780-9974-4687-6A13D87D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0E196-607C-68BC-C87D-396A9248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88F1F3-D932-13A7-8582-A3A1F19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6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B7F7-3162-B11C-C525-5D2C849E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CCE98-4A14-82E3-2BFC-66460CDF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C9F4DE-98B1-6804-D81C-6E79B693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C09D6-7110-151F-C238-0547EB05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A94FB-4300-D2D0-0348-05A43F87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80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59249-E57E-C7AA-F5B3-D08668F2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7F624-A0F3-74D2-638E-56BCB82A6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E4F3EF-6DB2-A268-CF48-F80F22349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212D20-6FF2-7521-C916-3E5EECCF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75DE9-534F-BB83-D761-39C1D712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AAE068-800E-5875-744A-B82B661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DD38D-B71E-0240-1866-3373446B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B1F32-5DB3-D812-EF22-5D2B14D2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D2B28C-E4F9-0ADC-A803-E10965F2B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2A15C4-758A-5FD4-5781-5FCACFC8E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3ED5F-A3A7-CFA1-46B3-B952F936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F96764-6F99-A24C-6DBB-C272925D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9DFAAA-C505-3F7F-3187-EABF97D2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F516FC-7A1B-3AC5-F01A-D93C2798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3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EE47F-7C26-4EAA-6B56-87246B8F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6652B6-019F-09CA-FADE-54E2A83C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659F3-C275-EB2D-24F9-FD9131C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600A8A-3B64-0020-03B6-C4FAF9AA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6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F0819C-852B-751C-D11B-C784A127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C372C0-3FF5-926D-C324-0E8086C8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B8C4B2-2FE6-457B-4E88-DD1B796C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0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AEB53-37E0-D5F3-AA0F-CCA86F2D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B45D1-715D-2F1D-4B01-DD99DBD1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B9ACF-C996-A172-65EF-9D1C1D12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18365-7E61-815E-941C-6E911C47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8158F0-2E11-BD45-B08F-F4E1D063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333EA9-EB2A-33F6-ABE7-BE54A9D2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97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F3A27-3A14-3BB0-AD50-EC49C464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5B2EDA-1F8D-D8A3-BAD6-E4C591365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4C9509-88F6-A058-6915-3E24A33E7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D9D175-14A4-A30E-1C63-E94C57B3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3A1B0E-4614-4993-C9F6-AB8149D1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1BCADB-8D59-A5C9-4C32-FD6C7507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7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601144-6A59-B6C8-E719-E0D27D3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27C08-C490-7088-D1F0-DCAD37D6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341A1-CCE8-0E52-4698-21103DDE4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6879-F22E-40C0-9E8E-F6FE55F2F89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DF8DB5-7FB6-B3F0-1351-B909CE9DD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14D2F-D078-A432-3909-D5C4019C7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4E93-8DC5-43EE-A2BB-99A552E5B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5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40D46-0DBB-AAE9-A1EF-BD0FB8429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Powerpoint</a:t>
            </a:r>
            <a:r>
              <a:rPr lang="de-DE" dirty="0"/>
              <a:t> ist geil!</a:t>
            </a:r>
          </a:p>
        </p:txBody>
      </p:sp>
    </p:spTree>
    <p:extLst>
      <p:ext uri="{BB962C8B-B14F-4D97-AF65-F5344CB8AC3E}">
        <p14:creationId xmlns:p14="http://schemas.microsoft.com/office/powerpoint/2010/main" val="288440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ist geil!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ist geil!</dc:title>
  <dc:creator>Matthias Eggert</dc:creator>
  <cp:lastModifiedBy>Matthias Eggert</cp:lastModifiedBy>
  <cp:revision>1</cp:revision>
  <dcterms:created xsi:type="dcterms:W3CDTF">2024-01-24T15:33:37Z</dcterms:created>
  <dcterms:modified xsi:type="dcterms:W3CDTF">2024-01-24T15:33:51Z</dcterms:modified>
</cp:coreProperties>
</file>