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2" r:id="rId30"/>
    <p:sldId id="288" r:id="rId31"/>
    <p:sldId id="289" r:id="rId32"/>
    <p:sldId id="263" r:id="rId33"/>
    <p:sldId id="264" r:id="rId34"/>
    <p:sldId id="290" r:id="rId35"/>
    <p:sldId id="291" r:id="rId36"/>
    <p:sldId id="265" r:id="rId37"/>
  </p:sldIdLst>
  <p:sldSz cx="18288000" cy="10287000"/>
  <p:notesSz cx="6858000" cy="9144000"/>
  <p:embeddedFontLs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Montserrat Ultra-Bold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94622" autoAdjust="0"/>
  </p:normalViewPr>
  <p:slideViewPr>
    <p:cSldViewPr>
      <p:cViewPr varScale="1">
        <p:scale>
          <a:sx n="55" d="100"/>
          <a:sy n="55" d="100"/>
        </p:scale>
        <p:origin x="108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3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762000" y="98679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38200" y="2502810"/>
            <a:ext cx="2162132" cy="16215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6" name="Group 6"/>
          <p:cNvGrpSpPr/>
          <p:nvPr/>
        </p:nvGrpSpPr>
        <p:grpSpPr>
          <a:xfrm>
            <a:off x="2667000" y="1875835"/>
            <a:ext cx="16528117" cy="3559545"/>
            <a:chOff x="-3511798" y="-1994426"/>
            <a:chExt cx="19020000" cy="2014501"/>
          </a:xfrm>
        </p:grpSpPr>
        <p:sp>
          <p:nvSpPr>
            <p:cNvPr id="8" name="TextBox 8"/>
            <p:cNvSpPr txBox="1"/>
            <p:nvPr/>
          </p:nvSpPr>
          <p:spPr>
            <a:xfrm>
              <a:off x="-3511798" y="-1994426"/>
              <a:ext cx="16434303" cy="7112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799"/>
                </a:lnSpc>
              </a:pPr>
              <a:r>
                <a:rPr lang="en-US" sz="8800" b="1" dirty="0">
                  <a:solidFill>
                    <a:srgbClr val="E65142"/>
                  </a:solidFill>
                  <a:latin typeface="Times New Roman" panose="02020603050405020304" pitchFamily="18" charset="0"/>
                  <a:ea typeface="Montserrat Ultra-Bold"/>
                  <a:cs typeface="Times New Roman" panose="02020603050405020304" pitchFamily="18" charset="0"/>
                  <a:sym typeface="Montserrat Ultra-Bold"/>
                </a:rPr>
                <a:t>CƠ SỞ DỮ LIỆU NOSQL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506512" y="-1481190"/>
              <a:ext cx="2001690" cy="1501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pic>
        <p:sp>
          <p:nvSpPr>
            <p:cNvPr id="9" name="TextBox 9"/>
            <p:cNvSpPr txBox="1"/>
            <p:nvPr/>
          </p:nvSpPr>
          <p:spPr>
            <a:xfrm>
              <a:off x="-3381074" y="-458232"/>
              <a:ext cx="16310040" cy="3198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Đề</a:t>
              </a:r>
              <a:r>
                <a:rPr lang="en-US" sz="6000" dirty="0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 </a:t>
              </a: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Tài</a:t>
              </a:r>
              <a:r>
                <a:rPr lang="en-US" sz="6000" dirty="0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: </a:t>
              </a: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Quản</a:t>
              </a:r>
              <a:r>
                <a:rPr lang="en-US" sz="6000" dirty="0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 Lý </a:t>
              </a: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Dịch</a:t>
              </a:r>
              <a:r>
                <a:rPr lang="en-US" sz="6000" dirty="0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 </a:t>
              </a: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Vụ</a:t>
              </a:r>
              <a:r>
                <a:rPr lang="en-US" sz="6000" dirty="0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 Xe Ô </a:t>
              </a:r>
              <a:r>
                <a:rPr lang="en-US" sz="6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Montserrat"/>
                  <a:cs typeface="Times New Roman" panose="02020603050405020304" pitchFamily="18" charset="0"/>
                  <a:sym typeface="Montserrat"/>
                </a:rPr>
                <a:t>Tô</a:t>
              </a:r>
              <a:endParaRPr 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590834" y="1456296"/>
            <a:ext cx="1168628" cy="465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8000" b="1" dirty="0">
                <a:solidFill>
                  <a:schemeClr val="bg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50608"/>
            <a:ext cx="4166675" cy="405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4000" b="1" dirty="0" err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Nhóm</a:t>
            </a:r>
            <a:r>
              <a:rPr lang="en-US" sz="40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1: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5799" y="6774857"/>
            <a:ext cx="4356006" cy="24175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alphaModFix amt="26000"/>
          </a:blip>
          <a:srcRect/>
          <a:stretch>
            <a:fillRect/>
          </a:stretch>
        </p:blipFill>
        <p:spPr>
          <a:xfrm rot="-5400000">
            <a:off x="15412256" y="9834584"/>
            <a:ext cx="4582858" cy="11686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20482639-8D9C-D352-FDCC-067B1D3959CA}"/>
              </a:ext>
            </a:extLst>
          </p:cNvPr>
          <p:cNvSpPr txBox="1"/>
          <p:nvPr/>
        </p:nvSpPr>
        <p:spPr>
          <a:xfrm>
            <a:off x="4419600" y="6972300"/>
            <a:ext cx="8915400" cy="325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GVHD: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Trần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Trương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Tuấn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Phát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ea typeface="Montserrat Ultra-Bold"/>
              <a:cs typeface="Times New Roman" panose="02020603050405020304" pitchFamily="18" charset="0"/>
              <a:sym typeface="Montserrat Ultra-Bold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89AA3ECA-4D36-CC27-DAC0-795CF769AD58}"/>
              </a:ext>
            </a:extLst>
          </p:cNvPr>
          <p:cNvSpPr/>
          <p:nvPr/>
        </p:nvSpPr>
        <p:spPr>
          <a:xfrm>
            <a:off x="1181536" y="353389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2366393" y="7976639"/>
            <a:ext cx="7319393" cy="4938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0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09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62000" y="18155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59975" y="2025859"/>
            <a:ext cx="9753600" cy="342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2.6.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28800" y="2719142"/>
            <a:ext cx="14897100" cy="4311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admin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hang.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4535669"/>
            <a:ext cx="14328766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6600" b="1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6600" b="1" kern="1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vi-VN" sz="6600" b="1" kern="1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6600" b="1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vi-VN" sz="6600" b="1" kern="1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6600" b="1" kern="1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6600" b="1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kern="1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66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6252107"/>
            <a:ext cx="3834639" cy="38346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9008" y="544539"/>
            <a:ext cx="3476254" cy="37848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3469" y="200254"/>
            <a:ext cx="3476255" cy="2236732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304800" y="9245149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3905909" y="7988167"/>
            <a:ext cx="5030382" cy="303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95"/>
              </a:lnSpc>
            </a:pPr>
            <a:r>
              <a:rPr lang="en-US" sz="2549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10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47645" y="8976109"/>
            <a:ext cx="717442" cy="538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343400" y="579571"/>
            <a:ext cx="7152505" cy="829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5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 cơ sở dữ liệu:</a:t>
            </a:r>
            <a:endParaRPr lang="en-US" sz="5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801" y="2576260"/>
            <a:ext cx="16840199" cy="643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xây dựng phần mềm quản lý dịch vụ đặt xe ô tô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</a:pP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(Id, name , logo)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Reservation 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Car_id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Cutomer_Id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pickup_city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pickup_address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pickup_date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Pickup_time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dropoff_city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dropoff_address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dropoff_date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dropoff_time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phone, email, address)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 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passengers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gearbox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air_conditioning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ir_bag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sunroof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heated_seats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nav_system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electric_windows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user_type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sz="32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car_id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c_image </a:t>
            </a:r>
            <a:r>
              <a:rPr lang="en-US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320" lvl="1" indent="-264160" algn="l">
              <a:lnSpc>
                <a:spcPts val="4479"/>
              </a:lnSpc>
              <a:buFont typeface="Arial"/>
              <a:buChar char="•"/>
            </a:pPr>
            <a:endParaRPr lang="en-US" sz="3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676400" y="-473925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11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05400" y="800100"/>
            <a:ext cx="96012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95400" y="-457245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12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90165B-7601-CBE6-8B9C-C30FCCC4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903" y="2587888"/>
            <a:ext cx="12115800" cy="64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05400" y="800100"/>
            <a:ext cx="96012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447800" y="-386080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13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85ABA9-738C-DFA2-5299-F1AE3C13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38329"/>
            <a:ext cx="12573000" cy="6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10200" y="788564"/>
            <a:ext cx="9601200" cy="675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(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0)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402967" y="-143768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14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37448C3-FC7D-FCD1-0B28-244EA8F1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06417"/>
            <a:ext cx="10972799" cy="57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10200" y="788564"/>
            <a:ext cx="9601200" cy="675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4.Sơ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(DFD) ở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524000" y="-190500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16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157B445-6D6D-8E2C-1D22-86D78CAE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19300"/>
            <a:ext cx="11830282" cy="76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10200" y="416045"/>
            <a:ext cx="9601200" cy="1859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5.Sơ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(DFD) ở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(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3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Times New Roman" panose="02020603050405020304" pitchFamily="18" charset="0"/>
              <a:buChar char="-"/>
            </a:pP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Lý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3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4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373150" y="367210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17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CD4A9439-B3C7-0242-E626-570B78147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82889"/>
            <a:ext cx="9979049" cy="65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038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04842" y="430184"/>
            <a:ext cx="10163757" cy="2187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(DFD) ở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(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32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sz="36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36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 năng quản lý thông tin xe</a:t>
            </a:r>
            <a:r>
              <a:rPr lang="en-US" sz="36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endParaRPr lang="en-US" sz="32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13672" y="-207216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18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424" y="97917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66FF63-9040-4FA8-654E-FEA7BC073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4"/>
          <a:stretch/>
        </p:blipFill>
        <p:spPr bwMode="auto">
          <a:xfrm>
            <a:off x="3581400" y="2628900"/>
            <a:ext cx="11658600" cy="596569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405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596676" y="503485"/>
            <a:ext cx="9601200" cy="14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case systems:</a:t>
            </a: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086245" y="-104668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19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FED97-0342-7543-7AAA-D3DAB72DC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005469"/>
            <a:ext cx="9601200" cy="7403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71B4C-235C-C24F-5B1C-6603BEA234DB}"/>
              </a:ext>
            </a:extLst>
          </p:cNvPr>
          <p:cNvSpPr txBox="1"/>
          <p:nvPr/>
        </p:nvSpPr>
        <p:spPr>
          <a:xfrm>
            <a:off x="-3313" y="4362534"/>
            <a:ext cx="1114697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39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Use</a:t>
            </a:r>
            <a:r>
              <a:rPr lang="vi-VN" sz="39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 nghiệp vụ:</a:t>
            </a:r>
            <a:endParaRPr lang="en-US" sz="39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880569" y="1"/>
            <a:ext cx="7662776" cy="10287000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AutoShape 4"/>
          <p:cNvSpPr/>
          <p:nvPr/>
        </p:nvSpPr>
        <p:spPr>
          <a:xfrm>
            <a:off x="1364154" y="9303103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33431" y="2170561"/>
            <a:ext cx="9011601" cy="1661674"/>
            <a:chOff x="-527025" y="0"/>
            <a:chExt cx="12015468" cy="2215565"/>
          </a:xfrm>
        </p:grpSpPr>
        <p:sp>
          <p:nvSpPr>
            <p:cNvPr id="6" name="TextBox 6"/>
            <p:cNvSpPr txBox="1"/>
            <p:nvPr/>
          </p:nvSpPr>
          <p:spPr>
            <a:xfrm>
              <a:off x="-527025" y="864768"/>
              <a:ext cx="12015468" cy="1350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19"/>
                </a:lnSpc>
              </a:pPr>
              <a:r>
                <a:rPr lang="en-US" sz="7199" b="1" dirty="0" err="1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Nhóm</a:t>
              </a:r>
              <a:r>
                <a:rPr lang="en-US" sz="7199" b="1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 1: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956589" cy="717442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5139232" y="278007"/>
            <a:ext cx="3552245" cy="223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91568" y="2957314"/>
            <a:ext cx="13487400" cy="477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Thành Viên:</a:t>
            </a:r>
          </a:p>
          <a:p>
            <a:pPr marL="540385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790825" algn="l"/>
              </a:tabLst>
            </a:pP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Hoàng </a:t>
            </a:r>
            <a:r>
              <a:rPr lang="en-US" sz="60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- 2001216021</a:t>
            </a:r>
            <a:endParaRPr lang="en-US" sz="6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790825" algn="l"/>
              </a:tabLst>
            </a:pP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Như Quỳnh - 2001216097	</a:t>
            </a:r>
            <a:endParaRPr lang="en-US" sz="6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790825" algn="l"/>
              </a:tabLst>
            </a:pP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</a:t>
            </a:r>
            <a:r>
              <a:rPr lang="en-US" sz="60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- 2001216103	</a:t>
            </a:r>
            <a:endParaRPr lang="en-US" sz="6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60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60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Trần</a:t>
            </a: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Văn </a:t>
            </a:r>
            <a:r>
              <a:rPr lang="en-US" sz="60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6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- 2001216093</a:t>
            </a:r>
            <a:endParaRPr lang="en-US" sz="6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50001" y="8198172"/>
            <a:ext cx="3552245" cy="223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04034" y="8056334"/>
            <a:ext cx="3552245" cy="223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02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alphaModFix amt="26000"/>
          </a:blip>
          <a:srcRect/>
          <a:stretch>
            <a:fillRect/>
          </a:stretch>
        </p:blipFill>
        <p:spPr>
          <a:xfrm>
            <a:off x="15748629" y="656312"/>
            <a:ext cx="2830770" cy="7218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E78DCC-67C7-999A-8FB4-8F9642DACA30}"/>
              </a:ext>
            </a:extLst>
          </p:cNvPr>
          <p:cNvCxnSpPr/>
          <p:nvPr/>
        </p:nvCxnSpPr>
        <p:spPr>
          <a:xfrm>
            <a:off x="13411200" y="2149667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04843" y="430184"/>
            <a:ext cx="9601200" cy="906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6.1. Quy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8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333393" y="112986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20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914400" y="4212437"/>
            <a:ext cx="1114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vi-VN" sz="36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 đồ hoạt động: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87031-9437-5775-FECC-3749359A9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409695"/>
            <a:ext cx="8915399" cy="6548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04843" y="430184"/>
            <a:ext cx="9601200" cy="906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6.1. Quy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8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426159" y="25809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21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838200" y="4261233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 đồ tuần tự: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E6BB2-D58E-B62A-73E4-E58AB8DF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379569"/>
            <a:ext cx="11146970" cy="6758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04843" y="430184"/>
            <a:ext cx="9601200" cy="906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6.1. Quy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48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8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478507" y="-34787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22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457200" y="4073970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 đồ cộng tác: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300E0-3A70-AAB8-F090-54675AF4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112030"/>
            <a:ext cx="11049000" cy="6592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05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04843" y="430184"/>
            <a:ext cx="9601200" cy="830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6.2. Quy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066800" y="-71038"/>
            <a:ext cx="6686114" cy="4206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23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228600" y="3866338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đồ hoạt động: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1ABCA-6A0B-86AE-8CC2-D843B5DA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175707"/>
            <a:ext cx="10210800" cy="7320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4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584758" y="840493"/>
            <a:ext cx="9601200" cy="830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6.2. Quy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13672" y="-422458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24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-38423" y="3872199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 đồ tuần tự: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6F30F-BE38-4F63-1B3D-3AA49ECC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539497"/>
            <a:ext cx="11582400" cy="645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59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36036" y="727049"/>
            <a:ext cx="9601200" cy="830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6.2. Quy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80583" y="-211631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25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66800" y="96393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10886" y="3863512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 đồ cộng tác: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D540EA-F48C-90F6-C2B4-2FE2F9B2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25419"/>
            <a:ext cx="10287000" cy="6993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256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36036" y="727049"/>
            <a:ext cx="9601200" cy="75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6.3 Quy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083757" y="-89324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26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29162" y="9827557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381000" y="4209768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44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đồ hoạt động: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28128-8C1C-7A4E-BA6D-FC0B96D1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36" y="1721733"/>
            <a:ext cx="9753600" cy="7920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70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36036" y="727049"/>
            <a:ext cx="9601200" cy="75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6.3 Quy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13672" y="11387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27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29162" y="9827557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381000" y="4209768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 đồ tuần tự: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A41DF-6116-F959-0434-56A0E509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551" y="2553433"/>
            <a:ext cx="10210799" cy="6535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4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36036" y="727049"/>
            <a:ext cx="9601200" cy="75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6.3 Quy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295400" y="3104"/>
            <a:ext cx="6783350" cy="42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43"/>
              </a:lnSpc>
            </a:pPr>
            <a:r>
              <a:rPr lang="en-US" sz="35322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28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29162" y="9827557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51361" y="-457245"/>
            <a:ext cx="3016078" cy="226205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78003" y="8349545"/>
            <a:ext cx="4356006" cy="241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7DC2-1A1F-29F4-595F-2C348305B6B9}"/>
              </a:ext>
            </a:extLst>
          </p:cNvPr>
          <p:cNvSpPr txBox="1"/>
          <p:nvPr/>
        </p:nvSpPr>
        <p:spPr>
          <a:xfrm>
            <a:off x="381000" y="4209768"/>
            <a:ext cx="11146970" cy="9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42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</a:t>
            </a:r>
            <a:r>
              <a:rPr lang="vi-VN" sz="4400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 đồ cộng tác:</a:t>
            </a:r>
            <a:endParaRPr lang="en-US" sz="44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85A7CE-C385-49F9-59CC-618FAECE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36" y="2253995"/>
            <a:ext cx="10972800" cy="6638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74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14135100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Use Case </a:t>
            </a:r>
            <a:r>
              <a:rPr lang="en-US" sz="5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685800" y="9296398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030200" y="927179"/>
            <a:ext cx="4648200" cy="4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72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29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0" y="9073023"/>
            <a:ext cx="1453144" cy="37055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8" name="AutoShape 15">
            <a:extLst>
              <a:ext uri="{FF2B5EF4-FFF2-40B4-BE49-F238E27FC236}">
                <a16:creationId xmlns:a16="http://schemas.microsoft.com/office/drawing/2014/main" id="{E49B1F26-14CE-368C-BDA5-0F7F87BB33A3}"/>
              </a:ext>
            </a:extLst>
          </p:cNvPr>
          <p:cNvSpPr/>
          <p:nvPr/>
        </p:nvSpPr>
        <p:spPr>
          <a:xfrm>
            <a:off x="304800" y="571500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81EBE7-0DC1-F9F7-6951-97B00476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420383"/>
            <a:ext cx="11963400" cy="6108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8093193"/>
            <a:ext cx="485794" cy="3643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91676" y="9318752"/>
            <a:ext cx="838200" cy="36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48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03</a:t>
            </a:r>
          </a:p>
        </p:txBody>
      </p:sp>
      <p:sp>
        <p:nvSpPr>
          <p:cNvPr id="7" name="AutoShape 7"/>
          <p:cNvSpPr/>
          <p:nvPr/>
        </p:nvSpPr>
        <p:spPr>
          <a:xfrm>
            <a:off x="783771" y="447495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438400" y="511433"/>
            <a:ext cx="14287500" cy="345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00"/>
              </a:lnSpc>
            </a:pP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01: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Giới</a:t>
            </a: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Thiệu</a:t>
            </a: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Đề</a:t>
            </a: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Tài</a:t>
            </a:r>
            <a:endParaRPr lang="en-US" sz="8800" b="1" dirty="0">
              <a:solidFill>
                <a:srgbClr val="E65142"/>
              </a:solidFill>
              <a:latin typeface="Times New Roman" panose="02020603050405020304" pitchFamily="18" charset="0"/>
              <a:ea typeface="Montserrat Ultra-Bold"/>
              <a:cs typeface="Times New Roman" panose="02020603050405020304" pitchFamily="18" charset="0"/>
              <a:sym typeface="Montserrat Ultra-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26000"/>
          </a:blip>
          <a:srcRect/>
          <a:stretch>
            <a:fillRect/>
          </a:stretch>
        </p:blipFill>
        <p:spPr>
          <a:xfrm rot="-5400000">
            <a:off x="16347452" y="1569996"/>
            <a:ext cx="1453144" cy="370552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DEDF77A7-3241-2727-37BF-2AE297ADE79F}"/>
              </a:ext>
            </a:extLst>
          </p:cNvPr>
          <p:cNvSpPr/>
          <p:nvPr/>
        </p:nvSpPr>
        <p:spPr>
          <a:xfrm>
            <a:off x="762000" y="9867900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0C9D4-33D6-C3D9-DC92-3FB42FD26F30}"/>
              </a:ext>
            </a:extLst>
          </p:cNvPr>
          <p:cNvSpPr txBox="1"/>
          <p:nvPr/>
        </p:nvSpPr>
        <p:spPr>
          <a:xfrm>
            <a:off x="-609600" y="-1063294"/>
            <a:ext cx="7315200" cy="354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3000"/>
              </a:lnSpc>
            </a:pPr>
            <a:r>
              <a:rPr lang="en-US" sz="6600" b="1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Nội</a:t>
            </a:r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Dung: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9F7B2-17D4-54EE-5077-71D61F78A883}"/>
              </a:ext>
            </a:extLst>
          </p:cNvPr>
          <p:cNvSpPr txBox="1"/>
          <p:nvPr/>
        </p:nvSpPr>
        <p:spPr>
          <a:xfrm>
            <a:off x="3200400" y="2932866"/>
            <a:ext cx="11522527" cy="354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0"/>
              </a:lnSpc>
            </a:pP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02: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Mô</a:t>
            </a: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8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Hình</a:t>
            </a:r>
            <a:r>
              <a:rPr lang="en-US" sz="88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CSDL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8C88E-88DC-A5CF-F685-C1131ED1E081}"/>
              </a:ext>
            </a:extLst>
          </p:cNvPr>
          <p:cNvSpPr txBox="1"/>
          <p:nvPr/>
        </p:nvSpPr>
        <p:spPr>
          <a:xfrm>
            <a:off x="1752600" y="4840368"/>
            <a:ext cx="18516600" cy="354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0"/>
              </a:lnSpc>
            </a:pPr>
            <a:r>
              <a:rPr lang="en-US" sz="80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03: Giao </a:t>
            </a:r>
            <a:r>
              <a:rPr lang="en-US" sz="80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Diện</a:t>
            </a:r>
            <a:r>
              <a:rPr lang="en-US" sz="80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0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Và</a:t>
            </a:r>
            <a:r>
              <a:rPr lang="en-US" sz="80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0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Chức</a:t>
            </a:r>
            <a:r>
              <a:rPr lang="en-US" sz="8000" b="1" dirty="0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 </a:t>
            </a:r>
            <a:r>
              <a:rPr lang="en-US" sz="8000" b="1" dirty="0" err="1">
                <a:solidFill>
                  <a:srgbClr val="E65142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Năng</a:t>
            </a:r>
            <a:endParaRPr lang="en-US" sz="8000" b="1" dirty="0">
              <a:solidFill>
                <a:srgbClr val="E65142"/>
              </a:solidFill>
              <a:latin typeface="Times New Roman" panose="02020603050405020304" pitchFamily="18" charset="0"/>
              <a:ea typeface="Montserrat Ultra-Bold"/>
              <a:cs typeface="Times New Roman" panose="02020603050405020304" pitchFamily="18" charset="0"/>
              <a:sym typeface="Montserrat Ultra-Bold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14135100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iagram: 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 </a:t>
            </a:r>
            <a:r>
              <a:rPr lang="en-US" sz="5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hân </a:t>
            </a:r>
            <a:r>
              <a:rPr lang="en-US" sz="5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endParaRPr lang="en-US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685800" y="9296398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030200" y="927179"/>
            <a:ext cx="4648200" cy="4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72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30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0" y="9073023"/>
            <a:ext cx="1453144" cy="37055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8" name="AutoShape 15">
            <a:extLst>
              <a:ext uri="{FF2B5EF4-FFF2-40B4-BE49-F238E27FC236}">
                <a16:creationId xmlns:a16="http://schemas.microsoft.com/office/drawing/2014/main" id="{E49B1F26-14CE-368C-BDA5-0F7F87BB33A3}"/>
              </a:ext>
            </a:extLst>
          </p:cNvPr>
          <p:cNvSpPr/>
          <p:nvPr/>
        </p:nvSpPr>
        <p:spPr>
          <a:xfrm>
            <a:off x="304800" y="571500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8F3DE-8C73-738E-614E-EC31F7B5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48541"/>
            <a:ext cx="11810999" cy="6031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99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14135100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54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5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lasss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Diagram: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 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hiết </a:t>
            </a:r>
            <a:r>
              <a:rPr lang="en-US" sz="5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vi-VN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</a:t>
            </a:r>
            <a:endParaRPr lang="en-US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685800" y="9296398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030200" y="927179"/>
            <a:ext cx="4648200" cy="4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72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31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0" y="9073023"/>
            <a:ext cx="1453144" cy="37055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8" name="AutoShape 15">
            <a:extLst>
              <a:ext uri="{FF2B5EF4-FFF2-40B4-BE49-F238E27FC236}">
                <a16:creationId xmlns:a16="http://schemas.microsoft.com/office/drawing/2014/main" id="{E49B1F26-14CE-368C-BDA5-0F7F87BB33A3}"/>
              </a:ext>
            </a:extLst>
          </p:cNvPr>
          <p:cNvSpPr/>
          <p:nvPr/>
        </p:nvSpPr>
        <p:spPr>
          <a:xfrm>
            <a:off x="304800" y="571500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6E4BE-0302-A8EB-75AE-ECF61F6D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461021"/>
            <a:ext cx="9448800" cy="6519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26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86691" y="7899684"/>
            <a:ext cx="1215509" cy="2028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87600" y="342900"/>
            <a:ext cx="2198183" cy="16682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98660" y="440117"/>
            <a:ext cx="1994781" cy="15431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00200" y="3635233"/>
            <a:ext cx="14865142" cy="2141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Embedded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5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5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901337" y="6968319"/>
            <a:ext cx="7767136" cy="493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1433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32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8458" y="7157969"/>
            <a:ext cx="548045" cy="4110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2373775" y="-180092"/>
            <a:ext cx="4356006" cy="2417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1988794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5400" ker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Cars:</a:t>
            </a:r>
            <a:endParaRPr lang="en-US" sz="5400" kern="10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371600" y="9493397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3905909" y="7988167"/>
            <a:ext cx="5030382" cy="303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95"/>
              </a:lnSpc>
            </a:pPr>
            <a:r>
              <a:rPr lang="en-US" sz="2549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33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63800" y="376408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84F06F-E121-4F10-6EC0-49E00E4A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45465"/>
            <a:ext cx="8186924" cy="7775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AutoShape 19">
            <a:extLst>
              <a:ext uri="{FF2B5EF4-FFF2-40B4-BE49-F238E27FC236}">
                <a16:creationId xmlns:a16="http://schemas.microsoft.com/office/drawing/2014/main" id="{520B801C-6740-FBC8-84F6-21FBA2A5CA6E}"/>
              </a:ext>
            </a:extLst>
          </p:cNvPr>
          <p:cNvSpPr/>
          <p:nvPr/>
        </p:nvSpPr>
        <p:spPr>
          <a:xfrm>
            <a:off x="1404257" y="309423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id="{7422DBA6-5831-FD14-4528-6CD61C3D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588957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1639202"/>
            <a:ext cx="11988794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5400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Customers</a:t>
            </a:r>
            <a:r>
              <a:rPr lang="en-US" sz="5400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54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371600" y="9493397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3905909" y="7988167"/>
            <a:ext cx="5030382" cy="303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95"/>
              </a:lnSpc>
            </a:pPr>
            <a:r>
              <a:rPr lang="en-US" sz="2549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34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521972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23" name="AutoShape 19">
            <a:extLst>
              <a:ext uri="{FF2B5EF4-FFF2-40B4-BE49-F238E27FC236}">
                <a16:creationId xmlns:a16="http://schemas.microsoft.com/office/drawing/2014/main" id="{520B801C-6740-FBC8-84F6-21FBA2A5CA6E}"/>
              </a:ext>
            </a:extLst>
          </p:cNvPr>
          <p:cNvSpPr/>
          <p:nvPr/>
        </p:nvSpPr>
        <p:spPr>
          <a:xfrm>
            <a:off x="1404257" y="309423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B6804-E831-FFD3-56AC-FC183A05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552700"/>
            <a:ext cx="7239000" cy="562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21">
            <a:extLst>
              <a:ext uri="{FF2B5EF4-FFF2-40B4-BE49-F238E27FC236}">
                <a16:creationId xmlns:a16="http://schemas.microsoft.com/office/drawing/2014/main" id="{01812DA4-F5DE-B656-A33E-02E98082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63800" y="376408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547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" y="2171700"/>
            <a:ext cx="11988794" cy="10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35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5400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Location</a:t>
            </a:r>
            <a:r>
              <a:rPr lang="en-US" sz="5400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54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371600" y="9493397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3905909" y="7988167"/>
            <a:ext cx="5030382" cy="303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95"/>
              </a:lnSpc>
            </a:pPr>
            <a:r>
              <a:rPr lang="en-US" sz="2549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35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521972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23" name="AutoShape 19">
            <a:extLst>
              <a:ext uri="{FF2B5EF4-FFF2-40B4-BE49-F238E27FC236}">
                <a16:creationId xmlns:a16="http://schemas.microsoft.com/office/drawing/2014/main" id="{520B801C-6740-FBC8-84F6-21FBA2A5CA6E}"/>
              </a:ext>
            </a:extLst>
          </p:cNvPr>
          <p:cNvSpPr/>
          <p:nvPr/>
        </p:nvSpPr>
        <p:spPr>
          <a:xfrm>
            <a:off x="1404257" y="309423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01812DA4-F5DE-B656-A33E-02E98082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63800" y="376408"/>
            <a:ext cx="3048000" cy="77724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E6207-43FE-9C27-8E80-EA28FDF2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85745"/>
            <a:ext cx="8153400" cy="691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297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-2276975" y="5576377"/>
            <a:ext cx="9099858" cy="6170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99"/>
              </a:lnSpc>
            </a:pPr>
            <a:r>
              <a:rPr lang="en-US" sz="50000" b="1" dirty="0">
                <a:solidFill>
                  <a:srgbClr val="E651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129" y="2645400"/>
            <a:ext cx="18135600" cy="1097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5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5400" b="1" kern="100" spc="2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5400" b="1" kern="100" spc="5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 DIỆN VÀ CHỨC NĂNG CỦA PHẦN MỀM</a:t>
            </a:r>
            <a:endParaRPr lang="en-US" sz="5400" b="1" kern="1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742076" y="9244012"/>
            <a:ext cx="15829676" cy="285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45554" y="5829088"/>
            <a:ext cx="930178" cy="69763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29122" y="9047596"/>
            <a:ext cx="566689" cy="42501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565" y="6855004"/>
            <a:ext cx="4356006" cy="2417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42076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901337" y="6721538"/>
            <a:ext cx="7767136" cy="5171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1433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04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2400" y="791740"/>
            <a:ext cx="7962900" cy="81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b="1" kern="1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4000" b="1" kern="1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b="1" kern="1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b="1" kern="1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4000" b="1" kern="1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kern="1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880028" y="2003563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058031" y="2970404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960300" y="2041725"/>
            <a:ext cx="4212462" cy="49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kern="1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kern="1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spc="-2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3200" b="1" kern="1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70083" y="2761762"/>
            <a:ext cx="11460956" cy="5035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5260" marR="0" algn="just">
              <a:lnSpc>
                <a:spcPct val="107000"/>
              </a:lnSpc>
              <a:spcBef>
                <a:spcPts val="1155"/>
              </a:spcBef>
              <a:spcAft>
                <a:spcPts val="0"/>
              </a:spcAft>
            </a:pPr>
            <a:r>
              <a:rPr lang="vi-VN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-VN" sz="4400" b="1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4400" b="1" kern="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vi-VN" sz="4400" kern="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vi-VN" sz="44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4400" kern="0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vi-VN" sz="44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tả:</a:t>
            </a:r>
            <a:r>
              <a:rPr lang="vi-VN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diểm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42076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752600" y="6959862"/>
            <a:ext cx="7767136" cy="493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1433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05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9200" y="1727880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06289" y="1879229"/>
            <a:ext cx="9753600" cy="342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5834" y="2919019"/>
            <a:ext cx="15174366" cy="3586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2657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2366393" y="7976638"/>
            <a:ext cx="7767136" cy="493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1433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06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9200" y="1727880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06289" y="1879229"/>
            <a:ext cx="9753600" cy="796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50000"/>
              </a:lnSpc>
              <a:spcBef>
                <a:spcPts val="1200"/>
              </a:spcBef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400" y="2445519"/>
            <a:ext cx="15471272" cy="540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car Images: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Brands List: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3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 List: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àng</a:t>
            </a:r>
            <a:r>
              <a:rPr lang="en-US" sz="3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432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2366393" y="7976639"/>
            <a:ext cx="7319393" cy="4938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0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07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90890" y="9058736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9200" y="1727880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06288" y="1879230"/>
            <a:ext cx="10304711" cy="342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400" y="3044924"/>
            <a:ext cx="15471272" cy="3586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điêm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581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2366393" y="7976639"/>
            <a:ext cx="7319393" cy="4938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0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08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03780" y="1982617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400" y="2086105"/>
            <a:ext cx="9753600" cy="342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39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05000" y="2780520"/>
            <a:ext cx="14706600" cy="3912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4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9244012"/>
            <a:ext cx="15829676" cy="28575"/>
          </a:xfrm>
          <a:prstGeom prst="rect">
            <a:avLst/>
          </a:prstGeom>
          <a:solidFill>
            <a:srgbClr val="29292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2366393" y="7976639"/>
            <a:ext cx="7319393" cy="4938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04"/>
              </a:lnSpc>
            </a:pPr>
            <a:r>
              <a:rPr lang="en-US" sz="40000" b="1" dirty="0">
                <a:solidFill>
                  <a:srgbClr val="29292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09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4528" y="9058737"/>
            <a:ext cx="1453144" cy="370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5" name="TextBox 5"/>
          <p:cNvSpPr txBox="1"/>
          <p:nvPr/>
        </p:nvSpPr>
        <p:spPr>
          <a:xfrm>
            <a:off x="157624" y="807673"/>
            <a:ext cx="9448800" cy="614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Chính Của Ứng Dụng: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62000" y="1854158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50"/>
                </a:lnTo>
                <a:lnTo>
                  <a:pt x="0" y="595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44034" y="8974612"/>
            <a:ext cx="595950" cy="595950"/>
          </a:xfrm>
          <a:custGeom>
            <a:avLst/>
            <a:gdLst/>
            <a:ahLst/>
            <a:cxnLst/>
            <a:rect l="l" t="t" r="r" b="b"/>
            <a:pathLst>
              <a:path w="595950" h="595950">
                <a:moveTo>
                  <a:pt x="0" y="0"/>
                </a:moveTo>
                <a:lnTo>
                  <a:pt x="595950" y="0"/>
                </a:lnTo>
                <a:lnTo>
                  <a:pt x="595950" y="595949"/>
                </a:lnTo>
                <a:lnTo>
                  <a:pt x="0" y="59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59975" y="2064505"/>
            <a:ext cx="9753600" cy="342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1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2.5.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3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39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7918" y="2764967"/>
            <a:ext cx="14706600" cy="3919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điêm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40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Word, PDF, Excel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7849945"/>
            <a:ext cx="4356006" cy="24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1270</Words>
  <Application>Microsoft Office PowerPoint</Application>
  <PresentationFormat>Custom</PresentationFormat>
  <Paragraphs>135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Montserrat</vt:lpstr>
      <vt:lpstr>Arial</vt:lpstr>
      <vt:lpstr>Courier New</vt:lpstr>
      <vt:lpstr>Montserrat Ultra-Bold</vt:lpstr>
      <vt:lpstr>Calibri</vt:lpstr>
      <vt:lpstr>Times New Roman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và Đỏ Khởi nghiệp Đơn giản Công nghệ Hoạt họa Bản thuyết trình</dc:title>
  <cp:lastModifiedBy>Như Quỳnh nguyễn</cp:lastModifiedBy>
  <cp:revision>4</cp:revision>
  <dcterms:created xsi:type="dcterms:W3CDTF">2006-08-16T00:00:00Z</dcterms:created>
  <dcterms:modified xsi:type="dcterms:W3CDTF">2024-10-15T08:27:12Z</dcterms:modified>
  <dc:identifier>DAGTkATrjNs</dc:identifier>
</cp:coreProperties>
</file>