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58" r:id="rId6"/>
    <p:sldId id="260" r:id="rId7"/>
    <p:sldId id="259" r:id="rId8"/>
    <p:sldId id="262" r:id="rId9"/>
    <p:sldId id="276" r:id="rId10"/>
    <p:sldId id="284" r:id="rId11"/>
    <p:sldId id="285" r:id="rId12"/>
    <p:sldId id="286" r:id="rId13"/>
    <p:sldId id="287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560F5-3EE6-C1EB-9BF0-A4552CCEABE2}" v="429" dt="2025-03-05T05:39:44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ithraja R" userId="S::2022503702@student.annauniv.edu::9ce64f35-6709-46c2-bf82-761851234c80" providerId="AD" clId="Web-{D0C560F5-3EE6-C1EB-9BF0-A4552CCEABE2}"/>
    <pc:docChg chg="addSld delSld modSld">
      <pc:chgData name="Athithraja R" userId="S::2022503702@student.annauniv.edu::9ce64f35-6709-46c2-bf82-761851234c80" providerId="AD" clId="Web-{D0C560F5-3EE6-C1EB-9BF0-A4552CCEABE2}" dt="2025-03-05T05:39:43.143" v="347" actId="20577"/>
      <pc:docMkLst>
        <pc:docMk/>
      </pc:docMkLst>
      <pc:sldChg chg="delSp modSp">
        <pc:chgData name="Athithraja R" userId="S::2022503702@student.annauniv.edu::9ce64f35-6709-46c2-bf82-761851234c80" providerId="AD" clId="Web-{D0C560F5-3EE6-C1EB-9BF0-A4552CCEABE2}" dt="2025-03-05T04:58:46.326" v="2" actId="1076"/>
        <pc:sldMkLst>
          <pc:docMk/>
          <pc:sldMk cId="2475805559" sldId="257"/>
        </pc:sldMkLst>
        <pc:spChg chg="mod">
          <ac:chgData name="Athithraja R" userId="S::2022503702@student.annauniv.edu::9ce64f35-6709-46c2-bf82-761851234c80" providerId="AD" clId="Web-{D0C560F5-3EE6-C1EB-9BF0-A4552CCEABE2}" dt="2025-03-05T04:58:46.326" v="2" actId="1076"/>
          <ac:spMkLst>
            <pc:docMk/>
            <pc:sldMk cId="2475805559" sldId="257"/>
            <ac:spMk id="2" creationId="{1C21E816-31F5-48BB-BD02-D15F2F18B48A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4:58:28.091" v="0"/>
          <ac:picMkLst>
            <pc:docMk/>
            <pc:sldMk cId="2475805559" sldId="257"/>
            <ac:picMk id="4" creationId="{F6C4F593-221E-1B89-370A-99230E0AE94E}"/>
          </ac:picMkLst>
        </pc:picChg>
      </pc:sldChg>
      <pc:sldChg chg="modSp">
        <pc:chgData name="Athithraja R" userId="S::2022503702@student.annauniv.edu::9ce64f35-6709-46c2-bf82-761851234c80" providerId="AD" clId="Web-{D0C560F5-3EE6-C1EB-9BF0-A4552CCEABE2}" dt="2025-03-05T05:02:22.266" v="46" actId="20577"/>
        <pc:sldMkLst>
          <pc:docMk/>
          <pc:sldMk cId="263784652" sldId="258"/>
        </pc:sldMkLst>
        <pc:spChg chg="mod">
          <ac:chgData name="Athithraja R" userId="S::2022503702@student.annauniv.edu::9ce64f35-6709-46c2-bf82-761851234c80" providerId="AD" clId="Web-{D0C560F5-3EE6-C1EB-9BF0-A4552CCEABE2}" dt="2025-03-05T05:02:22.266" v="46" actId="20577"/>
          <ac:spMkLst>
            <pc:docMk/>
            <pc:sldMk cId="263784652" sldId="258"/>
            <ac:spMk id="5" creationId="{E2B0809E-F8D4-4F2C-EC19-541BDED71521}"/>
          </ac:spMkLst>
        </pc:spChg>
        <pc:picChg chg="mod">
          <ac:chgData name="Athithraja R" userId="S::2022503702@student.annauniv.edu::9ce64f35-6709-46c2-bf82-761851234c80" providerId="AD" clId="Web-{D0C560F5-3EE6-C1EB-9BF0-A4552CCEABE2}" dt="2025-03-05T05:02:15.235" v="45" actId="1076"/>
          <ac:picMkLst>
            <pc:docMk/>
            <pc:sldMk cId="263784652" sldId="258"/>
            <ac:picMk id="7" creationId="{E9B37051-EAC0-3676-6637-87480BD194CF}"/>
          </ac:picMkLst>
        </pc:picChg>
      </pc:sldChg>
      <pc:sldChg chg="delSp modSp">
        <pc:chgData name="Athithraja R" userId="S::2022503702@student.annauniv.edu::9ce64f35-6709-46c2-bf82-761851234c80" providerId="AD" clId="Web-{D0C560F5-3EE6-C1EB-9BF0-A4552CCEABE2}" dt="2025-03-05T05:08:49.132" v="112" actId="1076"/>
        <pc:sldMkLst>
          <pc:docMk/>
          <pc:sldMk cId="1922074505" sldId="259"/>
        </pc:sldMkLst>
        <pc:spChg chg="mod">
          <ac:chgData name="Athithraja R" userId="S::2022503702@student.annauniv.edu::9ce64f35-6709-46c2-bf82-761851234c80" providerId="AD" clId="Web-{D0C560F5-3EE6-C1EB-9BF0-A4552CCEABE2}" dt="2025-03-05T05:07:16.177" v="93" actId="20577"/>
          <ac:spMkLst>
            <pc:docMk/>
            <pc:sldMk cId="1922074505" sldId="259"/>
            <ac:spMk id="2" creationId="{8BB4D442-E653-9528-CA0A-E04192A44FE8}"/>
          </ac:spMkLst>
        </pc:spChg>
        <pc:spChg chg="del">
          <ac:chgData name="Athithraja R" userId="S::2022503702@student.annauniv.edu::9ce64f35-6709-46c2-bf82-761851234c80" providerId="AD" clId="Web-{D0C560F5-3EE6-C1EB-9BF0-A4552CCEABE2}" dt="2025-03-05T05:08:39.163" v="110"/>
          <ac:spMkLst>
            <pc:docMk/>
            <pc:sldMk cId="1922074505" sldId="259"/>
            <ac:spMk id="3" creationId="{381C6676-38DD-FFEE-D5E1-A3AA5F267B43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08:49.132" v="112" actId="1076"/>
          <ac:spMkLst>
            <pc:docMk/>
            <pc:sldMk cId="1922074505" sldId="259"/>
            <ac:spMk id="5" creationId="{57AD8C9B-EDC7-E9B7-D94A-BFCCE3F22BB9}"/>
          </ac:spMkLst>
        </pc:spChg>
      </pc:sldChg>
      <pc:sldChg chg="addSp delSp modSp">
        <pc:chgData name="Athithraja R" userId="S::2022503702@student.annauniv.edu::9ce64f35-6709-46c2-bf82-761851234c80" providerId="AD" clId="Web-{D0C560F5-3EE6-C1EB-9BF0-A4552CCEABE2}" dt="2025-03-05T05:06:45.880" v="91" actId="20577"/>
        <pc:sldMkLst>
          <pc:docMk/>
          <pc:sldMk cId="455511260" sldId="260"/>
        </pc:sldMkLst>
        <pc:spChg chg="mod">
          <ac:chgData name="Athithraja R" userId="S::2022503702@student.annauniv.edu::9ce64f35-6709-46c2-bf82-761851234c80" providerId="AD" clId="Web-{D0C560F5-3EE6-C1EB-9BF0-A4552CCEABE2}" dt="2025-03-05T05:06:45.880" v="91" actId="20577"/>
          <ac:spMkLst>
            <pc:docMk/>
            <pc:sldMk cId="455511260" sldId="260"/>
            <ac:spMk id="2" creationId="{7E261E52-B47A-0F08-BD09-4876348B28E3}"/>
          </ac:spMkLst>
        </pc:spChg>
        <pc:spChg chg="del">
          <ac:chgData name="Athithraja R" userId="S::2022503702@student.annauniv.edu::9ce64f35-6709-46c2-bf82-761851234c80" providerId="AD" clId="Web-{D0C560F5-3EE6-C1EB-9BF0-A4552CCEABE2}" dt="2025-03-05T05:05:10.425" v="77"/>
          <ac:spMkLst>
            <pc:docMk/>
            <pc:sldMk cId="455511260" sldId="260"/>
            <ac:spMk id="3" creationId="{4437C88E-6552-9294-2011-58D1CB088578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05:06.644" v="76" actId="1076"/>
          <ac:spMkLst>
            <pc:docMk/>
            <pc:sldMk cId="455511260" sldId="260"/>
            <ac:spMk id="5" creationId="{83383E64-5C11-41C5-E81F-ED8D7F444689}"/>
          </ac:spMkLst>
        </pc:spChg>
        <pc:spChg chg="add mod">
          <ac:chgData name="Athithraja R" userId="S::2022503702@student.annauniv.edu::9ce64f35-6709-46c2-bf82-761851234c80" providerId="AD" clId="Web-{D0C560F5-3EE6-C1EB-9BF0-A4552CCEABE2}" dt="2025-03-05T05:05:56.301" v="85" actId="1076"/>
          <ac:spMkLst>
            <pc:docMk/>
            <pc:sldMk cId="455511260" sldId="260"/>
            <ac:spMk id="6" creationId="{9032AF05-D80E-BEC1-4E7D-288DA46A07EF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05:12.425" v="78"/>
          <ac:picMkLst>
            <pc:docMk/>
            <pc:sldMk cId="455511260" sldId="260"/>
            <ac:picMk id="4" creationId="{FFCA9F61-3889-FABA-5969-180A6D478D0D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06:40.395" v="90" actId="1076"/>
          <ac:picMkLst>
            <pc:docMk/>
            <pc:sldMk cId="455511260" sldId="260"/>
            <ac:picMk id="7" creationId="{69A30156-32A2-5208-C797-0377482D6AB3}"/>
          </ac:picMkLst>
        </pc:picChg>
      </pc:sldChg>
      <pc:sldChg chg="addSp delSp modSp">
        <pc:chgData name="Athithraja R" userId="S::2022503702@student.annauniv.edu::9ce64f35-6709-46c2-bf82-761851234c80" providerId="AD" clId="Web-{D0C560F5-3EE6-C1EB-9BF0-A4552CCEABE2}" dt="2025-03-05T05:36:57.672" v="338"/>
        <pc:sldMkLst>
          <pc:docMk/>
          <pc:sldMk cId="2075742032" sldId="262"/>
        </pc:sldMkLst>
        <pc:spChg chg="mod">
          <ac:chgData name="Athithraja R" userId="S::2022503702@student.annauniv.edu::9ce64f35-6709-46c2-bf82-761851234c80" providerId="AD" clId="Web-{D0C560F5-3EE6-C1EB-9BF0-A4552CCEABE2}" dt="2025-03-05T05:09:12.351" v="114" actId="20577"/>
          <ac:spMkLst>
            <pc:docMk/>
            <pc:sldMk cId="2075742032" sldId="262"/>
            <ac:spMk id="2" creationId="{CC576B15-48AB-84EA-3C53-3E5A6FC87470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11:09.618" v="136" actId="1076"/>
          <ac:spMkLst>
            <pc:docMk/>
            <pc:sldMk cId="2075742032" sldId="262"/>
            <ac:spMk id="5" creationId="{9F291892-E49A-F8FE-6EA1-1CA1E1D97C8B}"/>
          </ac:spMkLst>
        </pc:spChg>
        <pc:spChg chg="del">
          <ac:chgData name="Athithraja R" userId="S::2022503702@student.annauniv.edu::9ce64f35-6709-46c2-bf82-761851234c80" providerId="AD" clId="Web-{D0C560F5-3EE6-C1EB-9BF0-A4552CCEABE2}" dt="2025-03-05T05:09:35.742" v="119"/>
          <ac:spMkLst>
            <pc:docMk/>
            <pc:sldMk cId="2075742032" sldId="262"/>
            <ac:spMk id="6" creationId="{2BF88510-8F1F-7ECD-6283-BC3AA54D0D0A}"/>
          </ac:spMkLst>
        </pc:spChg>
        <pc:spChg chg="add del mod">
          <ac:chgData name="Athithraja R" userId="S::2022503702@student.annauniv.edu::9ce64f35-6709-46c2-bf82-761851234c80" providerId="AD" clId="Web-{D0C560F5-3EE6-C1EB-9BF0-A4552CCEABE2}" dt="2025-03-05T05:36:57.672" v="338"/>
          <ac:spMkLst>
            <pc:docMk/>
            <pc:sldMk cId="2075742032" sldId="262"/>
            <ac:spMk id="7" creationId="{1C18D242-F904-BF5F-C042-82CBBC72F077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09:31.788" v="118"/>
          <ac:picMkLst>
            <pc:docMk/>
            <pc:sldMk cId="2075742032" sldId="262"/>
            <ac:picMk id="3" creationId="{520E05EF-830F-F60D-DF82-209896345660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11:11.430" v="137" actId="1076"/>
          <ac:picMkLst>
            <pc:docMk/>
            <pc:sldMk cId="2075742032" sldId="262"/>
            <ac:picMk id="4" creationId="{2E4FBF69-F214-79A8-B625-02C855AD9598}"/>
          </ac:picMkLst>
        </pc:picChg>
      </pc:sldChg>
      <pc:sldChg chg="delSp modSp">
        <pc:chgData name="Athithraja R" userId="S::2022503702@student.annauniv.edu::9ce64f35-6709-46c2-bf82-761851234c80" providerId="AD" clId="Web-{D0C560F5-3EE6-C1EB-9BF0-A4552CCEABE2}" dt="2025-03-05T05:27:44.383" v="288"/>
        <pc:sldMkLst>
          <pc:docMk/>
          <pc:sldMk cId="4267711435" sldId="267"/>
        </pc:sldMkLst>
        <pc:spChg chg="mod">
          <ac:chgData name="Athithraja R" userId="S::2022503702@student.annauniv.edu::9ce64f35-6709-46c2-bf82-761851234c80" providerId="AD" clId="Web-{D0C560F5-3EE6-C1EB-9BF0-A4552CCEABE2}" dt="2025-03-05T05:27:38.929" v="287" actId="1076"/>
          <ac:spMkLst>
            <pc:docMk/>
            <pc:sldMk cId="4267711435" sldId="267"/>
            <ac:spMk id="2" creationId="{DB3FB14D-4E04-1F4B-9A0F-5A9DB3311D73}"/>
          </ac:spMkLst>
        </pc:spChg>
        <pc:spChg chg="del">
          <ac:chgData name="Athithraja R" userId="S::2022503702@student.annauniv.edu::9ce64f35-6709-46c2-bf82-761851234c80" providerId="AD" clId="Web-{D0C560F5-3EE6-C1EB-9BF0-A4552CCEABE2}" dt="2025-03-05T05:27:44.383" v="288"/>
          <ac:spMkLst>
            <pc:docMk/>
            <pc:sldMk cId="4267711435" sldId="267"/>
            <ac:spMk id="3" creationId="{C4FFA15F-D58C-1A4E-907D-613FA042667D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27:33.961" v="286" actId="1076"/>
          <ac:spMkLst>
            <pc:docMk/>
            <pc:sldMk cId="4267711435" sldId="267"/>
            <ac:spMk id="5" creationId="{EA836FC3-6192-9542-1117-A5EE7FD801F6}"/>
          </ac:spMkLst>
        </pc:spChg>
      </pc:sldChg>
      <pc:sldChg chg="del">
        <pc:chgData name="Athithraja R" userId="S::2022503702@student.annauniv.edu::9ce64f35-6709-46c2-bf82-761851234c80" providerId="AD" clId="Web-{D0C560F5-3EE6-C1EB-9BF0-A4552CCEABE2}" dt="2025-03-05T05:16:53.451" v="189"/>
        <pc:sldMkLst>
          <pc:docMk/>
          <pc:sldMk cId="1419268126" sldId="268"/>
        </pc:sldMkLst>
      </pc:sldChg>
      <pc:sldChg chg="delSp modSp">
        <pc:chgData name="Athithraja R" userId="S::2022503702@student.annauniv.edu::9ce64f35-6709-46c2-bf82-761851234c80" providerId="AD" clId="Web-{D0C560F5-3EE6-C1EB-9BF0-A4552CCEABE2}" dt="2025-03-05T05:17:15.998" v="193" actId="1076"/>
        <pc:sldMkLst>
          <pc:docMk/>
          <pc:sldMk cId="3221648092" sldId="271"/>
        </pc:sldMkLst>
        <pc:spChg chg="mod">
          <ac:chgData name="Athithraja R" userId="S::2022503702@student.annauniv.edu::9ce64f35-6709-46c2-bf82-761851234c80" providerId="AD" clId="Web-{D0C560F5-3EE6-C1EB-9BF0-A4552CCEABE2}" dt="2025-03-05T05:17:15.998" v="193" actId="1076"/>
          <ac:spMkLst>
            <pc:docMk/>
            <pc:sldMk cId="3221648092" sldId="271"/>
            <ac:spMk id="2" creationId="{098BE486-33BB-26ED-7A0B-E3361940AC65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16:56.248" v="190"/>
          <ac:picMkLst>
            <pc:docMk/>
            <pc:sldMk cId="3221648092" sldId="271"/>
            <ac:picMk id="3" creationId="{7F5F95C7-7956-9D92-76F7-2D3D40CA612A}"/>
          </ac:picMkLst>
        </pc:picChg>
        <pc:picChg chg="mod">
          <ac:chgData name="Athithraja R" userId="S::2022503702@student.annauniv.edu::9ce64f35-6709-46c2-bf82-761851234c80" providerId="AD" clId="Web-{D0C560F5-3EE6-C1EB-9BF0-A4552CCEABE2}" dt="2025-03-05T05:17:09.842" v="192" actId="1076"/>
          <ac:picMkLst>
            <pc:docMk/>
            <pc:sldMk cId="3221648092" sldId="271"/>
            <ac:picMk id="6" creationId="{C621C0EF-5536-3107-A7A9-11956A717AF0}"/>
          </ac:picMkLst>
        </pc:picChg>
      </pc:sldChg>
      <pc:sldChg chg="addSp delSp modSp">
        <pc:chgData name="Athithraja R" userId="S::2022503702@student.annauniv.edu::9ce64f35-6709-46c2-bf82-761851234c80" providerId="AD" clId="Web-{D0C560F5-3EE6-C1EB-9BF0-A4552CCEABE2}" dt="2025-03-05T05:36:42.750" v="335" actId="1076"/>
        <pc:sldMkLst>
          <pc:docMk/>
          <pc:sldMk cId="2824496665" sldId="276"/>
        </pc:sldMkLst>
        <pc:spChg chg="mod">
          <ac:chgData name="Athithraja R" userId="S::2022503702@student.annauniv.edu::9ce64f35-6709-46c2-bf82-761851234c80" providerId="AD" clId="Web-{D0C560F5-3EE6-C1EB-9BF0-A4552CCEABE2}" dt="2025-03-05T05:12:37.213" v="140" actId="1076"/>
          <ac:spMkLst>
            <pc:docMk/>
            <pc:sldMk cId="2824496665" sldId="276"/>
            <ac:spMk id="2" creationId="{6E7E0CD6-B812-FB61-9CB8-2567AF0E6A1B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14:35.215" v="160" actId="14100"/>
          <ac:spMkLst>
            <pc:docMk/>
            <pc:sldMk cId="2824496665" sldId="276"/>
            <ac:spMk id="6" creationId="{900F2390-223A-B9AB-AC71-9BE71AB8BC31}"/>
          </ac:spMkLst>
        </pc:spChg>
        <pc:spChg chg="del">
          <ac:chgData name="Athithraja R" userId="S::2022503702@student.annauniv.edu::9ce64f35-6709-46c2-bf82-761851234c80" providerId="AD" clId="Web-{D0C560F5-3EE6-C1EB-9BF0-A4552CCEABE2}" dt="2025-03-05T05:12:42.057" v="142"/>
          <ac:spMkLst>
            <pc:docMk/>
            <pc:sldMk cId="2824496665" sldId="276"/>
            <ac:spMk id="7" creationId="{D203A860-2DB1-DCD0-70FA-884DFDF08B02}"/>
          </ac:spMkLst>
        </pc:spChg>
        <pc:spChg chg="add mod">
          <ac:chgData name="Athithraja R" userId="S::2022503702@student.annauniv.edu::9ce64f35-6709-46c2-bf82-761851234c80" providerId="AD" clId="Web-{D0C560F5-3EE6-C1EB-9BF0-A4552CCEABE2}" dt="2025-03-05T05:36:42.750" v="335" actId="1076"/>
          <ac:spMkLst>
            <pc:docMk/>
            <pc:sldMk cId="2824496665" sldId="276"/>
            <ac:spMk id="9" creationId="{E2A3B572-77BB-AAA6-5CEF-1B9AB9E6448A}"/>
          </ac:spMkLst>
        </pc:spChg>
        <pc:picChg chg="add mod">
          <ac:chgData name="Athithraja R" userId="S::2022503702@student.annauniv.edu::9ce64f35-6709-46c2-bf82-761851234c80" providerId="AD" clId="Web-{D0C560F5-3EE6-C1EB-9BF0-A4552CCEABE2}" dt="2025-03-05T05:15:30.294" v="166" actId="1076"/>
          <ac:picMkLst>
            <pc:docMk/>
            <pc:sldMk cId="2824496665" sldId="276"/>
            <ac:picMk id="3" creationId="{34286F09-BEA5-EFC4-D01D-E33350CD3AA7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16:20.763" v="175" actId="14100"/>
          <ac:picMkLst>
            <pc:docMk/>
            <pc:sldMk cId="2824496665" sldId="276"/>
            <ac:picMk id="4" creationId="{A758FA64-7F52-8F02-15FE-244071DB7C92}"/>
          </ac:picMkLst>
        </pc:picChg>
        <pc:picChg chg="del">
          <ac:chgData name="Athithraja R" userId="S::2022503702@student.annauniv.edu::9ce64f35-6709-46c2-bf82-761851234c80" providerId="AD" clId="Web-{D0C560F5-3EE6-C1EB-9BF0-A4552CCEABE2}" dt="2025-03-05T05:12:39.791" v="141"/>
          <ac:picMkLst>
            <pc:docMk/>
            <pc:sldMk cId="2824496665" sldId="276"/>
            <ac:picMk id="5" creationId="{36837152-6AA4-E99B-E2AF-6AA4E4901D8C}"/>
          </ac:picMkLst>
        </pc:picChg>
      </pc:sldChg>
      <pc:sldChg chg="del">
        <pc:chgData name="Athithraja R" userId="S::2022503702@student.annauniv.edu::9ce64f35-6709-46c2-bf82-761851234c80" providerId="AD" clId="Web-{D0C560F5-3EE6-C1EB-9BF0-A4552CCEABE2}" dt="2025-03-05T05:16:39.920" v="179"/>
        <pc:sldMkLst>
          <pc:docMk/>
          <pc:sldMk cId="2134294248" sldId="277"/>
        </pc:sldMkLst>
      </pc:sldChg>
      <pc:sldChg chg="del">
        <pc:chgData name="Athithraja R" userId="S::2022503702@student.annauniv.edu::9ce64f35-6709-46c2-bf82-761851234c80" providerId="AD" clId="Web-{D0C560F5-3EE6-C1EB-9BF0-A4552CCEABE2}" dt="2025-03-05T05:16:40.435" v="180"/>
        <pc:sldMkLst>
          <pc:docMk/>
          <pc:sldMk cId="1723337347" sldId="278"/>
        </pc:sldMkLst>
      </pc:sldChg>
      <pc:sldChg chg="del">
        <pc:chgData name="Athithraja R" userId="S::2022503702@student.annauniv.edu::9ce64f35-6709-46c2-bf82-761851234c80" providerId="AD" clId="Web-{D0C560F5-3EE6-C1EB-9BF0-A4552CCEABE2}" dt="2025-03-05T05:16:41.326" v="181"/>
        <pc:sldMkLst>
          <pc:docMk/>
          <pc:sldMk cId="4177457903" sldId="279"/>
        </pc:sldMkLst>
      </pc:sldChg>
      <pc:sldChg chg="del">
        <pc:chgData name="Athithraja R" userId="S::2022503702@student.annauniv.edu::9ce64f35-6709-46c2-bf82-761851234c80" providerId="AD" clId="Web-{D0C560F5-3EE6-C1EB-9BF0-A4552CCEABE2}" dt="2025-03-05T05:16:43.717" v="184"/>
        <pc:sldMkLst>
          <pc:docMk/>
          <pc:sldMk cId="1220207483" sldId="280"/>
        </pc:sldMkLst>
      </pc:sldChg>
      <pc:sldChg chg="del">
        <pc:chgData name="Athithraja R" userId="S::2022503702@student.annauniv.edu::9ce64f35-6709-46c2-bf82-761851234c80" providerId="AD" clId="Web-{D0C560F5-3EE6-C1EB-9BF0-A4552CCEABE2}" dt="2025-03-05T05:16:44.654" v="185"/>
        <pc:sldMkLst>
          <pc:docMk/>
          <pc:sldMk cId="172060222" sldId="281"/>
        </pc:sldMkLst>
      </pc:sldChg>
      <pc:sldChg chg="del">
        <pc:chgData name="Athithraja R" userId="S::2022503702@student.annauniv.edu::9ce64f35-6709-46c2-bf82-761851234c80" providerId="AD" clId="Web-{D0C560F5-3EE6-C1EB-9BF0-A4552CCEABE2}" dt="2025-03-05T05:16:42.138" v="182"/>
        <pc:sldMkLst>
          <pc:docMk/>
          <pc:sldMk cId="3615949058" sldId="282"/>
        </pc:sldMkLst>
      </pc:sldChg>
      <pc:sldChg chg="del">
        <pc:chgData name="Athithraja R" userId="S::2022503702@student.annauniv.edu::9ce64f35-6709-46c2-bf82-761851234c80" providerId="AD" clId="Web-{D0C560F5-3EE6-C1EB-9BF0-A4552CCEABE2}" dt="2025-03-05T05:16:43.045" v="183"/>
        <pc:sldMkLst>
          <pc:docMk/>
          <pc:sldMk cId="4160887812" sldId="283"/>
        </pc:sldMkLst>
      </pc:sldChg>
      <pc:sldChg chg="addSp delSp modSp add replId">
        <pc:chgData name="Athithraja R" userId="S::2022503702@student.annauniv.edu::9ce64f35-6709-46c2-bf82-761851234c80" providerId="AD" clId="Web-{D0C560F5-3EE6-C1EB-9BF0-A4552CCEABE2}" dt="2025-03-05T05:38:16.220" v="344" actId="20577"/>
        <pc:sldMkLst>
          <pc:docMk/>
          <pc:sldMk cId="1665756343" sldId="284"/>
        </pc:sldMkLst>
        <pc:spChg chg="mod">
          <ac:chgData name="Athithraja R" userId="S::2022503702@student.annauniv.edu::9ce64f35-6709-46c2-bf82-761851234c80" providerId="AD" clId="Web-{D0C560F5-3EE6-C1EB-9BF0-A4552CCEABE2}" dt="2025-03-05T05:18:48.453" v="203" actId="1076"/>
          <ac:spMkLst>
            <pc:docMk/>
            <pc:sldMk cId="1665756343" sldId="284"/>
            <ac:spMk id="2" creationId="{8022A8DE-F294-FBD4-95D2-20B27E6977AA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18:39.500" v="202" actId="20577"/>
          <ac:spMkLst>
            <pc:docMk/>
            <pc:sldMk cId="1665756343" sldId="284"/>
            <ac:spMk id="6" creationId="{00AA2CF5-F562-7B3D-820A-C0ACD5F8B8FE}"/>
          </ac:spMkLst>
        </pc:spChg>
        <pc:spChg chg="add mod">
          <ac:chgData name="Athithraja R" userId="S::2022503702@student.annauniv.edu::9ce64f35-6709-46c2-bf82-761851234c80" providerId="AD" clId="Web-{D0C560F5-3EE6-C1EB-9BF0-A4552CCEABE2}" dt="2025-03-05T05:38:16.220" v="344" actId="20577"/>
          <ac:spMkLst>
            <pc:docMk/>
            <pc:sldMk cId="1665756343" sldId="284"/>
            <ac:spMk id="9" creationId="{20A65E47-F30C-89AD-B49A-1865548634C2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18:56.437" v="204"/>
          <ac:picMkLst>
            <pc:docMk/>
            <pc:sldMk cId="1665756343" sldId="284"/>
            <ac:picMk id="3" creationId="{9E303188-CF97-A0BF-3BA7-C07801B3C03D}"/>
          </ac:picMkLst>
        </pc:picChg>
        <pc:picChg chg="del">
          <ac:chgData name="Athithraja R" userId="S::2022503702@student.annauniv.edu::9ce64f35-6709-46c2-bf82-761851234c80" providerId="AD" clId="Web-{D0C560F5-3EE6-C1EB-9BF0-A4552CCEABE2}" dt="2025-03-05T05:18:57.844" v="205"/>
          <ac:picMkLst>
            <pc:docMk/>
            <pc:sldMk cId="1665756343" sldId="284"/>
            <ac:picMk id="4" creationId="{B7F2ADBF-AFD9-355D-07A1-5D85F2B706E8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0:09.829" v="219" actId="1076"/>
          <ac:picMkLst>
            <pc:docMk/>
            <pc:sldMk cId="1665756343" sldId="284"/>
            <ac:picMk id="5" creationId="{FC948A1F-9BDC-2B28-DCA9-6F97E1E7B9FE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0:25.548" v="222" actId="1076"/>
          <ac:picMkLst>
            <pc:docMk/>
            <pc:sldMk cId="1665756343" sldId="284"/>
            <ac:picMk id="7" creationId="{AF2E1665-C188-C833-B8A9-7EAA4772CDD6}"/>
          </ac:picMkLst>
        </pc:picChg>
      </pc:sldChg>
      <pc:sldChg chg="addSp delSp modSp add replId">
        <pc:chgData name="Athithraja R" userId="S::2022503702@student.annauniv.edu::9ce64f35-6709-46c2-bf82-761851234c80" providerId="AD" clId="Web-{D0C560F5-3EE6-C1EB-9BF0-A4552CCEABE2}" dt="2025-03-05T05:38:47.955" v="345" actId="20577"/>
        <pc:sldMkLst>
          <pc:docMk/>
          <pc:sldMk cId="112830860" sldId="285"/>
        </pc:sldMkLst>
        <pc:spChg chg="mod">
          <ac:chgData name="Athithraja R" userId="S::2022503702@student.annauniv.edu::9ce64f35-6709-46c2-bf82-761851234c80" providerId="AD" clId="Web-{D0C560F5-3EE6-C1EB-9BF0-A4552CCEABE2}" dt="2025-03-05T05:21:38.768" v="230" actId="1076"/>
          <ac:spMkLst>
            <pc:docMk/>
            <pc:sldMk cId="112830860" sldId="285"/>
            <ac:spMk id="2" creationId="{D95BEA96-10F0-7259-8FFA-C2A984B98990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21:28.580" v="229" actId="20577"/>
          <ac:spMkLst>
            <pc:docMk/>
            <pc:sldMk cId="112830860" sldId="285"/>
            <ac:spMk id="6" creationId="{EB96EB78-4852-3AD9-BF4C-6AEE37FB0DC3}"/>
          </ac:spMkLst>
        </pc:spChg>
        <pc:spChg chg="add mod">
          <ac:chgData name="Athithraja R" userId="S::2022503702@student.annauniv.edu::9ce64f35-6709-46c2-bf82-761851234c80" providerId="AD" clId="Web-{D0C560F5-3EE6-C1EB-9BF0-A4552CCEABE2}" dt="2025-03-05T05:38:47.955" v="345" actId="20577"/>
          <ac:spMkLst>
            <pc:docMk/>
            <pc:sldMk cId="112830860" sldId="285"/>
            <ac:spMk id="8" creationId="{1C18D242-F904-BF5F-C042-82CBBC72F077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21:42.362" v="231"/>
          <ac:picMkLst>
            <pc:docMk/>
            <pc:sldMk cId="112830860" sldId="285"/>
            <ac:picMk id="3" creationId="{659B8A23-51A9-50BB-DBEF-0C19563524C4}"/>
          </ac:picMkLst>
        </pc:picChg>
        <pc:picChg chg="del">
          <ac:chgData name="Athithraja R" userId="S::2022503702@student.annauniv.edu::9ce64f35-6709-46c2-bf82-761851234c80" providerId="AD" clId="Web-{D0C560F5-3EE6-C1EB-9BF0-A4552CCEABE2}" dt="2025-03-05T05:21:44.237" v="232"/>
          <ac:picMkLst>
            <pc:docMk/>
            <pc:sldMk cId="112830860" sldId="285"/>
            <ac:picMk id="4" creationId="{C61D3F92-9145-0F9C-1D0C-0A1544ED2732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2:51.019" v="244" actId="1076"/>
          <ac:picMkLst>
            <pc:docMk/>
            <pc:sldMk cId="112830860" sldId="285"/>
            <ac:picMk id="5" creationId="{1723E55F-21ED-3B3A-767D-8F5543C5077D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2:43.831" v="242" actId="14100"/>
          <ac:picMkLst>
            <pc:docMk/>
            <pc:sldMk cId="112830860" sldId="285"/>
            <ac:picMk id="7" creationId="{162AB13D-E78C-8B21-CA8C-6E72BBE23FFE}"/>
          </ac:picMkLst>
        </pc:picChg>
      </pc:sldChg>
      <pc:sldChg chg="addSp delSp modSp add replId">
        <pc:chgData name="Athithraja R" userId="S::2022503702@student.annauniv.edu::9ce64f35-6709-46c2-bf82-761851234c80" providerId="AD" clId="Web-{D0C560F5-3EE6-C1EB-9BF0-A4552CCEABE2}" dt="2025-03-05T05:39:11.518" v="346" actId="20577"/>
        <pc:sldMkLst>
          <pc:docMk/>
          <pc:sldMk cId="1919355136" sldId="286"/>
        </pc:sldMkLst>
        <pc:spChg chg="mod">
          <ac:chgData name="Athithraja R" userId="S::2022503702@student.annauniv.edu::9ce64f35-6709-46c2-bf82-761851234c80" providerId="AD" clId="Web-{D0C560F5-3EE6-C1EB-9BF0-A4552CCEABE2}" dt="2025-03-05T05:23:36.910" v="246" actId="20577"/>
          <ac:spMkLst>
            <pc:docMk/>
            <pc:sldMk cId="1919355136" sldId="286"/>
            <ac:spMk id="2" creationId="{EA10541D-5C11-113C-A0E4-DB50426D1DC8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24:11.051" v="250" actId="20577"/>
          <ac:spMkLst>
            <pc:docMk/>
            <pc:sldMk cId="1919355136" sldId="286"/>
            <ac:spMk id="6" creationId="{71A2B813-1757-85E7-C59C-DF427528CAE2}"/>
          </ac:spMkLst>
        </pc:spChg>
        <pc:spChg chg="add mod">
          <ac:chgData name="Athithraja R" userId="S::2022503702@student.annauniv.edu::9ce64f35-6709-46c2-bf82-761851234c80" providerId="AD" clId="Web-{D0C560F5-3EE6-C1EB-9BF0-A4552CCEABE2}" dt="2025-03-05T05:39:11.518" v="346" actId="20577"/>
          <ac:spMkLst>
            <pc:docMk/>
            <pc:sldMk cId="1919355136" sldId="286"/>
            <ac:spMk id="8" creationId="{E605FD6E-DB77-95EE-017B-01435CB61669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24:19.520" v="251"/>
          <ac:picMkLst>
            <pc:docMk/>
            <pc:sldMk cId="1919355136" sldId="286"/>
            <ac:picMk id="3" creationId="{804277A9-D176-D749-41E9-73D786DF320F}"/>
          </ac:picMkLst>
        </pc:picChg>
        <pc:picChg chg="del">
          <ac:chgData name="Athithraja R" userId="S::2022503702@student.annauniv.edu::9ce64f35-6709-46c2-bf82-761851234c80" providerId="AD" clId="Web-{D0C560F5-3EE6-C1EB-9BF0-A4552CCEABE2}" dt="2025-03-05T05:24:20.989" v="252"/>
          <ac:picMkLst>
            <pc:docMk/>
            <pc:sldMk cId="1919355136" sldId="286"/>
            <ac:picMk id="4" creationId="{D3B80F9F-7444-40F6-E765-836E941DFB4F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4:38.130" v="256" actId="1076"/>
          <ac:picMkLst>
            <pc:docMk/>
            <pc:sldMk cId="1919355136" sldId="286"/>
            <ac:picMk id="5" creationId="{BDD4F547-5886-29F8-AC7C-108900BAF0B9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5:01.958" v="262" actId="1076"/>
          <ac:picMkLst>
            <pc:docMk/>
            <pc:sldMk cId="1919355136" sldId="286"/>
            <ac:picMk id="7" creationId="{CB67334C-5D09-5A0E-C2D3-16C3B15DB613}"/>
          </ac:picMkLst>
        </pc:picChg>
      </pc:sldChg>
      <pc:sldChg chg="addSp delSp modSp add replId">
        <pc:chgData name="Athithraja R" userId="S::2022503702@student.annauniv.edu::9ce64f35-6709-46c2-bf82-761851234c80" providerId="AD" clId="Web-{D0C560F5-3EE6-C1EB-9BF0-A4552CCEABE2}" dt="2025-03-05T05:39:43.143" v="347" actId="20577"/>
        <pc:sldMkLst>
          <pc:docMk/>
          <pc:sldMk cId="304110019" sldId="287"/>
        </pc:sldMkLst>
        <pc:spChg chg="mod">
          <ac:chgData name="Athithraja R" userId="S::2022503702@student.annauniv.edu::9ce64f35-6709-46c2-bf82-761851234c80" providerId="AD" clId="Web-{D0C560F5-3EE6-C1EB-9BF0-A4552CCEABE2}" dt="2025-03-05T05:25:29.052" v="266" actId="1076"/>
          <ac:spMkLst>
            <pc:docMk/>
            <pc:sldMk cId="304110019" sldId="287"/>
            <ac:spMk id="2" creationId="{E1E84B76-4B17-632B-C52B-2738EDEDEFAD}"/>
          </ac:spMkLst>
        </pc:spChg>
        <pc:spChg chg="mod">
          <ac:chgData name="Athithraja R" userId="S::2022503702@student.annauniv.edu::9ce64f35-6709-46c2-bf82-761851234c80" providerId="AD" clId="Web-{D0C560F5-3EE6-C1EB-9BF0-A4552CCEABE2}" dt="2025-03-05T05:25:51.709" v="269" actId="20577"/>
          <ac:spMkLst>
            <pc:docMk/>
            <pc:sldMk cId="304110019" sldId="287"/>
            <ac:spMk id="6" creationId="{5A834DA7-D179-3F77-768F-EEAB18230D3E}"/>
          </ac:spMkLst>
        </pc:spChg>
        <pc:spChg chg="add mod">
          <ac:chgData name="Athithraja R" userId="S::2022503702@student.annauniv.edu::9ce64f35-6709-46c2-bf82-761851234c80" providerId="AD" clId="Web-{D0C560F5-3EE6-C1EB-9BF0-A4552CCEABE2}" dt="2025-03-05T05:39:43.143" v="347" actId="20577"/>
          <ac:spMkLst>
            <pc:docMk/>
            <pc:sldMk cId="304110019" sldId="287"/>
            <ac:spMk id="8" creationId="{D3A838E1-E1B8-C994-6687-7CDA29D2ACEC}"/>
          </ac:spMkLst>
        </pc:spChg>
        <pc:picChg chg="del">
          <ac:chgData name="Athithraja R" userId="S::2022503702@student.annauniv.edu::9ce64f35-6709-46c2-bf82-761851234c80" providerId="AD" clId="Web-{D0C560F5-3EE6-C1EB-9BF0-A4552CCEABE2}" dt="2025-03-05T05:25:55.381" v="270"/>
          <ac:picMkLst>
            <pc:docMk/>
            <pc:sldMk cId="304110019" sldId="287"/>
            <ac:picMk id="3" creationId="{9068CFB2-CF42-4EEB-1B0E-38FF797FCE30}"/>
          </ac:picMkLst>
        </pc:picChg>
        <pc:picChg chg="del">
          <ac:chgData name="Athithraja R" userId="S::2022503702@student.annauniv.edu::9ce64f35-6709-46c2-bf82-761851234c80" providerId="AD" clId="Web-{D0C560F5-3EE6-C1EB-9BF0-A4552CCEABE2}" dt="2025-03-05T05:25:56.584" v="271"/>
          <ac:picMkLst>
            <pc:docMk/>
            <pc:sldMk cId="304110019" sldId="287"/>
            <ac:picMk id="4" creationId="{02D72184-6CA4-9557-27BF-66340C3AA74A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6:08.959" v="273" actId="1076"/>
          <ac:picMkLst>
            <pc:docMk/>
            <pc:sldMk cId="304110019" sldId="287"/>
            <ac:picMk id="5" creationId="{B3EB40B9-6A8F-2C1C-52B1-3A772A68C4D1}"/>
          </ac:picMkLst>
        </pc:picChg>
        <pc:picChg chg="add mod">
          <ac:chgData name="Athithraja R" userId="S::2022503702@student.annauniv.edu::9ce64f35-6709-46c2-bf82-761851234c80" providerId="AD" clId="Web-{D0C560F5-3EE6-C1EB-9BF0-A4552CCEABE2}" dt="2025-03-05T05:26:44.163" v="281" actId="14100"/>
          <ac:picMkLst>
            <pc:docMk/>
            <pc:sldMk cId="304110019" sldId="287"/>
            <ac:picMk id="7" creationId="{8922851E-51A0-DAA8-B6F0-ACDB2405173B}"/>
          </ac:picMkLst>
        </pc:picChg>
      </pc:sldChg>
      <pc:sldChg chg="add del replId">
        <pc:chgData name="Athithraja R" userId="S::2022503702@student.annauniv.edu::9ce64f35-6709-46c2-bf82-761851234c80" providerId="AD" clId="Web-{D0C560F5-3EE6-C1EB-9BF0-A4552CCEABE2}" dt="2025-03-05T05:26:52.944" v="282"/>
        <pc:sldMkLst>
          <pc:docMk/>
          <pc:sldMk cId="1233814254" sldId="288"/>
        </pc:sldMkLst>
      </pc:sldChg>
      <pc:sldChg chg="add del replId">
        <pc:chgData name="Athithraja R" userId="S::2022503702@student.annauniv.edu::9ce64f35-6709-46c2-bf82-761851234c80" providerId="AD" clId="Web-{D0C560F5-3EE6-C1EB-9BF0-A4552CCEABE2}" dt="2025-03-05T05:26:53.444" v="283"/>
        <pc:sldMkLst>
          <pc:docMk/>
          <pc:sldMk cId="1297793442" sldId="289"/>
        </pc:sldMkLst>
      </pc:sldChg>
    </pc:docChg>
  </pc:docChgLst>
  <pc:docChgLst>
    <pc:chgData name="Athithraja R" userId="S::2022503702@student.annauniv.edu::9ce64f35-6709-46c2-bf82-761851234c80" providerId="AD" clId="Web-{636BF038-6AB9-3D92-BA9A-FD1A57709FBF}"/>
    <pc:docChg chg="delSld modSld">
      <pc:chgData name="Athithraja R" userId="S::2022503702@student.annauniv.edu::9ce64f35-6709-46c2-bf82-761851234c80" providerId="AD" clId="Web-{636BF038-6AB9-3D92-BA9A-FD1A57709FBF}" dt="2025-02-18T19:27:37.832" v="371" actId="20577"/>
      <pc:docMkLst>
        <pc:docMk/>
      </pc:docMkLst>
      <pc:sldChg chg="modSp">
        <pc:chgData name="Athithraja R" userId="S::2022503702@student.annauniv.edu::9ce64f35-6709-46c2-bf82-761851234c80" providerId="AD" clId="Web-{636BF038-6AB9-3D92-BA9A-FD1A57709FBF}" dt="2025-02-18T19:06:35.901" v="161" actId="20577"/>
        <pc:sldMkLst>
          <pc:docMk/>
          <pc:sldMk cId="2475805559" sldId="257"/>
        </pc:sldMkLst>
        <pc:spChg chg="mod">
          <ac:chgData name="Athithraja R" userId="S::2022503702@student.annauniv.edu::9ce64f35-6709-46c2-bf82-761851234c80" providerId="AD" clId="Web-{636BF038-6AB9-3D92-BA9A-FD1A57709FBF}" dt="2025-02-18T19:06:35.901" v="161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8:57:56.782" v="19" actId="1076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Athithraja R" userId="S::2022503702@student.annauniv.edu::9ce64f35-6709-46c2-bf82-761851234c80" providerId="AD" clId="Web-{636BF038-6AB9-3D92-BA9A-FD1A57709FBF}" dt="2025-02-18T19:01:30.505" v="106" actId="20577"/>
        <pc:sldMkLst>
          <pc:docMk/>
          <pc:sldMk cId="263784652" sldId="258"/>
        </pc:sldMkLst>
        <pc:spChg chg="mod">
          <ac:chgData name="Athithraja R" userId="S::2022503702@student.annauniv.edu::9ce64f35-6709-46c2-bf82-761851234c80" providerId="AD" clId="Web-{636BF038-6AB9-3D92-BA9A-FD1A57709FBF}" dt="2025-02-18T19:01:30.505" v="106" actId="20577"/>
          <ac:spMkLst>
            <pc:docMk/>
            <pc:sldMk cId="263784652" sldId="258"/>
            <ac:spMk id="5" creationId="{E2B0809E-F8D4-4F2C-EC19-541BDED71521}"/>
          </ac:spMkLst>
        </pc:spChg>
      </pc:sldChg>
      <pc:sldChg chg="modSp">
        <pc:chgData name="Athithraja R" userId="S::2022503702@student.annauniv.edu::9ce64f35-6709-46c2-bf82-761851234c80" providerId="AD" clId="Web-{636BF038-6AB9-3D92-BA9A-FD1A57709FBF}" dt="2025-02-18T19:24:51.048" v="294" actId="20577"/>
        <pc:sldMkLst>
          <pc:docMk/>
          <pc:sldMk cId="1922074505" sldId="259"/>
        </pc:sldMkLst>
        <pc:spChg chg="mod">
          <ac:chgData name="Athithraja R" userId="S::2022503702@student.annauniv.edu::9ce64f35-6709-46c2-bf82-761851234c80" providerId="AD" clId="Web-{636BF038-6AB9-3D92-BA9A-FD1A57709FBF}" dt="2025-02-18T19:02:31.882" v="111" actId="20577"/>
          <ac:spMkLst>
            <pc:docMk/>
            <pc:sldMk cId="1922074505" sldId="259"/>
            <ac:spMk id="2" creationId="{8BB4D442-E653-9528-CA0A-E04192A44FE8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4:51.048" v="294" actId="20577"/>
          <ac:spMkLst>
            <pc:docMk/>
            <pc:sldMk cId="1922074505" sldId="259"/>
            <ac:spMk id="5" creationId="{57AD8C9B-EDC7-E9B7-D94A-BFCCE3F22BB9}"/>
          </ac:spMkLst>
        </pc:spChg>
      </pc:sldChg>
      <pc:sldChg chg="modSp">
        <pc:chgData name="Athithraja R" userId="S::2022503702@student.annauniv.edu::9ce64f35-6709-46c2-bf82-761851234c80" providerId="AD" clId="Web-{636BF038-6AB9-3D92-BA9A-FD1A57709FBF}" dt="2025-02-18T19:24:17.766" v="286" actId="20577"/>
        <pc:sldMkLst>
          <pc:docMk/>
          <pc:sldMk cId="455511260" sldId="260"/>
        </pc:sldMkLst>
        <pc:spChg chg="mod">
          <ac:chgData name="Athithraja R" userId="S::2022503702@student.annauniv.edu::9ce64f35-6709-46c2-bf82-761851234c80" providerId="AD" clId="Web-{636BF038-6AB9-3D92-BA9A-FD1A57709FBF}" dt="2025-02-18T19:24:17.766" v="286" actId="20577"/>
          <ac:spMkLst>
            <pc:docMk/>
            <pc:sldMk cId="455511260" sldId="260"/>
            <ac:spMk id="5" creationId="{83383E64-5C11-41C5-E81F-ED8D7F444689}"/>
          </ac:spMkLst>
        </pc:spChg>
      </pc:sldChg>
      <pc:sldChg chg="addSp delSp modSp">
        <pc:chgData name="Athithraja R" userId="S::2022503702@student.annauniv.edu::9ce64f35-6709-46c2-bf82-761851234c80" providerId="AD" clId="Web-{636BF038-6AB9-3D92-BA9A-FD1A57709FBF}" dt="2025-02-18T19:25:06.548" v="298" actId="20577"/>
        <pc:sldMkLst>
          <pc:docMk/>
          <pc:sldMk cId="2075742032" sldId="262"/>
        </pc:sldMkLst>
        <pc:spChg chg="mod">
          <ac:chgData name="Athithraja R" userId="S::2022503702@student.annauniv.edu::9ce64f35-6709-46c2-bf82-761851234c80" providerId="AD" clId="Web-{636BF038-6AB9-3D92-BA9A-FD1A57709FBF}" dt="2025-02-18T19:03:20.289" v="119" actId="1076"/>
          <ac:spMkLst>
            <pc:docMk/>
            <pc:sldMk cId="2075742032" sldId="262"/>
            <ac:spMk id="2" creationId="{CC576B15-48AB-84EA-3C53-3E5A6FC87470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5:06.548" v="298" actId="20577"/>
          <ac:spMkLst>
            <pc:docMk/>
            <pc:sldMk cId="2075742032" sldId="262"/>
            <ac:spMk id="5" creationId="{9F291892-E49A-F8FE-6EA1-1CA1E1D97C8B}"/>
          </ac:spMkLst>
        </pc:spChg>
        <pc:picChg chg="del">
          <ac:chgData name="Athithraja R" userId="S::2022503702@student.annauniv.edu::9ce64f35-6709-46c2-bf82-761851234c80" providerId="AD" clId="Web-{636BF038-6AB9-3D92-BA9A-FD1A57709FBF}" dt="2025-02-18T19:04:27.149" v="137"/>
          <ac:picMkLst>
            <pc:docMk/>
            <pc:sldMk cId="2075742032" sldId="262"/>
            <ac:picMk id="3" creationId="{057BA203-8556-44D1-0B79-7D3628C059F3}"/>
          </ac:picMkLst>
        </pc:picChg>
        <pc:picChg chg="add mod">
          <ac:chgData name="Athithraja R" userId="S::2022503702@student.annauniv.edu::9ce64f35-6709-46c2-bf82-761851234c80" providerId="AD" clId="Web-{636BF038-6AB9-3D92-BA9A-FD1A57709FBF}" dt="2025-02-18T19:06:03.338" v="158" actId="1076"/>
          <ac:picMkLst>
            <pc:docMk/>
            <pc:sldMk cId="2075742032" sldId="262"/>
            <ac:picMk id="4" creationId="{098715A6-69CD-3F8A-B8C3-2362A46DCCB2}"/>
          </ac:picMkLst>
        </pc:picChg>
      </pc:sldChg>
      <pc:sldChg chg="addSp delSp modSp">
        <pc:chgData name="Athithraja R" userId="S::2022503702@student.annauniv.edu::9ce64f35-6709-46c2-bf82-761851234c80" providerId="AD" clId="Web-{636BF038-6AB9-3D92-BA9A-FD1A57709FBF}" dt="2025-02-18T19:27:31.176" v="370" actId="1076"/>
        <pc:sldMkLst>
          <pc:docMk/>
          <pc:sldMk cId="4267711435" sldId="267"/>
        </pc:sldMkLst>
        <pc:spChg chg="del mod">
          <ac:chgData name="Athithraja R" userId="S::2022503702@student.annauniv.edu::9ce64f35-6709-46c2-bf82-761851234c80" providerId="AD" clId="Web-{636BF038-6AB9-3D92-BA9A-FD1A57709FBF}" dt="2025-02-18T19:27:26.082" v="367"/>
          <ac:spMkLst>
            <pc:docMk/>
            <pc:sldMk cId="4267711435" sldId="267"/>
            <ac:spMk id="3" creationId="{5035E227-A5B3-43A1-E082-26D9A12C38C9}"/>
          </ac:spMkLst>
        </pc:spChg>
        <pc:spChg chg="add mod">
          <ac:chgData name="Athithraja R" userId="S::2022503702@student.annauniv.edu::9ce64f35-6709-46c2-bf82-761851234c80" providerId="AD" clId="Web-{636BF038-6AB9-3D92-BA9A-FD1A57709FBF}" dt="2025-02-18T19:27:31.176" v="370" actId="1076"/>
          <ac:spMkLst>
            <pc:docMk/>
            <pc:sldMk cId="4267711435" sldId="267"/>
            <ac:spMk id="4" creationId="{09BBEC83-0F1E-0C32-464B-DB5BF7CF370B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2:14.655" v="270" actId="1076"/>
          <ac:spMkLst>
            <pc:docMk/>
            <pc:sldMk cId="4267711435" sldId="267"/>
            <ac:spMk id="5" creationId="{EA836FC3-6192-9542-1117-A5EE7FD801F6}"/>
          </ac:spMkLst>
        </pc:spChg>
      </pc:sldChg>
      <pc:sldChg chg="modSp">
        <pc:chgData name="Athithraja R" userId="S::2022503702@student.annauniv.edu::9ce64f35-6709-46c2-bf82-761851234c80" providerId="AD" clId="Web-{636BF038-6AB9-3D92-BA9A-FD1A57709FBF}" dt="2025-02-18T19:27:37.832" v="371" actId="20577"/>
        <pc:sldMkLst>
          <pc:docMk/>
          <pc:sldMk cId="1419268126" sldId="268"/>
        </pc:sldMkLst>
        <pc:spChg chg="mod">
          <ac:chgData name="Athithraja R" userId="S::2022503702@student.annauniv.edu::9ce64f35-6709-46c2-bf82-761851234c80" providerId="AD" clId="Web-{636BF038-6AB9-3D92-BA9A-FD1A57709FBF}" dt="2025-02-18T19:27:37.832" v="371" actId="20577"/>
          <ac:spMkLst>
            <pc:docMk/>
            <pc:sldMk cId="1419268126" sldId="268"/>
            <ac:spMk id="5" creationId="{4FA9AB4B-D8A9-6BA8-3AD1-9DA200A0E7FE}"/>
          </ac:spMkLst>
        </pc:spChg>
      </pc:sldChg>
      <pc:sldChg chg="addSp delSp modSp">
        <pc:chgData name="Athithraja R" userId="S::2022503702@student.annauniv.edu::9ce64f35-6709-46c2-bf82-761851234c80" providerId="AD" clId="Web-{636BF038-6AB9-3D92-BA9A-FD1A57709FBF}" dt="2025-02-18T19:25:57.284" v="337" actId="1076"/>
        <pc:sldMkLst>
          <pc:docMk/>
          <pc:sldMk cId="2824496665" sldId="276"/>
        </pc:sldMkLst>
        <pc:spChg chg="mod">
          <ac:chgData name="Athithraja R" userId="S::2022503702@student.annauniv.edu::9ce64f35-6709-46c2-bf82-761851234c80" providerId="AD" clId="Web-{636BF038-6AB9-3D92-BA9A-FD1A57709FBF}" dt="2025-02-18T19:06:26.636" v="160" actId="20577"/>
          <ac:spMkLst>
            <pc:docMk/>
            <pc:sldMk cId="2824496665" sldId="276"/>
            <ac:spMk id="2" creationId="{6E7E0CD6-B812-FB61-9CB8-2567AF0E6A1B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08:02.090" v="188" actId="20577"/>
          <ac:spMkLst>
            <pc:docMk/>
            <pc:sldMk cId="2824496665" sldId="276"/>
            <ac:spMk id="6" creationId="{900F2390-223A-B9AB-AC71-9BE71AB8BC31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5:57.284" v="337" actId="1076"/>
          <ac:spMkLst>
            <pc:docMk/>
            <pc:sldMk cId="2824496665" sldId="276"/>
            <ac:spMk id="8" creationId="{AA157F72-D658-2B65-9A4A-DC22BB7643AB}"/>
          </ac:spMkLst>
        </pc:spChg>
        <pc:picChg chg="add mod modCrop">
          <ac:chgData name="Athithraja R" userId="S::2022503702@student.annauniv.edu::9ce64f35-6709-46c2-bf82-761851234c80" providerId="AD" clId="Web-{636BF038-6AB9-3D92-BA9A-FD1A57709FBF}" dt="2025-02-18T19:09:25.295" v="201" actId="1076"/>
          <ac:picMkLst>
            <pc:docMk/>
            <pc:sldMk cId="2824496665" sldId="276"/>
            <ac:picMk id="3" creationId="{26FD56F4-8BC4-8510-20E0-0E9FA755EBAD}"/>
          </ac:picMkLst>
        </pc:picChg>
        <pc:picChg chg="add mod">
          <ac:chgData name="Athithraja R" userId="S::2022503702@student.annauniv.edu::9ce64f35-6709-46c2-bf82-761851234c80" providerId="AD" clId="Web-{636BF038-6AB9-3D92-BA9A-FD1A57709FBF}" dt="2025-02-18T19:09:34.436" v="203" actId="1076"/>
          <ac:picMkLst>
            <pc:docMk/>
            <pc:sldMk cId="2824496665" sldId="276"/>
            <ac:picMk id="4" creationId="{00BC46F7-286C-A163-40DB-300B41B2A0F9}"/>
          </ac:picMkLst>
        </pc:picChg>
        <pc:picChg chg="del">
          <ac:chgData name="Athithraja R" userId="S::2022503702@student.annauniv.edu::9ce64f35-6709-46c2-bf82-761851234c80" providerId="AD" clId="Web-{636BF038-6AB9-3D92-BA9A-FD1A57709FBF}" dt="2025-02-18T19:06:46.230" v="162"/>
          <ac:picMkLst>
            <pc:docMk/>
            <pc:sldMk cId="2824496665" sldId="276"/>
            <ac:picMk id="7" creationId="{356A5CC7-EC7E-4850-C21D-EC3ACFE3401F}"/>
          </ac:picMkLst>
        </pc:picChg>
      </pc:sldChg>
      <pc:sldChg chg="addSp delSp modSp">
        <pc:chgData name="Athithraja R" userId="S::2022503702@student.annauniv.edu::9ce64f35-6709-46c2-bf82-761851234c80" providerId="AD" clId="Web-{636BF038-6AB9-3D92-BA9A-FD1A57709FBF}" dt="2025-02-18T19:25:34.893" v="321" actId="20577"/>
        <pc:sldMkLst>
          <pc:docMk/>
          <pc:sldMk cId="2134294248" sldId="277"/>
        </pc:sldMkLst>
        <pc:spChg chg="mod">
          <ac:chgData name="Athithraja R" userId="S::2022503702@student.annauniv.edu::9ce64f35-6709-46c2-bf82-761851234c80" providerId="AD" clId="Web-{636BF038-6AB9-3D92-BA9A-FD1A57709FBF}" dt="2025-02-18T19:10:17.171" v="210" actId="1076"/>
          <ac:spMkLst>
            <pc:docMk/>
            <pc:sldMk cId="2134294248" sldId="277"/>
            <ac:spMk id="2" creationId="{5178199B-22E8-0008-690A-A19511019B0A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5:34.893" v="321" actId="20577"/>
          <ac:spMkLst>
            <pc:docMk/>
            <pc:sldMk cId="2134294248" sldId="277"/>
            <ac:spMk id="4" creationId="{DEE6BC1B-1B98-E1D3-6B0E-1BF65996CBB9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10:58.469" v="219" actId="1076"/>
          <ac:spMkLst>
            <pc:docMk/>
            <pc:sldMk cId="2134294248" sldId="277"/>
            <ac:spMk id="6" creationId="{CB6503D0-A795-08A9-B1E0-2D75E3D52E7A}"/>
          </ac:spMkLst>
        </pc:spChg>
        <pc:picChg chg="del">
          <ac:chgData name="Athithraja R" userId="S::2022503702@student.annauniv.edu::9ce64f35-6709-46c2-bf82-761851234c80" providerId="AD" clId="Web-{636BF038-6AB9-3D92-BA9A-FD1A57709FBF}" dt="2025-02-18T19:11:00.140" v="220"/>
          <ac:picMkLst>
            <pc:docMk/>
            <pc:sldMk cId="2134294248" sldId="277"/>
            <ac:picMk id="3" creationId="{61B0B03C-4F60-7326-AD07-FFD3FDB272BB}"/>
          </ac:picMkLst>
        </pc:picChg>
        <pc:picChg chg="add mod">
          <ac:chgData name="Athithraja R" userId="S::2022503702@student.annauniv.edu::9ce64f35-6709-46c2-bf82-761851234c80" providerId="AD" clId="Web-{636BF038-6AB9-3D92-BA9A-FD1A57709FBF}" dt="2025-02-18T19:11:30.907" v="226" actId="1076"/>
          <ac:picMkLst>
            <pc:docMk/>
            <pc:sldMk cId="2134294248" sldId="277"/>
            <ac:picMk id="5" creationId="{59EA036F-3C19-91D2-60D3-E2B92F46B083}"/>
          </ac:picMkLst>
        </pc:picChg>
      </pc:sldChg>
      <pc:sldChg chg="addSp delSp modSp">
        <pc:chgData name="Athithraja R" userId="S::2022503702@student.annauniv.edu::9ce64f35-6709-46c2-bf82-761851234c80" providerId="AD" clId="Web-{636BF038-6AB9-3D92-BA9A-FD1A57709FBF}" dt="2025-02-18T19:26:20.503" v="345" actId="20577"/>
        <pc:sldMkLst>
          <pc:docMk/>
          <pc:sldMk cId="1723337347" sldId="278"/>
        </pc:sldMkLst>
        <pc:spChg chg="mod">
          <ac:chgData name="Athithraja R" userId="S::2022503702@student.annauniv.edu::9ce64f35-6709-46c2-bf82-761851234c80" providerId="AD" clId="Web-{636BF038-6AB9-3D92-BA9A-FD1A57709FBF}" dt="2025-02-18T19:12:16.017" v="232" actId="20577"/>
          <ac:spMkLst>
            <pc:docMk/>
            <pc:sldMk cId="1723337347" sldId="278"/>
            <ac:spMk id="2" creationId="{175D0761-1567-A39B-2F36-81051C23FBC3}"/>
          </ac:spMkLst>
        </pc:spChg>
        <pc:spChg chg="del">
          <ac:chgData name="Athithraja R" userId="S::2022503702@student.annauniv.edu::9ce64f35-6709-46c2-bf82-761851234c80" providerId="AD" clId="Web-{636BF038-6AB9-3D92-BA9A-FD1A57709FBF}" dt="2025-02-18T19:26:06.081" v="340"/>
          <ac:spMkLst>
            <pc:docMk/>
            <pc:sldMk cId="1723337347" sldId="278"/>
            <ac:spMk id="5" creationId="{CEA56C8B-B00F-DA51-6179-DA184521AEF3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12:32.970" v="234" actId="20577"/>
          <ac:spMkLst>
            <pc:docMk/>
            <pc:sldMk cId="1723337347" sldId="278"/>
            <ac:spMk id="6" creationId="{B310DF6B-777F-72B1-ECCF-7C22A8059F8D}"/>
          </ac:spMkLst>
        </pc:spChg>
        <pc:spChg chg="add mod">
          <ac:chgData name="Athithraja R" userId="S::2022503702@student.annauniv.edu::9ce64f35-6709-46c2-bf82-761851234c80" providerId="AD" clId="Web-{636BF038-6AB9-3D92-BA9A-FD1A57709FBF}" dt="2025-02-18T19:26:20.503" v="345" actId="20577"/>
          <ac:spMkLst>
            <pc:docMk/>
            <pc:sldMk cId="1723337347" sldId="278"/>
            <ac:spMk id="7" creationId="{46023D46-F7B2-6450-2E47-727574345538}"/>
          </ac:spMkLst>
        </pc:spChg>
        <pc:picChg chg="add mod">
          <ac:chgData name="Athithraja R" userId="S::2022503702@student.annauniv.edu::9ce64f35-6709-46c2-bf82-761851234c80" providerId="AD" clId="Web-{636BF038-6AB9-3D92-BA9A-FD1A57709FBF}" dt="2025-02-18T19:14:54.958" v="241" actId="1076"/>
          <ac:picMkLst>
            <pc:docMk/>
            <pc:sldMk cId="1723337347" sldId="278"/>
            <ac:picMk id="3" creationId="{1EA9236E-EF4A-E7D3-C38A-BB595CC08F29}"/>
          </ac:picMkLst>
        </pc:picChg>
        <pc:picChg chg="del">
          <ac:chgData name="Athithraja R" userId="S::2022503702@student.annauniv.edu::9ce64f35-6709-46c2-bf82-761851234c80" providerId="AD" clId="Web-{636BF038-6AB9-3D92-BA9A-FD1A57709FBF}" dt="2025-02-18T19:12:35.752" v="235"/>
          <ac:picMkLst>
            <pc:docMk/>
            <pc:sldMk cId="1723337347" sldId="278"/>
            <ac:picMk id="4" creationId="{15B11516-379F-A132-8BC4-1C426908510A}"/>
          </ac:picMkLst>
        </pc:picChg>
      </pc:sldChg>
      <pc:sldChg chg="addSp delSp modSp">
        <pc:chgData name="Athithraja R" userId="S::2022503702@student.annauniv.edu::9ce64f35-6709-46c2-bf82-761851234c80" providerId="AD" clId="Web-{636BF038-6AB9-3D92-BA9A-FD1A57709FBF}" dt="2025-02-18T19:26:46.331" v="355" actId="1076"/>
        <pc:sldMkLst>
          <pc:docMk/>
          <pc:sldMk cId="4177457903" sldId="279"/>
        </pc:sldMkLst>
        <pc:spChg chg="mod">
          <ac:chgData name="Athithraja R" userId="S::2022503702@student.annauniv.edu::9ce64f35-6709-46c2-bf82-761851234c80" providerId="AD" clId="Web-{636BF038-6AB9-3D92-BA9A-FD1A57709FBF}" dt="2025-02-18T19:15:27.662" v="244" actId="1076"/>
          <ac:spMkLst>
            <pc:docMk/>
            <pc:sldMk cId="4177457903" sldId="279"/>
            <ac:spMk id="2" creationId="{E70F4B25-A4C4-E3CC-B730-3DBDF6CFAE98}"/>
          </ac:spMkLst>
        </pc:spChg>
        <pc:spChg chg="del">
          <ac:chgData name="Athithraja R" userId="S::2022503702@student.annauniv.edu::9ce64f35-6709-46c2-bf82-761851234c80" providerId="AD" clId="Web-{636BF038-6AB9-3D92-BA9A-FD1A57709FBF}" dt="2025-02-18T19:26:41.769" v="354"/>
          <ac:spMkLst>
            <pc:docMk/>
            <pc:sldMk cId="4177457903" sldId="279"/>
            <ac:spMk id="5" creationId="{B5E4514B-0890-8384-43A9-50EE9EC0C31D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19:59.401" v="250" actId="1076"/>
          <ac:spMkLst>
            <pc:docMk/>
            <pc:sldMk cId="4177457903" sldId="279"/>
            <ac:spMk id="6" creationId="{8C9D271B-FE6F-543E-81A1-0DC39233B19E}"/>
          </ac:spMkLst>
        </pc:spChg>
        <pc:spChg chg="add mod">
          <ac:chgData name="Athithraja R" userId="S::2022503702@student.annauniv.edu::9ce64f35-6709-46c2-bf82-761851234c80" providerId="AD" clId="Web-{636BF038-6AB9-3D92-BA9A-FD1A57709FBF}" dt="2025-02-18T19:26:46.331" v="355" actId="1076"/>
          <ac:spMkLst>
            <pc:docMk/>
            <pc:sldMk cId="4177457903" sldId="279"/>
            <ac:spMk id="7" creationId="{2C9BF8A5-CA4B-D220-F28D-F88DDFB51E37}"/>
          </ac:spMkLst>
        </pc:spChg>
        <pc:picChg chg="del">
          <ac:chgData name="Athithraja R" userId="S::2022503702@student.annauniv.edu::9ce64f35-6709-46c2-bf82-761851234c80" providerId="AD" clId="Web-{636BF038-6AB9-3D92-BA9A-FD1A57709FBF}" dt="2025-02-18T19:15:47.709" v="247"/>
          <ac:picMkLst>
            <pc:docMk/>
            <pc:sldMk cId="4177457903" sldId="279"/>
            <ac:picMk id="3" creationId="{8AA48035-0608-6DCE-E03B-E9D7DC3F14EF}"/>
          </ac:picMkLst>
        </pc:picChg>
        <pc:picChg chg="add mod">
          <ac:chgData name="Athithraja R" userId="S::2022503702@student.annauniv.edu::9ce64f35-6709-46c2-bf82-761851234c80" providerId="AD" clId="Web-{636BF038-6AB9-3D92-BA9A-FD1A57709FBF}" dt="2025-02-18T19:19:37.917" v="249" actId="1076"/>
          <ac:picMkLst>
            <pc:docMk/>
            <pc:sldMk cId="4177457903" sldId="279"/>
            <ac:picMk id="4" creationId="{C1448D56-046F-398C-F2FD-CEA43700B17D}"/>
          </ac:picMkLst>
        </pc:picChg>
      </pc:sldChg>
      <pc:sldChg chg="addSp delSp modSp">
        <pc:chgData name="Athithraja R" userId="S::2022503702@student.annauniv.edu::9ce64f35-6709-46c2-bf82-761851234c80" providerId="AD" clId="Web-{636BF038-6AB9-3D92-BA9A-FD1A57709FBF}" dt="2025-02-18T19:27:01.035" v="360" actId="1076"/>
        <pc:sldMkLst>
          <pc:docMk/>
          <pc:sldMk cId="1220207483" sldId="280"/>
        </pc:sldMkLst>
        <pc:spChg chg="mod">
          <ac:chgData name="Athithraja R" userId="S::2022503702@student.annauniv.edu::9ce64f35-6709-46c2-bf82-761851234c80" providerId="AD" clId="Web-{636BF038-6AB9-3D92-BA9A-FD1A57709FBF}" dt="2025-02-18T19:20:14.652" v="253" actId="1076"/>
          <ac:spMkLst>
            <pc:docMk/>
            <pc:sldMk cId="1220207483" sldId="280"/>
            <ac:spMk id="2" creationId="{C5E52AEE-BFB9-29E1-1B03-306225D6D1DC}"/>
          </ac:spMkLst>
        </pc:spChg>
        <pc:spChg chg="add mod">
          <ac:chgData name="Athithraja R" userId="S::2022503702@student.annauniv.edu::9ce64f35-6709-46c2-bf82-761851234c80" providerId="AD" clId="Web-{636BF038-6AB9-3D92-BA9A-FD1A57709FBF}" dt="2025-02-18T19:27:01.035" v="360" actId="1076"/>
          <ac:spMkLst>
            <pc:docMk/>
            <pc:sldMk cId="1220207483" sldId="280"/>
            <ac:spMk id="5" creationId="{2875C3BE-7613-EC8C-09A1-759B3D69B52A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0:29.417" v="255" actId="20577"/>
          <ac:spMkLst>
            <pc:docMk/>
            <pc:sldMk cId="1220207483" sldId="280"/>
            <ac:spMk id="6" creationId="{58F14004-A18C-F1C0-68E8-4CAAE5118011}"/>
          </ac:spMkLst>
        </pc:spChg>
        <pc:spChg chg="del">
          <ac:chgData name="Athithraja R" userId="S::2022503702@student.annauniv.edu::9ce64f35-6709-46c2-bf82-761851234c80" providerId="AD" clId="Web-{636BF038-6AB9-3D92-BA9A-FD1A57709FBF}" dt="2025-02-18T19:26:55.660" v="359"/>
          <ac:spMkLst>
            <pc:docMk/>
            <pc:sldMk cId="1220207483" sldId="280"/>
            <ac:spMk id="8" creationId="{605F999D-0B01-C4DC-62FA-B54873663638}"/>
          </ac:spMkLst>
        </pc:spChg>
        <pc:picChg chg="del">
          <ac:chgData name="Athithraja R" userId="S::2022503702@student.annauniv.edu::9ce64f35-6709-46c2-bf82-761851234c80" providerId="AD" clId="Web-{636BF038-6AB9-3D92-BA9A-FD1A57709FBF}" dt="2025-02-18T19:20:31.214" v="256"/>
          <ac:picMkLst>
            <pc:docMk/>
            <pc:sldMk cId="1220207483" sldId="280"/>
            <ac:picMk id="3" creationId="{C06853A8-27B0-D81C-CEE2-4F986A66B3FB}"/>
          </ac:picMkLst>
        </pc:picChg>
        <pc:picChg chg="add mod">
          <ac:chgData name="Athithraja R" userId="S::2022503702@student.annauniv.edu::9ce64f35-6709-46c2-bf82-761851234c80" providerId="AD" clId="Web-{636BF038-6AB9-3D92-BA9A-FD1A57709FBF}" dt="2025-02-18T19:20:57.434" v="261" actId="1076"/>
          <ac:picMkLst>
            <pc:docMk/>
            <pc:sldMk cId="1220207483" sldId="280"/>
            <ac:picMk id="4" creationId="{5A548DC8-59D2-C248-B9E1-0BA87F55082B}"/>
          </ac:picMkLst>
        </pc:picChg>
      </pc:sldChg>
      <pc:sldChg chg="addSp delSp modSp">
        <pc:chgData name="Athithraja R" userId="S::2022503702@student.annauniv.edu::9ce64f35-6709-46c2-bf82-761851234c80" providerId="AD" clId="Web-{636BF038-6AB9-3D92-BA9A-FD1A57709FBF}" dt="2025-02-18T19:27:12.207" v="364" actId="1076"/>
        <pc:sldMkLst>
          <pc:docMk/>
          <pc:sldMk cId="172060222" sldId="281"/>
        </pc:sldMkLst>
        <pc:spChg chg="mod">
          <ac:chgData name="Athithraja R" userId="S::2022503702@student.annauniv.edu::9ce64f35-6709-46c2-bf82-761851234c80" providerId="AD" clId="Web-{636BF038-6AB9-3D92-BA9A-FD1A57709FBF}" dt="2025-02-18T19:21:18.012" v="263" actId="20577"/>
          <ac:spMkLst>
            <pc:docMk/>
            <pc:sldMk cId="172060222" sldId="281"/>
            <ac:spMk id="2" creationId="{8D3A2128-E08D-CC16-4489-A7789F60BE6B}"/>
          </ac:spMkLst>
        </pc:spChg>
        <pc:spChg chg="add mod">
          <ac:chgData name="Athithraja R" userId="S::2022503702@student.annauniv.edu::9ce64f35-6709-46c2-bf82-761851234c80" providerId="AD" clId="Web-{636BF038-6AB9-3D92-BA9A-FD1A57709FBF}" dt="2025-02-18T19:27:12.207" v="364" actId="1076"/>
          <ac:spMkLst>
            <pc:docMk/>
            <pc:sldMk cId="172060222" sldId="281"/>
            <ac:spMk id="3" creationId="{75503113-687A-A474-BEBE-B07410D23A7D}"/>
          </ac:spMkLst>
        </pc:spChg>
        <pc:spChg chg="del">
          <ac:chgData name="Athithraja R" userId="S::2022503702@student.annauniv.edu::9ce64f35-6709-46c2-bf82-761851234c80" providerId="AD" clId="Web-{636BF038-6AB9-3D92-BA9A-FD1A57709FBF}" dt="2025-02-18T19:27:06.629" v="361"/>
          <ac:spMkLst>
            <pc:docMk/>
            <pc:sldMk cId="172060222" sldId="281"/>
            <ac:spMk id="4" creationId="{FE7DCD1C-956B-9F15-0150-1045977981D8}"/>
          </ac:spMkLst>
        </pc:spChg>
        <pc:spChg chg="mod">
          <ac:chgData name="Athithraja R" userId="S::2022503702@student.annauniv.edu::9ce64f35-6709-46c2-bf82-761851234c80" providerId="AD" clId="Web-{636BF038-6AB9-3D92-BA9A-FD1A57709FBF}" dt="2025-02-18T19:21:40.701" v="266" actId="1076"/>
          <ac:spMkLst>
            <pc:docMk/>
            <pc:sldMk cId="172060222" sldId="281"/>
            <ac:spMk id="6" creationId="{D9B7E0F5-76B8-7D8B-1AA6-11F6C21A68DB}"/>
          </ac:spMkLst>
        </pc:spChg>
      </pc:sldChg>
      <pc:sldChg chg="del">
        <pc:chgData name="Athithraja R" userId="S::2022503702@student.annauniv.edu::9ce64f35-6709-46c2-bf82-761851234c80" providerId="AD" clId="Web-{636BF038-6AB9-3D92-BA9A-FD1A57709FBF}" dt="2025-02-18T19:21:55.717" v="267"/>
        <pc:sldMkLst>
          <pc:docMk/>
          <pc:sldMk cId="2641415075" sldId="282"/>
        </pc:sldMkLst>
      </pc:sldChg>
    </pc:docChg>
  </pc:docChgLst>
  <pc:docChgLst>
    <pc:chgData name="Athithraja R" userId="S::2022503702@student.annauniv.edu::9ce64f35-6709-46c2-bf82-761851234c80" providerId="AD" clId="Web-{5EF832CF-4D97-C920-6FD7-568E110FC606}"/>
    <pc:docChg chg="addSld modSld">
      <pc:chgData name="Athithraja R" userId="S::2022503702@student.annauniv.edu::9ce64f35-6709-46c2-bf82-761851234c80" providerId="AD" clId="Web-{5EF832CF-4D97-C920-6FD7-568E110FC606}" dt="2025-02-26T20:13:17.806" v="606" actId="1076"/>
      <pc:docMkLst>
        <pc:docMk/>
      </pc:docMkLst>
      <pc:sldChg chg="addSp modSp">
        <pc:chgData name="Athithraja R" userId="S::2022503702@student.annauniv.edu::9ce64f35-6709-46c2-bf82-761851234c80" providerId="AD" clId="Web-{5EF832CF-4D97-C920-6FD7-568E110FC606}" dt="2025-02-26T19:34:29.696" v="44" actId="1076"/>
        <pc:sldMkLst>
          <pc:docMk/>
          <pc:sldMk cId="2475805559" sldId="257"/>
        </pc:sldMkLst>
        <pc:spChg chg="mod">
          <ac:chgData name="Athithraja R" userId="S::2022503702@student.annauniv.edu::9ce64f35-6709-46c2-bf82-761851234c80" providerId="AD" clId="Web-{5EF832CF-4D97-C920-6FD7-568E110FC606}" dt="2025-02-26T19:34:18.539" v="42" actId="1076"/>
          <ac:spMkLst>
            <pc:docMk/>
            <pc:sldMk cId="2475805559" sldId="257"/>
            <ac:spMk id="2" creationId="{1C21E816-31F5-48BB-BD02-D15F2F18B48A}"/>
          </ac:spMkLst>
        </pc:spChg>
        <pc:picChg chg="add mod">
          <ac:chgData name="Athithraja R" userId="S::2022503702@student.annauniv.edu::9ce64f35-6709-46c2-bf82-761851234c80" providerId="AD" clId="Web-{5EF832CF-4D97-C920-6FD7-568E110FC606}" dt="2025-02-26T19:34:29.696" v="44" actId="1076"/>
          <ac:picMkLst>
            <pc:docMk/>
            <pc:sldMk cId="2475805559" sldId="257"/>
            <ac:picMk id="4" creationId="{F6C4F593-221E-1B89-370A-99230E0AE94E}"/>
          </ac:picMkLst>
        </pc:picChg>
      </pc:sldChg>
      <pc:sldChg chg="modSp">
        <pc:chgData name="Athithraja R" userId="S::2022503702@student.annauniv.edu::9ce64f35-6709-46c2-bf82-761851234c80" providerId="AD" clId="Web-{5EF832CF-4D97-C920-6FD7-568E110FC606}" dt="2025-02-26T19:37:57.375" v="153" actId="20577"/>
        <pc:sldMkLst>
          <pc:docMk/>
          <pc:sldMk cId="263784652" sldId="258"/>
        </pc:sldMkLst>
        <pc:spChg chg="mod">
          <ac:chgData name="Athithraja R" userId="S::2022503702@student.annauniv.edu::9ce64f35-6709-46c2-bf82-761851234c80" providerId="AD" clId="Web-{5EF832CF-4D97-C920-6FD7-568E110FC606}" dt="2025-02-26T19:37:57.375" v="153" actId="20577"/>
          <ac:spMkLst>
            <pc:docMk/>
            <pc:sldMk cId="263784652" sldId="258"/>
            <ac:spMk id="5" creationId="{E2B0809E-F8D4-4F2C-EC19-541BDED71521}"/>
          </ac:spMkLst>
        </pc:spChg>
      </pc:sldChg>
      <pc:sldChg chg="addSp modSp">
        <pc:chgData name="Athithraja R" userId="S::2022503702@student.annauniv.edu::9ce64f35-6709-46c2-bf82-761851234c80" providerId="AD" clId="Web-{5EF832CF-4D97-C920-6FD7-568E110FC606}" dt="2025-02-26T20:10:37.877" v="557" actId="1076"/>
        <pc:sldMkLst>
          <pc:docMk/>
          <pc:sldMk cId="1922074505" sldId="259"/>
        </pc:sldMkLst>
        <pc:spChg chg="add mod">
          <ac:chgData name="Athithraja R" userId="S::2022503702@student.annauniv.edu::9ce64f35-6709-46c2-bf82-761851234c80" providerId="AD" clId="Web-{5EF832CF-4D97-C920-6FD7-568E110FC606}" dt="2025-02-26T20:10:37.877" v="557" actId="1076"/>
          <ac:spMkLst>
            <pc:docMk/>
            <pc:sldMk cId="1922074505" sldId="259"/>
            <ac:spMk id="3" creationId="{381C6676-38DD-FFEE-D5E1-A3AA5F267B43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10:31.064" v="554" actId="20577"/>
          <ac:spMkLst>
            <pc:docMk/>
            <pc:sldMk cId="1922074505" sldId="259"/>
            <ac:spMk id="5" creationId="{57AD8C9B-EDC7-E9B7-D94A-BFCCE3F22BB9}"/>
          </ac:spMkLst>
        </pc:spChg>
      </pc:sldChg>
      <pc:sldChg chg="addSp modSp">
        <pc:chgData name="Athithraja R" userId="S::2022503702@student.annauniv.edu::9ce64f35-6709-46c2-bf82-761851234c80" providerId="AD" clId="Web-{5EF832CF-4D97-C920-6FD7-568E110FC606}" dt="2025-02-26T20:10:19.830" v="551" actId="20577"/>
        <pc:sldMkLst>
          <pc:docMk/>
          <pc:sldMk cId="455511260" sldId="260"/>
        </pc:sldMkLst>
        <pc:spChg chg="add mod">
          <ac:chgData name="Athithraja R" userId="S::2022503702@student.annauniv.edu::9ce64f35-6709-46c2-bf82-761851234c80" providerId="AD" clId="Web-{5EF832CF-4D97-C920-6FD7-568E110FC606}" dt="2025-02-26T20:10:19.830" v="551" actId="20577"/>
          <ac:spMkLst>
            <pc:docMk/>
            <pc:sldMk cId="455511260" sldId="260"/>
            <ac:spMk id="3" creationId="{4437C88E-6552-9294-2011-58D1CB088578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09:09.515" v="534" actId="20577"/>
          <ac:spMkLst>
            <pc:docMk/>
            <pc:sldMk cId="455511260" sldId="260"/>
            <ac:spMk id="5" creationId="{83383E64-5C11-41C5-E81F-ED8D7F444689}"/>
          </ac:spMkLst>
        </pc:spChg>
      </pc:sldChg>
      <pc:sldChg chg="addSp delSp modSp">
        <pc:chgData name="Athithraja R" userId="S::2022503702@student.annauniv.edu::9ce64f35-6709-46c2-bf82-761851234c80" providerId="AD" clId="Web-{5EF832CF-4D97-C920-6FD7-568E110FC606}" dt="2025-02-26T20:10:59.489" v="562" actId="1076"/>
        <pc:sldMkLst>
          <pc:docMk/>
          <pc:sldMk cId="2075742032" sldId="262"/>
        </pc:sldMkLst>
        <pc:spChg chg="mod">
          <ac:chgData name="Athithraja R" userId="S::2022503702@student.annauniv.edu::9ce64f35-6709-46c2-bf82-761851234c80" providerId="AD" clId="Web-{5EF832CF-4D97-C920-6FD7-568E110FC606}" dt="2025-02-26T19:41:09.366" v="189" actId="20577"/>
          <ac:spMkLst>
            <pc:docMk/>
            <pc:sldMk cId="2075742032" sldId="262"/>
            <ac:spMk id="2" creationId="{CC576B15-48AB-84EA-3C53-3E5A6FC87470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10:47.567" v="559" actId="20577"/>
          <ac:spMkLst>
            <pc:docMk/>
            <pc:sldMk cId="2075742032" sldId="262"/>
            <ac:spMk id="5" creationId="{9F291892-E49A-F8FE-6EA1-1CA1E1D97C8B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0:59.489" v="562" actId="1076"/>
          <ac:spMkLst>
            <pc:docMk/>
            <pc:sldMk cId="2075742032" sldId="262"/>
            <ac:spMk id="6" creationId="{2BF88510-8F1F-7ECD-6283-BC3AA54D0D0A}"/>
          </ac:spMkLst>
        </pc:spChg>
        <pc:picChg chg="add mod modCrop">
          <ac:chgData name="Athithraja R" userId="S::2022503702@student.annauniv.edu::9ce64f35-6709-46c2-bf82-761851234c80" providerId="AD" clId="Web-{5EF832CF-4D97-C920-6FD7-568E110FC606}" dt="2025-02-26T19:42:45.374" v="204" actId="1076"/>
          <ac:picMkLst>
            <pc:docMk/>
            <pc:sldMk cId="2075742032" sldId="262"/>
            <ac:picMk id="3" creationId="{520E05EF-830F-F60D-DF82-209896345660}"/>
          </ac:picMkLst>
        </pc:picChg>
        <pc:picChg chg="del">
          <ac:chgData name="Athithraja R" userId="S::2022503702@student.annauniv.edu::9ce64f35-6709-46c2-bf82-761851234c80" providerId="AD" clId="Web-{5EF832CF-4D97-C920-6FD7-568E110FC606}" dt="2025-02-26T19:41:56.841" v="195"/>
          <ac:picMkLst>
            <pc:docMk/>
            <pc:sldMk cId="2075742032" sldId="262"/>
            <ac:picMk id="4" creationId="{098715A6-69CD-3F8A-B8C3-2362A46DCCB2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3:02.821" v="601" actId="1076"/>
        <pc:sldMkLst>
          <pc:docMk/>
          <pc:sldMk cId="4267711435" sldId="267"/>
        </pc:sldMkLst>
        <pc:spChg chg="add mod">
          <ac:chgData name="Athithraja R" userId="S::2022503702@student.annauniv.edu::9ce64f35-6709-46c2-bf82-761851234c80" providerId="AD" clId="Web-{5EF832CF-4D97-C920-6FD7-568E110FC606}" dt="2025-02-26T20:13:02.821" v="601" actId="1076"/>
          <ac:spMkLst>
            <pc:docMk/>
            <pc:sldMk cId="4267711435" sldId="267"/>
            <ac:spMk id="3" creationId="{C4FFA15F-D58C-1A4E-907D-613FA042667D}"/>
          </ac:spMkLst>
        </pc:spChg>
        <pc:spChg chg="del">
          <ac:chgData name="Athithraja R" userId="S::2022503702@student.annauniv.edu::9ce64f35-6709-46c2-bf82-761851234c80" providerId="AD" clId="Web-{5EF832CF-4D97-C920-6FD7-568E110FC606}" dt="2025-02-26T20:12:54.243" v="598"/>
          <ac:spMkLst>
            <pc:docMk/>
            <pc:sldMk cId="4267711435" sldId="267"/>
            <ac:spMk id="4" creationId="{09BBEC83-0F1E-0C32-464B-DB5BF7CF370B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02:47.080" v="464" actId="1076"/>
          <ac:spMkLst>
            <pc:docMk/>
            <pc:sldMk cId="4267711435" sldId="267"/>
            <ac:spMk id="5" creationId="{EA836FC3-6192-9542-1117-A5EE7FD801F6}"/>
          </ac:spMkLst>
        </pc:spChg>
      </pc:sldChg>
      <pc:sldChg chg="addSp modSp">
        <pc:chgData name="Athithraja R" userId="S::2022503702@student.annauniv.edu::9ce64f35-6709-46c2-bf82-761851234c80" providerId="AD" clId="Web-{5EF832CF-4D97-C920-6FD7-568E110FC606}" dt="2025-02-26T20:13:17.806" v="606" actId="1076"/>
        <pc:sldMkLst>
          <pc:docMk/>
          <pc:sldMk cId="1419268126" sldId="268"/>
        </pc:sldMkLst>
        <pc:spChg chg="add mod">
          <ac:chgData name="Athithraja R" userId="S::2022503702@student.annauniv.edu::9ce64f35-6709-46c2-bf82-761851234c80" providerId="AD" clId="Web-{5EF832CF-4D97-C920-6FD7-568E110FC606}" dt="2025-02-26T20:13:17.806" v="606" actId="1076"/>
          <ac:spMkLst>
            <pc:docMk/>
            <pc:sldMk cId="1419268126" sldId="268"/>
            <ac:spMk id="3" creationId="{D3AD4078-6899-8EA3-3058-E58A8E57063D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13:09.243" v="603" actId="20577"/>
          <ac:spMkLst>
            <pc:docMk/>
            <pc:sldMk cId="1419268126" sldId="268"/>
            <ac:spMk id="5" creationId="{4FA9AB4B-D8A9-6BA8-3AD1-9DA200A0E7FE}"/>
          </ac:spMkLst>
        </pc:spChg>
        <pc:picChg chg="mod">
          <ac:chgData name="Athithraja R" userId="S::2022503702@student.annauniv.edu::9ce64f35-6709-46c2-bf82-761851234c80" providerId="AD" clId="Web-{5EF832CF-4D97-C920-6FD7-568E110FC606}" dt="2025-02-26T20:06:47.619" v="510" actId="1076"/>
          <ac:picMkLst>
            <pc:docMk/>
            <pc:sldMk cId="1419268126" sldId="268"/>
            <ac:picMk id="4" creationId="{40155FA6-A753-F27F-895B-3BF91A7427C5}"/>
          </ac:picMkLst>
        </pc:picChg>
      </pc:sldChg>
      <pc:sldChg chg="addSp modSp">
        <pc:chgData name="Athithraja R" userId="S::2022503702@student.annauniv.edu::9ce64f35-6709-46c2-bf82-761851234c80" providerId="AD" clId="Web-{5EF832CF-4D97-C920-6FD7-568E110FC606}" dt="2025-02-26T20:07:59.262" v="522" actId="1076"/>
        <pc:sldMkLst>
          <pc:docMk/>
          <pc:sldMk cId="3221648092" sldId="271"/>
        </pc:sldMkLst>
        <pc:spChg chg="mod">
          <ac:chgData name="Athithraja R" userId="S::2022503702@student.annauniv.edu::9ce64f35-6709-46c2-bf82-761851234c80" providerId="AD" clId="Web-{5EF832CF-4D97-C920-6FD7-568E110FC606}" dt="2025-02-26T20:07:28.277" v="515" actId="1076"/>
          <ac:spMkLst>
            <pc:docMk/>
            <pc:sldMk cId="3221648092" sldId="271"/>
            <ac:spMk id="2" creationId="{098BE486-33BB-26ED-7A0B-E3361940AC65}"/>
          </ac:spMkLst>
        </pc:spChg>
        <pc:picChg chg="add mod">
          <ac:chgData name="Athithraja R" userId="S::2022503702@student.annauniv.edu::9ce64f35-6709-46c2-bf82-761851234c80" providerId="AD" clId="Web-{5EF832CF-4D97-C920-6FD7-568E110FC606}" dt="2025-02-26T20:07:59.262" v="522" actId="1076"/>
          <ac:picMkLst>
            <pc:docMk/>
            <pc:sldMk cId="3221648092" sldId="271"/>
            <ac:picMk id="3" creationId="{7F5F95C7-7956-9D92-76F7-2D3D40CA612A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1:11.646" v="566" actId="1076"/>
        <pc:sldMkLst>
          <pc:docMk/>
          <pc:sldMk cId="2824496665" sldId="276"/>
        </pc:sldMkLst>
        <pc:spChg chg="mod">
          <ac:chgData name="Athithraja R" userId="S::2022503702@student.annauniv.edu::9ce64f35-6709-46c2-bf82-761851234c80" providerId="AD" clId="Web-{5EF832CF-4D97-C920-6FD7-568E110FC606}" dt="2025-02-26T19:43:46.235" v="217" actId="20577"/>
          <ac:spMkLst>
            <pc:docMk/>
            <pc:sldMk cId="2824496665" sldId="276"/>
            <ac:spMk id="2" creationId="{6E7E0CD6-B812-FB61-9CB8-2567AF0E6A1B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19:44:57.128" v="231" actId="1076"/>
          <ac:spMkLst>
            <pc:docMk/>
            <pc:sldMk cId="2824496665" sldId="276"/>
            <ac:spMk id="6" creationId="{900F2390-223A-B9AB-AC71-9BE71AB8BC31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1:11.646" v="566" actId="1076"/>
          <ac:spMkLst>
            <pc:docMk/>
            <pc:sldMk cId="2824496665" sldId="276"/>
            <ac:spMk id="7" creationId="{D203A860-2DB1-DCD0-70FA-884DFDF08B02}"/>
          </ac:spMkLst>
        </pc:spChg>
        <pc:spChg chg="del">
          <ac:chgData name="Athithraja R" userId="S::2022503702@student.annauniv.edu::9ce64f35-6709-46c2-bf82-761851234c80" providerId="AD" clId="Web-{5EF832CF-4D97-C920-6FD7-568E110FC606}" dt="2025-02-26T20:11:05.489" v="563"/>
          <ac:spMkLst>
            <pc:docMk/>
            <pc:sldMk cId="2824496665" sldId="276"/>
            <ac:spMk id="8" creationId="{AA157F72-D658-2B65-9A4A-DC22BB7643AB}"/>
          </ac:spMkLst>
        </pc:spChg>
        <pc:picChg chg="del">
          <ac:chgData name="Athithraja R" userId="S::2022503702@student.annauniv.edu::9ce64f35-6709-46c2-bf82-761851234c80" providerId="AD" clId="Web-{5EF832CF-4D97-C920-6FD7-568E110FC606}" dt="2025-02-26T19:44:22.534" v="223"/>
          <ac:picMkLst>
            <pc:docMk/>
            <pc:sldMk cId="2824496665" sldId="276"/>
            <ac:picMk id="3" creationId="{26FD56F4-8BC4-8510-20E0-0E9FA755EBAD}"/>
          </ac:picMkLst>
        </pc:picChg>
        <pc:picChg chg="del">
          <ac:chgData name="Athithraja R" userId="S::2022503702@student.annauniv.edu::9ce64f35-6709-46c2-bf82-761851234c80" providerId="AD" clId="Web-{5EF832CF-4D97-C920-6FD7-568E110FC606}" dt="2025-02-26T19:44:24.221" v="224"/>
          <ac:picMkLst>
            <pc:docMk/>
            <pc:sldMk cId="2824496665" sldId="276"/>
            <ac:picMk id="4" creationId="{00BC46F7-286C-A163-40DB-300B41B2A0F9}"/>
          </ac:picMkLst>
        </pc:picChg>
        <pc:picChg chg="add mod">
          <ac:chgData name="Athithraja R" userId="S::2022503702@student.annauniv.edu::9ce64f35-6709-46c2-bf82-761851234c80" providerId="AD" clId="Web-{5EF832CF-4D97-C920-6FD7-568E110FC606}" dt="2025-02-26T19:44:44.644" v="228" actId="1076"/>
          <ac:picMkLst>
            <pc:docMk/>
            <pc:sldMk cId="2824496665" sldId="276"/>
            <ac:picMk id="5" creationId="{36837152-6AA4-E99B-E2AF-6AA4E4901D8C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1:25.693" v="570" actId="1076"/>
        <pc:sldMkLst>
          <pc:docMk/>
          <pc:sldMk cId="2134294248" sldId="277"/>
        </pc:sldMkLst>
        <pc:spChg chg="mod">
          <ac:chgData name="Athithraja R" userId="S::2022503702@student.annauniv.edu::9ce64f35-6709-46c2-bf82-761851234c80" providerId="AD" clId="Web-{5EF832CF-4D97-C920-6FD7-568E110FC606}" dt="2025-02-26T19:45:31.395" v="238" actId="20577"/>
          <ac:spMkLst>
            <pc:docMk/>
            <pc:sldMk cId="2134294248" sldId="277"/>
            <ac:spMk id="2" creationId="{5178199B-22E8-0008-690A-A19511019B0A}"/>
          </ac:spMkLst>
        </pc:spChg>
        <pc:spChg chg="del">
          <ac:chgData name="Athithraja R" userId="S::2022503702@student.annauniv.edu::9ce64f35-6709-46c2-bf82-761851234c80" providerId="AD" clId="Web-{5EF832CF-4D97-C920-6FD7-568E110FC606}" dt="2025-02-26T20:11:19.037" v="567"/>
          <ac:spMkLst>
            <pc:docMk/>
            <pc:sldMk cId="2134294248" sldId="277"/>
            <ac:spMk id="4" creationId="{DEE6BC1B-1B98-E1D3-6B0E-1BF65996CBB9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19:46:54.179" v="258" actId="20577"/>
          <ac:spMkLst>
            <pc:docMk/>
            <pc:sldMk cId="2134294248" sldId="277"/>
            <ac:spMk id="6" creationId="{CB6503D0-A795-08A9-B1E0-2D75E3D52E7A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1:25.693" v="570" actId="1076"/>
          <ac:spMkLst>
            <pc:docMk/>
            <pc:sldMk cId="2134294248" sldId="277"/>
            <ac:spMk id="8" creationId="{2BD680E3-266A-44E3-8B0F-77B6DC04AA12}"/>
          </ac:spMkLst>
        </pc:spChg>
        <pc:picChg chg="add mod">
          <ac:chgData name="Athithraja R" userId="S::2022503702@student.annauniv.edu::9ce64f35-6709-46c2-bf82-761851234c80" providerId="AD" clId="Web-{5EF832CF-4D97-C920-6FD7-568E110FC606}" dt="2025-02-26T19:47:12.711" v="261" actId="1076"/>
          <ac:picMkLst>
            <pc:docMk/>
            <pc:sldMk cId="2134294248" sldId="277"/>
            <ac:picMk id="3" creationId="{5209B87F-8052-61E2-A50B-92A37E4E6BBF}"/>
          </ac:picMkLst>
        </pc:picChg>
        <pc:picChg chg="del">
          <ac:chgData name="Athithraja R" userId="S::2022503702@student.annauniv.edu::9ce64f35-6709-46c2-bf82-761851234c80" providerId="AD" clId="Web-{5EF832CF-4D97-C920-6FD7-568E110FC606}" dt="2025-02-26T19:46:58.430" v="259"/>
          <ac:picMkLst>
            <pc:docMk/>
            <pc:sldMk cId="2134294248" sldId="277"/>
            <ac:picMk id="5" creationId="{59EA036F-3C19-91D2-60D3-E2B92F46B083}"/>
          </ac:picMkLst>
        </pc:picChg>
        <pc:picChg chg="add mod modCrop">
          <ac:chgData name="Athithraja R" userId="S::2022503702@student.annauniv.edu::9ce64f35-6709-46c2-bf82-761851234c80" providerId="AD" clId="Web-{5EF832CF-4D97-C920-6FD7-568E110FC606}" dt="2025-02-26T19:47:52.041" v="266" actId="1076"/>
          <ac:picMkLst>
            <pc:docMk/>
            <pc:sldMk cId="2134294248" sldId="277"/>
            <ac:picMk id="7" creationId="{0CE4C7B8-A9D4-8FDF-1B3B-068D8CEEF216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1:46.053" v="575" actId="1076"/>
        <pc:sldMkLst>
          <pc:docMk/>
          <pc:sldMk cId="1723337347" sldId="278"/>
        </pc:sldMkLst>
        <pc:spChg chg="mod">
          <ac:chgData name="Athithraja R" userId="S::2022503702@student.annauniv.edu::9ce64f35-6709-46c2-bf82-761851234c80" providerId="AD" clId="Web-{5EF832CF-4D97-C920-6FD7-568E110FC606}" dt="2025-02-26T19:48:46.339" v="285" actId="1076"/>
          <ac:spMkLst>
            <pc:docMk/>
            <pc:sldMk cId="1723337347" sldId="278"/>
            <ac:spMk id="2" creationId="{175D0761-1567-A39B-2F36-81051C23FBC3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19:51:02.547" v="314" actId="1076"/>
          <ac:spMkLst>
            <pc:docMk/>
            <pc:sldMk cId="1723337347" sldId="278"/>
            <ac:spMk id="6" creationId="{B310DF6B-777F-72B1-ECCF-7C22A8059F8D}"/>
          </ac:spMkLst>
        </pc:spChg>
        <pc:spChg chg="del mod">
          <ac:chgData name="Athithraja R" userId="S::2022503702@student.annauniv.edu::9ce64f35-6709-46c2-bf82-761851234c80" providerId="AD" clId="Web-{5EF832CF-4D97-C920-6FD7-568E110FC606}" dt="2025-02-26T20:11:40.459" v="572"/>
          <ac:spMkLst>
            <pc:docMk/>
            <pc:sldMk cId="1723337347" sldId="278"/>
            <ac:spMk id="7" creationId="{46023D46-F7B2-6450-2E47-727574345538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1:46.053" v="575" actId="1076"/>
          <ac:spMkLst>
            <pc:docMk/>
            <pc:sldMk cId="1723337347" sldId="278"/>
            <ac:spMk id="8" creationId="{BE4CFAC7-7B26-6B17-8862-9C427FDA7E0F}"/>
          </ac:spMkLst>
        </pc:spChg>
        <pc:picChg chg="del">
          <ac:chgData name="Athithraja R" userId="S::2022503702@student.annauniv.edu::9ce64f35-6709-46c2-bf82-761851234c80" providerId="AD" clId="Web-{5EF832CF-4D97-C920-6FD7-568E110FC606}" dt="2025-02-26T19:48:49.808" v="286"/>
          <ac:picMkLst>
            <pc:docMk/>
            <pc:sldMk cId="1723337347" sldId="278"/>
            <ac:picMk id="3" creationId="{1EA9236E-EF4A-E7D3-C38A-BB595CC08F29}"/>
          </ac:picMkLst>
        </pc:picChg>
        <pc:picChg chg="add mod modCrop">
          <ac:chgData name="Athithraja R" userId="S::2022503702@student.annauniv.edu::9ce64f35-6709-46c2-bf82-761851234c80" providerId="AD" clId="Web-{5EF832CF-4D97-C920-6FD7-568E110FC606}" dt="2025-02-26T19:52:53.379" v="331" actId="14100"/>
          <ac:picMkLst>
            <pc:docMk/>
            <pc:sldMk cId="1723337347" sldId="278"/>
            <ac:picMk id="4" creationId="{E7575C1B-3772-3B24-52BB-8B90748F1E90}"/>
          </ac:picMkLst>
        </pc:picChg>
        <pc:picChg chg="add mod modCrop">
          <ac:chgData name="Athithraja R" userId="S::2022503702@student.annauniv.edu::9ce64f35-6709-46c2-bf82-761851234c80" providerId="AD" clId="Web-{5EF832CF-4D97-C920-6FD7-568E110FC606}" dt="2025-02-26T19:53:06.848" v="334" actId="1076"/>
          <ac:picMkLst>
            <pc:docMk/>
            <pc:sldMk cId="1723337347" sldId="278"/>
            <ac:picMk id="5" creationId="{5D4A508B-5098-6A1E-F000-983D6721007A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1:55.678" v="579" actId="1076"/>
        <pc:sldMkLst>
          <pc:docMk/>
          <pc:sldMk cId="4177457903" sldId="279"/>
        </pc:sldMkLst>
        <pc:spChg chg="mod">
          <ac:chgData name="Athithraja R" userId="S::2022503702@student.annauniv.edu::9ce64f35-6709-46c2-bf82-761851234c80" providerId="AD" clId="Web-{5EF832CF-4D97-C920-6FD7-568E110FC606}" dt="2025-02-26T19:53:45.115" v="351" actId="20577"/>
          <ac:spMkLst>
            <pc:docMk/>
            <pc:sldMk cId="4177457903" sldId="279"/>
            <ac:spMk id="2" creationId="{E70F4B25-A4C4-E3CC-B730-3DBDF6CFAE98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1:55.678" v="579" actId="1076"/>
          <ac:spMkLst>
            <pc:docMk/>
            <pc:sldMk cId="4177457903" sldId="279"/>
            <ac:spMk id="3" creationId="{07DD0B04-8D7B-81C3-7DF1-EAE358B127BC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19:57:55.655" v="393" actId="1076"/>
          <ac:spMkLst>
            <pc:docMk/>
            <pc:sldMk cId="4177457903" sldId="279"/>
            <ac:spMk id="6" creationId="{8C9D271B-FE6F-543E-81A1-0DC39233B19E}"/>
          </ac:spMkLst>
        </pc:spChg>
        <pc:spChg chg="del">
          <ac:chgData name="Athithraja R" userId="S::2022503702@student.annauniv.edu::9ce64f35-6709-46c2-bf82-761851234c80" providerId="AD" clId="Web-{5EF832CF-4D97-C920-6FD7-568E110FC606}" dt="2025-02-26T20:11:50.819" v="576"/>
          <ac:spMkLst>
            <pc:docMk/>
            <pc:sldMk cId="4177457903" sldId="279"/>
            <ac:spMk id="7" creationId="{2C9BF8A5-CA4B-D220-F28D-F88DDFB51E37}"/>
          </ac:spMkLst>
        </pc:spChg>
        <pc:picChg chg="del">
          <ac:chgData name="Athithraja R" userId="S::2022503702@student.annauniv.edu::9ce64f35-6709-46c2-bf82-761851234c80" providerId="AD" clId="Web-{5EF832CF-4D97-C920-6FD7-568E110FC606}" dt="2025-02-26T19:54:14.335" v="357"/>
          <ac:picMkLst>
            <pc:docMk/>
            <pc:sldMk cId="4177457903" sldId="279"/>
            <ac:picMk id="4" creationId="{C1448D56-046F-398C-F2FD-CEA43700B17D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2:31.273" v="591" actId="1076"/>
        <pc:sldMkLst>
          <pc:docMk/>
          <pc:sldMk cId="1220207483" sldId="280"/>
        </pc:sldMkLst>
        <pc:spChg chg="mod">
          <ac:chgData name="Athithraja R" userId="S::2022503702@student.annauniv.edu::9ce64f35-6709-46c2-bf82-761851234c80" providerId="AD" clId="Web-{5EF832CF-4D97-C920-6FD7-568E110FC606}" dt="2025-02-26T19:58:29.703" v="408" actId="20577"/>
          <ac:spMkLst>
            <pc:docMk/>
            <pc:sldMk cId="1220207483" sldId="280"/>
            <ac:spMk id="2" creationId="{C5E52AEE-BFB9-29E1-1B03-306225D6D1DC}"/>
          </ac:spMkLst>
        </pc:spChg>
        <pc:spChg chg="del mod">
          <ac:chgData name="Athithraja R" userId="S::2022503702@student.annauniv.edu::9ce64f35-6709-46c2-bf82-761851234c80" providerId="AD" clId="Web-{5EF832CF-4D97-C920-6FD7-568E110FC606}" dt="2025-02-26T20:12:27.039" v="588"/>
          <ac:spMkLst>
            <pc:docMk/>
            <pc:sldMk cId="1220207483" sldId="280"/>
            <ac:spMk id="5" creationId="{2875C3BE-7613-EC8C-09A1-759B3D69B52A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00:57.849" v="439" actId="1076"/>
          <ac:spMkLst>
            <pc:docMk/>
            <pc:sldMk cId="1220207483" sldId="280"/>
            <ac:spMk id="6" creationId="{58F14004-A18C-F1C0-68E8-4CAAE5118011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2:31.273" v="591" actId="1076"/>
          <ac:spMkLst>
            <pc:docMk/>
            <pc:sldMk cId="1220207483" sldId="280"/>
            <ac:spMk id="7" creationId="{8FC95FB6-794B-01AB-2181-ACFB8DC98204}"/>
          </ac:spMkLst>
        </pc:spChg>
        <pc:picChg chg="add mod modCrop">
          <ac:chgData name="Athithraja R" userId="S::2022503702@student.annauniv.edu::9ce64f35-6709-46c2-bf82-761851234c80" providerId="AD" clId="Web-{5EF832CF-4D97-C920-6FD7-568E110FC606}" dt="2025-02-26T20:00:40.833" v="436" actId="1076"/>
          <ac:picMkLst>
            <pc:docMk/>
            <pc:sldMk cId="1220207483" sldId="280"/>
            <ac:picMk id="3" creationId="{7AA0E398-3772-2471-DCE4-77E038818D40}"/>
          </ac:picMkLst>
        </pc:picChg>
        <pc:picChg chg="del">
          <ac:chgData name="Athithraja R" userId="S::2022503702@student.annauniv.edu::9ce64f35-6709-46c2-bf82-761851234c80" providerId="AD" clId="Web-{5EF832CF-4D97-C920-6FD7-568E110FC606}" dt="2025-02-26T19:59:41.221" v="425"/>
          <ac:picMkLst>
            <pc:docMk/>
            <pc:sldMk cId="1220207483" sldId="280"/>
            <ac:picMk id="4" creationId="{5A548DC8-59D2-C248-B9E1-0BA87F55082B}"/>
          </ac:picMkLst>
        </pc:picChg>
      </pc:sldChg>
      <pc:sldChg chg="addSp delSp modSp">
        <pc:chgData name="Athithraja R" userId="S::2022503702@student.annauniv.edu::9ce64f35-6709-46c2-bf82-761851234c80" providerId="AD" clId="Web-{5EF832CF-4D97-C920-6FD7-568E110FC606}" dt="2025-02-26T20:12:47.993" v="597" actId="1076"/>
        <pc:sldMkLst>
          <pc:docMk/>
          <pc:sldMk cId="172060222" sldId="281"/>
        </pc:sldMkLst>
        <pc:spChg chg="mod">
          <ac:chgData name="Athithraja R" userId="S::2022503702@student.annauniv.edu::9ce64f35-6709-46c2-bf82-761851234c80" providerId="AD" clId="Web-{5EF832CF-4D97-C920-6FD7-568E110FC606}" dt="2025-02-26T20:01:27.260" v="451" actId="20577"/>
          <ac:spMkLst>
            <pc:docMk/>
            <pc:sldMk cId="172060222" sldId="281"/>
            <ac:spMk id="2" creationId="{8D3A2128-E08D-CC16-4489-A7789F60BE6B}"/>
          </ac:spMkLst>
        </pc:spChg>
        <pc:spChg chg="del mod">
          <ac:chgData name="Athithraja R" userId="S::2022503702@student.annauniv.edu::9ce64f35-6709-46c2-bf82-761851234c80" providerId="AD" clId="Web-{5EF832CF-4D97-C920-6FD7-568E110FC606}" dt="2025-02-26T20:12:42.899" v="594"/>
          <ac:spMkLst>
            <pc:docMk/>
            <pc:sldMk cId="172060222" sldId="281"/>
            <ac:spMk id="3" creationId="{75503113-687A-A474-BEBE-B07410D23A7D}"/>
          </ac:spMkLst>
        </pc:spChg>
        <pc:spChg chg="add mod">
          <ac:chgData name="Athithraja R" userId="S::2022503702@student.annauniv.edu::9ce64f35-6709-46c2-bf82-761851234c80" providerId="AD" clId="Web-{5EF832CF-4D97-C920-6FD7-568E110FC606}" dt="2025-02-26T20:12:47.993" v="597" actId="1076"/>
          <ac:spMkLst>
            <pc:docMk/>
            <pc:sldMk cId="172060222" sldId="281"/>
            <ac:spMk id="4" creationId="{E13D3C03-727D-3032-C929-DDFD171B2E2B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20:02:05.438" v="458" actId="20577"/>
          <ac:spMkLst>
            <pc:docMk/>
            <pc:sldMk cId="172060222" sldId="281"/>
            <ac:spMk id="6" creationId="{D9B7E0F5-76B8-7D8B-1AA6-11F6C21A68DB}"/>
          </ac:spMkLst>
        </pc:spChg>
      </pc:sldChg>
      <pc:sldChg chg="addSp delSp modSp add replId">
        <pc:chgData name="Athithraja R" userId="S::2022503702@student.annauniv.edu::9ce64f35-6709-46c2-bf82-761851234c80" providerId="AD" clId="Web-{5EF832CF-4D97-C920-6FD7-568E110FC606}" dt="2025-02-26T20:12:06.491" v="583" actId="1076"/>
        <pc:sldMkLst>
          <pc:docMk/>
          <pc:sldMk cId="3615949058" sldId="282"/>
        </pc:sldMkLst>
        <pc:spChg chg="add mod">
          <ac:chgData name="Athithraja R" userId="S::2022503702@student.annauniv.edu::9ce64f35-6709-46c2-bf82-761851234c80" providerId="AD" clId="Web-{5EF832CF-4D97-C920-6FD7-568E110FC606}" dt="2025-02-26T20:12:06.491" v="583" actId="1076"/>
          <ac:spMkLst>
            <pc:docMk/>
            <pc:sldMk cId="3615949058" sldId="282"/>
            <ac:spMk id="3" creationId="{320B20D6-F10A-2645-4D71-0518CFA08CE0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19:57:49.983" v="392" actId="1076"/>
          <ac:spMkLst>
            <pc:docMk/>
            <pc:sldMk cId="3615949058" sldId="282"/>
            <ac:spMk id="6" creationId="{E82ABA57-752D-FFB5-E37F-C76200D896EF}"/>
          </ac:spMkLst>
        </pc:spChg>
        <pc:spChg chg="del">
          <ac:chgData name="Athithraja R" userId="S::2022503702@student.annauniv.edu::9ce64f35-6709-46c2-bf82-761851234c80" providerId="AD" clId="Web-{5EF832CF-4D97-C920-6FD7-568E110FC606}" dt="2025-02-26T20:12:01.679" v="580"/>
          <ac:spMkLst>
            <pc:docMk/>
            <pc:sldMk cId="3615949058" sldId="282"/>
            <ac:spMk id="7" creationId="{0316D91A-31ED-FE0D-D0C0-AFD4E5FF5F8E}"/>
          </ac:spMkLst>
        </pc:spChg>
      </pc:sldChg>
      <pc:sldChg chg="addSp delSp modSp add replId">
        <pc:chgData name="Athithraja R" userId="S::2022503702@student.annauniv.edu::9ce64f35-6709-46c2-bf82-761851234c80" providerId="AD" clId="Web-{5EF832CF-4D97-C920-6FD7-568E110FC606}" dt="2025-02-26T20:12:18.836" v="587" actId="1076"/>
        <pc:sldMkLst>
          <pc:docMk/>
          <pc:sldMk cId="4160887812" sldId="283"/>
        </pc:sldMkLst>
        <pc:spChg chg="add mod">
          <ac:chgData name="Athithraja R" userId="S::2022503702@student.annauniv.edu::9ce64f35-6709-46c2-bf82-761851234c80" providerId="AD" clId="Web-{5EF832CF-4D97-C920-6FD7-568E110FC606}" dt="2025-02-26T20:12:18.836" v="587" actId="1076"/>
          <ac:spMkLst>
            <pc:docMk/>
            <pc:sldMk cId="4160887812" sldId="283"/>
            <ac:spMk id="3" creationId="{ABE0193C-596B-8F0B-2C3C-32A40F3690FF}"/>
          </ac:spMkLst>
        </pc:spChg>
        <pc:spChg chg="mod">
          <ac:chgData name="Athithraja R" userId="S::2022503702@student.annauniv.edu::9ce64f35-6709-46c2-bf82-761851234c80" providerId="AD" clId="Web-{5EF832CF-4D97-C920-6FD7-568E110FC606}" dt="2025-02-26T19:57:43.858" v="391" actId="1076"/>
          <ac:spMkLst>
            <pc:docMk/>
            <pc:sldMk cId="4160887812" sldId="283"/>
            <ac:spMk id="6" creationId="{3E105C65-C343-2773-CD24-6038D7811F25}"/>
          </ac:spMkLst>
        </pc:spChg>
        <pc:spChg chg="del">
          <ac:chgData name="Athithraja R" userId="S::2022503702@student.annauniv.edu::9ce64f35-6709-46c2-bf82-761851234c80" providerId="AD" clId="Web-{5EF832CF-4D97-C920-6FD7-568E110FC606}" dt="2025-02-26T20:12:14.070" v="584"/>
          <ac:spMkLst>
            <pc:docMk/>
            <pc:sldMk cId="4160887812" sldId="283"/>
            <ac:spMk id="7" creationId="{2C951FBC-F2E7-1D96-E4BC-53D31DCC0553}"/>
          </ac:spMkLst>
        </pc:spChg>
      </pc:sldChg>
    </pc:docChg>
  </pc:docChgLst>
  <pc:docChgLst>
    <pc:chgData name="Athithraja R" userId="S::2022503702@student.annauniv.edu::9ce64f35-6709-46c2-bf82-761851234c80" providerId="AD" clId="Web-{B227D903-9BAF-F7EA-3932-B9B81F799049}"/>
    <pc:docChg chg="modSld">
      <pc:chgData name="Athithraja R" userId="S::2022503702@student.annauniv.edu::9ce64f35-6709-46c2-bf82-761851234c80" providerId="AD" clId="Web-{B227D903-9BAF-F7EA-3932-B9B81F799049}" dt="2025-02-11T04:36:29.217" v="70" actId="20577"/>
      <pc:docMkLst>
        <pc:docMk/>
      </pc:docMkLst>
      <pc:sldChg chg="delSp modSp">
        <pc:chgData name="Athithraja R" userId="S::2022503702@student.annauniv.edu::9ce64f35-6709-46c2-bf82-761851234c80" providerId="AD" clId="Web-{B227D903-9BAF-F7EA-3932-B9B81F799049}" dt="2025-02-11T04:33:08.648" v="49"/>
        <pc:sldMkLst>
          <pc:docMk/>
          <pc:sldMk cId="2475805559" sldId="257"/>
        </pc:sldMkLst>
        <pc:spChg chg="mod">
          <ac:chgData name="Athithraja R" userId="S::2022503702@student.annauniv.edu::9ce64f35-6709-46c2-bf82-761851234c80" providerId="AD" clId="Web-{B227D903-9BAF-F7EA-3932-B9B81F799049}" dt="2025-02-11T04:33:04.179" v="48" actId="20577"/>
          <ac:spMkLst>
            <pc:docMk/>
            <pc:sldMk cId="2475805559" sldId="257"/>
            <ac:spMk id="2" creationId="{1C21E816-31F5-48BB-BD02-D15F2F18B48A}"/>
          </ac:spMkLst>
        </pc:spChg>
        <pc:picChg chg="del">
          <ac:chgData name="Athithraja R" userId="S::2022503702@student.annauniv.edu::9ce64f35-6709-46c2-bf82-761851234c80" providerId="AD" clId="Web-{B227D903-9BAF-F7EA-3932-B9B81F799049}" dt="2025-02-11T04:33:08.648" v="49"/>
          <ac:picMkLst>
            <pc:docMk/>
            <pc:sldMk cId="2475805559" sldId="257"/>
            <ac:picMk id="5" creationId="{96A7ED2F-D88E-679F-7A02-EF8A5B13E5B3}"/>
          </ac:picMkLst>
        </pc:picChg>
      </pc:sldChg>
      <pc:sldChg chg="modSp">
        <pc:chgData name="Athithraja R" userId="S::2022503702@student.annauniv.edu::9ce64f35-6709-46c2-bf82-761851234c80" providerId="AD" clId="Web-{B227D903-9BAF-F7EA-3932-B9B81F799049}" dt="2025-02-11T04:36:29.217" v="70" actId="20577"/>
        <pc:sldMkLst>
          <pc:docMk/>
          <pc:sldMk cId="263784652" sldId="258"/>
        </pc:sldMkLst>
        <pc:spChg chg="mod">
          <ac:chgData name="Athithraja R" userId="S::2022503702@student.annauniv.edu::9ce64f35-6709-46c2-bf82-761851234c80" providerId="AD" clId="Web-{B227D903-9BAF-F7EA-3932-B9B81F799049}" dt="2025-02-11T04:36:29.217" v="70" actId="20577"/>
          <ac:spMkLst>
            <pc:docMk/>
            <pc:sldMk cId="263784652" sldId="258"/>
            <ac:spMk id="5" creationId="{E2B0809E-F8D4-4F2C-EC19-541BDED71521}"/>
          </ac:spMkLst>
        </pc:spChg>
      </pc:sldChg>
    </pc:docChg>
  </pc:docChgLst>
  <pc:docChgLst>
    <pc:chgData name="Athithraja R" userId="S::2022503702@student.annauniv.edu::9ce64f35-6709-46c2-bf82-761851234c80" providerId="AD" clId="Web-{5CEF4E4F-BA1E-2606-FA91-F239632A21C5}"/>
    <pc:docChg chg="addSld delSld modSld sldOrd">
      <pc:chgData name="Athithraja R" userId="S::2022503702@student.annauniv.edu::9ce64f35-6709-46c2-bf82-761851234c80" providerId="AD" clId="Web-{5CEF4E4F-BA1E-2606-FA91-F239632A21C5}" dt="2025-02-11T05:19:25.765" v="376" actId="20577"/>
      <pc:docMkLst>
        <pc:docMk/>
      </pc:docMkLst>
      <pc:sldChg chg="modSp">
        <pc:chgData name="Athithraja R" userId="S::2022503702@student.annauniv.edu::9ce64f35-6709-46c2-bf82-761851234c80" providerId="AD" clId="Web-{5CEF4E4F-BA1E-2606-FA91-F239632A21C5}" dt="2025-02-11T05:16:13.483" v="338" actId="20577"/>
        <pc:sldMkLst>
          <pc:docMk/>
          <pc:sldMk cId="263784652" sldId="258"/>
        </pc:sldMkLst>
        <pc:spChg chg="mod">
          <ac:chgData name="Athithraja R" userId="S::2022503702@student.annauniv.edu::9ce64f35-6709-46c2-bf82-761851234c80" providerId="AD" clId="Web-{5CEF4E4F-BA1E-2606-FA91-F239632A21C5}" dt="2025-02-11T05:16:13.483" v="338" actId="20577"/>
          <ac:spMkLst>
            <pc:docMk/>
            <pc:sldMk cId="263784652" sldId="258"/>
            <ac:spMk id="5" creationId="{E2B0809E-F8D4-4F2C-EC19-541BDED71521}"/>
          </ac:spMkLst>
        </pc:spChg>
      </pc:sldChg>
      <pc:sldChg chg="modSp">
        <pc:chgData name="Athithraja R" userId="S::2022503702@student.annauniv.edu::9ce64f35-6709-46c2-bf82-761851234c80" providerId="AD" clId="Web-{5CEF4E4F-BA1E-2606-FA91-F239632A21C5}" dt="2025-02-11T05:17:01.202" v="346" actId="20577"/>
        <pc:sldMkLst>
          <pc:docMk/>
          <pc:sldMk cId="1922074505" sldId="259"/>
        </pc:sldMkLst>
        <pc:spChg chg="mod">
          <ac:chgData name="Athithraja R" userId="S::2022503702@student.annauniv.edu::9ce64f35-6709-46c2-bf82-761851234c80" providerId="AD" clId="Web-{5CEF4E4F-BA1E-2606-FA91-F239632A21C5}" dt="2025-02-11T04:43:55.411" v="78" actId="20577"/>
          <ac:spMkLst>
            <pc:docMk/>
            <pc:sldMk cId="1922074505" sldId="259"/>
            <ac:spMk id="2" creationId="{8BB4D442-E653-9528-CA0A-E04192A44FE8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17:01.202" v="346" actId="20577"/>
          <ac:spMkLst>
            <pc:docMk/>
            <pc:sldMk cId="1922074505" sldId="259"/>
            <ac:spMk id="5" creationId="{57AD8C9B-EDC7-E9B7-D94A-BFCCE3F22BB9}"/>
          </ac:spMkLst>
        </pc:spChg>
      </pc:sldChg>
      <pc:sldChg chg="modSp ord">
        <pc:chgData name="Athithraja R" userId="S::2022503702@student.annauniv.edu::9ce64f35-6709-46c2-bf82-761851234c80" providerId="AD" clId="Web-{5CEF4E4F-BA1E-2606-FA91-F239632A21C5}" dt="2025-02-11T05:16:49.280" v="343" actId="20577"/>
        <pc:sldMkLst>
          <pc:docMk/>
          <pc:sldMk cId="455511260" sldId="260"/>
        </pc:sldMkLst>
        <pc:spChg chg="mod">
          <ac:chgData name="Athithraja R" userId="S::2022503702@student.annauniv.edu::9ce64f35-6709-46c2-bf82-761851234c80" providerId="AD" clId="Web-{5CEF4E4F-BA1E-2606-FA91-F239632A21C5}" dt="2025-02-11T04:45:05.240" v="92" actId="20577"/>
          <ac:spMkLst>
            <pc:docMk/>
            <pc:sldMk cId="455511260" sldId="260"/>
            <ac:spMk id="2" creationId="{7E261E52-B47A-0F08-BD09-4876348B28E3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16:49.280" v="343" actId="20577"/>
          <ac:spMkLst>
            <pc:docMk/>
            <pc:sldMk cId="455511260" sldId="260"/>
            <ac:spMk id="5" creationId="{83383E64-5C11-41C5-E81F-ED8D7F444689}"/>
          </ac:spMkLst>
        </pc:spChg>
      </pc:sldChg>
      <pc:sldChg chg="modSp del">
        <pc:chgData name="Athithraja R" userId="S::2022503702@student.annauniv.edu::9ce64f35-6709-46c2-bf82-761851234c80" providerId="AD" clId="Web-{5CEF4E4F-BA1E-2606-FA91-F239632A21C5}" dt="2025-02-11T04:48:05.319" v="106"/>
        <pc:sldMkLst>
          <pc:docMk/>
          <pc:sldMk cId="1114064972" sldId="261"/>
        </pc:sldMkLst>
        <pc:spChg chg="mod">
          <ac:chgData name="Athithraja R" userId="S::2022503702@student.annauniv.edu::9ce64f35-6709-46c2-bf82-761851234c80" providerId="AD" clId="Web-{5CEF4E4F-BA1E-2606-FA91-F239632A21C5}" dt="2025-02-11T04:47:55.397" v="105" actId="20577"/>
          <ac:spMkLst>
            <pc:docMk/>
            <pc:sldMk cId="1114064972" sldId="261"/>
            <ac:spMk id="2" creationId="{50410F1E-B0F3-9F48-FBCE-6EC772C30BA3}"/>
          </ac:spMkLst>
        </pc:spChg>
      </pc:sldChg>
      <pc:sldChg chg="addSp delSp modSp">
        <pc:chgData name="Athithraja R" userId="S::2022503702@student.annauniv.edu::9ce64f35-6709-46c2-bf82-761851234c80" providerId="AD" clId="Web-{5CEF4E4F-BA1E-2606-FA91-F239632A21C5}" dt="2025-02-11T05:17:20.093" v="347" actId="20577"/>
        <pc:sldMkLst>
          <pc:docMk/>
          <pc:sldMk cId="2075742032" sldId="262"/>
        </pc:sldMkLst>
        <pc:spChg chg="mod">
          <ac:chgData name="Athithraja R" userId="S::2022503702@student.annauniv.edu::9ce64f35-6709-46c2-bf82-761851234c80" providerId="AD" clId="Web-{5CEF4E4F-BA1E-2606-FA91-F239632A21C5}" dt="2025-02-11T04:48:15.491" v="109" actId="1076"/>
          <ac:spMkLst>
            <pc:docMk/>
            <pc:sldMk cId="2075742032" sldId="262"/>
            <ac:spMk id="2" creationId="{CC576B15-48AB-84EA-3C53-3E5A6FC87470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17:20.093" v="347" actId="20577"/>
          <ac:spMkLst>
            <pc:docMk/>
            <pc:sldMk cId="2075742032" sldId="262"/>
            <ac:spMk id="5" creationId="{9F291892-E49A-F8FE-6EA1-1CA1E1D97C8B}"/>
          </ac:spMkLst>
        </pc:spChg>
        <pc:picChg chg="add mod">
          <ac:chgData name="Athithraja R" userId="S::2022503702@student.annauniv.edu::9ce64f35-6709-46c2-bf82-761851234c80" providerId="AD" clId="Web-{5CEF4E4F-BA1E-2606-FA91-F239632A21C5}" dt="2025-02-11T04:53:54.461" v="170" actId="1076"/>
          <ac:picMkLst>
            <pc:docMk/>
            <pc:sldMk cId="2075742032" sldId="262"/>
            <ac:picMk id="3" creationId="{057BA203-8556-44D1-0B79-7D3628C059F3}"/>
          </ac:picMkLst>
        </pc:picChg>
        <pc:picChg chg="add del mod">
          <ac:chgData name="Athithraja R" userId="S::2022503702@student.annauniv.edu::9ce64f35-6709-46c2-bf82-761851234c80" providerId="AD" clId="Web-{5CEF4E4F-BA1E-2606-FA91-F239632A21C5}" dt="2025-02-11T04:54:34.118" v="172"/>
          <ac:picMkLst>
            <pc:docMk/>
            <pc:sldMk cId="2075742032" sldId="262"/>
            <ac:picMk id="4" creationId="{538B9C6D-E6EB-7221-4E2A-FF1DDDBFB335}"/>
          </ac:picMkLst>
        </pc:picChg>
        <pc:picChg chg="add del mod">
          <ac:chgData name="Athithraja R" userId="S::2022503702@student.annauniv.edu::9ce64f35-6709-46c2-bf82-761851234c80" providerId="AD" clId="Web-{5CEF4E4F-BA1E-2606-FA91-F239632A21C5}" dt="2025-02-11T04:54:44.305" v="174"/>
          <ac:picMkLst>
            <pc:docMk/>
            <pc:sldMk cId="2075742032" sldId="262"/>
            <ac:picMk id="6" creationId="{E203B040-43B1-6152-6C3A-7A285B658A0E}"/>
          </ac:picMkLst>
        </pc:picChg>
        <pc:picChg chg="del">
          <ac:chgData name="Athithraja R" userId="S::2022503702@student.annauniv.edu::9ce64f35-6709-46c2-bf82-761851234c80" providerId="AD" clId="Web-{5CEF4E4F-BA1E-2606-FA91-F239632A21C5}" dt="2025-02-11T04:49:15.304" v="132"/>
          <ac:picMkLst>
            <pc:docMk/>
            <pc:sldMk cId="2075742032" sldId="262"/>
            <ac:picMk id="8" creationId="{5AE0E9E7-BD26-09F8-5DE4-D7468B14860E}"/>
          </ac:picMkLst>
        </pc:picChg>
      </pc:sldChg>
      <pc:sldChg chg="del">
        <pc:chgData name="Athithraja R" userId="S::2022503702@student.annauniv.edu::9ce64f35-6709-46c2-bf82-761851234c80" providerId="AD" clId="Web-{5CEF4E4F-BA1E-2606-FA91-F239632A21C5}" dt="2025-02-11T05:04:33.652" v="246"/>
        <pc:sldMkLst>
          <pc:docMk/>
          <pc:sldMk cId="3656381331" sldId="263"/>
        </pc:sldMkLst>
      </pc:sldChg>
      <pc:sldChg chg="del">
        <pc:chgData name="Athithraja R" userId="S::2022503702@student.annauniv.edu::9ce64f35-6709-46c2-bf82-761851234c80" providerId="AD" clId="Web-{5CEF4E4F-BA1E-2606-FA91-F239632A21C5}" dt="2025-02-11T05:04:27.667" v="241"/>
        <pc:sldMkLst>
          <pc:docMk/>
          <pc:sldMk cId="3663426638" sldId="264"/>
        </pc:sldMkLst>
      </pc:sldChg>
      <pc:sldChg chg="del">
        <pc:chgData name="Athithraja R" userId="S::2022503702@student.annauniv.edu::9ce64f35-6709-46c2-bf82-761851234c80" providerId="AD" clId="Web-{5CEF4E4F-BA1E-2606-FA91-F239632A21C5}" dt="2025-02-11T05:04:29.511" v="243"/>
        <pc:sldMkLst>
          <pc:docMk/>
          <pc:sldMk cId="2364592770" sldId="265"/>
        </pc:sldMkLst>
      </pc:sldChg>
      <pc:sldChg chg="del">
        <pc:chgData name="Athithraja R" userId="S::2022503702@student.annauniv.edu::9ce64f35-6709-46c2-bf82-761851234c80" providerId="AD" clId="Web-{5CEF4E4F-BA1E-2606-FA91-F239632A21C5}" dt="2025-02-11T05:04:30.902" v="245"/>
        <pc:sldMkLst>
          <pc:docMk/>
          <pc:sldMk cId="1572091986" sldId="266"/>
        </pc:sldMkLst>
      </pc:sldChg>
      <pc:sldChg chg="addSp modSp">
        <pc:chgData name="Athithraja R" userId="S::2022503702@student.annauniv.edu::9ce64f35-6709-46c2-bf82-761851234c80" providerId="AD" clId="Web-{5CEF4E4F-BA1E-2606-FA91-F239632A21C5}" dt="2025-02-11T05:19:20.437" v="375" actId="1076"/>
        <pc:sldMkLst>
          <pc:docMk/>
          <pc:sldMk cId="4267711435" sldId="267"/>
        </pc:sldMkLst>
        <pc:spChg chg="add mod">
          <ac:chgData name="Athithraja R" userId="S::2022503702@student.annauniv.edu::9ce64f35-6709-46c2-bf82-761851234c80" providerId="AD" clId="Web-{5CEF4E4F-BA1E-2606-FA91-F239632A21C5}" dt="2025-02-11T05:19:20.437" v="375" actId="1076"/>
          <ac:spMkLst>
            <pc:docMk/>
            <pc:sldMk cId="4267711435" sldId="267"/>
            <ac:spMk id="3" creationId="{5035E227-A5B3-43A1-E082-26D9A12C38C9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12:57.982" v="322" actId="20577"/>
          <ac:spMkLst>
            <pc:docMk/>
            <pc:sldMk cId="4267711435" sldId="267"/>
            <ac:spMk id="5" creationId="{EA836FC3-6192-9542-1117-A5EE7FD801F6}"/>
          </ac:spMkLst>
        </pc:spChg>
      </pc:sldChg>
      <pc:sldChg chg="modSp">
        <pc:chgData name="Athithraja R" userId="S::2022503702@student.annauniv.edu::9ce64f35-6709-46c2-bf82-761851234c80" providerId="AD" clId="Web-{5CEF4E4F-BA1E-2606-FA91-F239632A21C5}" dt="2025-02-11T05:19:25.765" v="376" actId="20577"/>
        <pc:sldMkLst>
          <pc:docMk/>
          <pc:sldMk cId="1419268126" sldId="268"/>
        </pc:sldMkLst>
        <pc:spChg chg="mod">
          <ac:chgData name="Athithraja R" userId="S::2022503702@student.annauniv.edu::9ce64f35-6709-46c2-bf82-761851234c80" providerId="AD" clId="Web-{5CEF4E4F-BA1E-2606-FA91-F239632A21C5}" dt="2025-02-11T05:19:25.765" v="376" actId="20577"/>
          <ac:spMkLst>
            <pc:docMk/>
            <pc:sldMk cId="1419268126" sldId="268"/>
            <ac:spMk id="5" creationId="{4FA9AB4B-D8A9-6BA8-3AD1-9DA200A0E7FE}"/>
          </ac:spMkLst>
        </pc:spChg>
      </pc:sldChg>
      <pc:sldChg chg="del">
        <pc:chgData name="Athithraja R" userId="S::2022503702@student.annauniv.edu::9ce64f35-6709-46c2-bf82-761851234c80" providerId="AD" clId="Web-{5CEF4E4F-BA1E-2606-FA91-F239632A21C5}" dt="2025-02-11T05:04:24.855" v="239"/>
        <pc:sldMkLst>
          <pc:docMk/>
          <pc:sldMk cId="2966575906" sldId="272"/>
        </pc:sldMkLst>
      </pc:sldChg>
      <pc:sldChg chg="del">
        <pc:chgData name="Athithraja R" userId="S::2022503702@student.annauniv.edu::9ce64f35-6709-46c2-bf82-761851234c80" providerId="AD" clId="Web-{5CEF4E4F-BA1E-2606-FA91-F239632A21C5}" dt="2025-02-11T05:04:26.683" v="240"/>
        <pc:sldMkLst>
          <pc:docMk/>
          <pc:sldMk cId="1166399057" sldId="273"/>
        </pc:sldMkLst>
      </pc:sldChg>
      <pc:sldChg chg="del">
        <pc:chgData name="Athithraja R" userId="S::2022503702@student.annauniv.edu::9ce64f35-6709-46c2-bf82-761851234c80" providerId="AD" clId="Web-{5CEF4E4F-BA1E-2606-FA91-F239632A21C5}" dt="2025-02-11T05:04:28.558" v="242"/>
        <pc:sldMkLst>
          <pc:docMk/>
          <pc:sldMk cId="4010017784" sldId="274"/>
        </pc:sldMkLst>
      </pc:sldChg>
      <pc:sldChg chg="del">
        <pc:chgData name="Athithraja R" userId="S::2022503702@student.annauniv.edu::9ce64f35-6709-46c2-bf82-761851234c80" providerId="AD" clId="Web-{5CEF4E4F-BA1E-2606-FA91-F239632A21C5}" dt="2025-02-11T05:04:30.027" v="244"/>
        <pc:sldMkLst>
          <pc:docMk/>
          <pc:sldMk cId="2435632928" sldId="275"/>
        </pc:sldMkLst>
      </pc:sldChg>
      <pc:sldChg chg="addSp delSp modSp new">
        <pc:chgData name="Athithraja R" userId="S::2022503702@student.annauniv.edu::9ce64f35-6709-46c2-bf82-761851234c80" providerId="AD" clId="Web-{5CEF4E4F-BA1E-2606-FA91-F239632A21C5}" dt="2025-02-11T05:17:55.577" v="351" actId="1076"/>
        <pc:sldMkLst>
          <pc:docMk/>
          <pc:sldMk cId="2824496665" sldId="276"/>
        </pc:sldMkLst>
        <pc:spChg chg="mod">
          <ac:chgData name="Athithraja R" userId="S::2022503702@student.annauniv.edu::9ce64f35-6709-46c2-bf82-761851234c80" providerId="AD" clId="Web-{5CEF4E4F-BA1E-2606-FA91-F239632A21C5}" dt="2025-02-11T04:55:34.383" v="179" actId="20577"/>
          <ac:spMkLst>
            <pc:docMk/>
            <pc:sldMk cId="2824496665" sldId="276"/>
            <ac:spMk id="2" creationId="{6E7E0CD6-B812-FB61-9CB8-2567AF0E6A1B}"/>
          </ac:spMkLst>
        </pc:spChg>
        <pc:spChg chg="del">
          <ac:chgData name="Athithraja R" userId="S::2022503702@student.annauniv.edu::9ce64f35-6709-46c2-bf82-761851234c80" providerId="AD" clId="Web-{5CEF4E4F-BA1E-2606-FA91-F239632A21C5}" dt="2025-02-11T04:55:02.024" v="176"/>
          <ac:spMkLst>
            <pc:docMk/>
            <pc:sldMk cId="2824496665" sldId="276"/>
            <ac:spMk id="3" creationId="{5F4C0885-A83B-1979-0D94-31582C6DCF93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4:56:37.665" v="187" actId="1076"/>
          <ac:spMkLst>
            <pc:docMk/>
            <pc:sldMk cId="2824496665" sldId="276"/>
            <ac:spMk id="6" creationId="{900F2390-223A-B9AB-AC71-9BE71AB8BC31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7:55.577" v="351" actId="1076"/>
          <ac:spMkLst>
            <pc:docMk/>
            <pc:sldMk cId="2824496665" sldId="276"/>
            <ac:spMk id="8" creationId="{AA157F72-D658-2B65-9A4A-DC22BB7643AB}"/>
          </ac:spMkLst>
        </pc:spChg>
        <pc:picChg chg="add del mod ord">
          <ac:chgData name="Athithraja R" userId="S::2022503702@student.annauniv.edu::9ce64f35-6709-46c2-bf82-761851234c80" providerId="AD" clId="Web-{5CEF4E4F-BA1E-2606-FA91-F239632A21C5}" dt="2025-02-11T04:55:04.524" v="177"/>
          <ac:picMkLst>
            <pc:docMk/>
            <pc:sldMk cId="2824496665" sldId="276"/>
            <ac:picMk id="4" creationId="{4C131C1A-700A-4F3F-6D79-D006FB8BAB9D}"/>
          </ac:picMkLst>
        </pc:picChg>
        <pc:picChg chg="add mod">
          <ac:chgData name="Athithraja R" userId="S::2022503702@student.annauniv.edu::9ce64f35-6709-46c2-bf82-761851234c80" providerId="AD" clId="Web-{5CEF4E4F-BA1E-2606-FA91-F239632A21C5}" dt="2025-02-11T04:57:44.493" v="193" actId="1076"/>
          <ac:picMkLst>
            <pc:docMk/>
            <pc:sldMk cId="2824496665" sldId="276"/>
            <ac:picMk id="7" creationId="{356A5CC7-EC7E-4850-C21D-EC3ACFE3401F}"/>
          </ac:picMkLst>
        </pc:picChg>
      </pc:sldChg>
      <pc:sldChg chg="addSp delSp modSp add replId">
        <pc:chgData name="Athithraja R" userId="S::2022503702@student.annauniv.edu::9ce64f35-6709-46c2-bf82-761851234c80" providerId="AD" clId="Web-{5CEF4E4F-BA1E-2606-FA91-F239632A21C5}" dt="2025-02-11T05:18:02.890" v="354" actId="1076"/>
        <pc:sldMkLst>
          <pc:docMk/>
          <pc:sldMk cId="2134294248" sldId="277"/>
        </pc:sldMkLst>
        <pc:spChg chg="mod">
          <ac:chgData name="Athithraja R" userId="S::2022503702@student.annauniv.edu::9ce64f35-6709-46c2-bf82-761851234c80" providerId="AD" clId="Web-{5CEF4E4F-BA1E-2606-FA91-F239632A21C5}" dt="2025-02-11T04:59:03.338" v="198" actId="20577"/>
          <ac:spMkLst>
            <pc:docMk/>
            <pc:sldMk cId="2134294248" sldId="277"/>
            <ac:spMk id="2" creationId="{5178199B-22E8-0008-690A-A19511019B0A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8:02.890" v="354" actId="1076"/>
          <ac:spMkLst>
            <pc:docMk/>
            <pc:sldMk cId="2134294248" sldId="277"/>
            <ac:spMk id="4" creationId="{DEE6BC1B-1B98-E1D3-6B0E-1BF65996CBB9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06:02.246" v="263" actId="20577"/>
          <ac:spMkLst>
            <pc:docMk/>
            <pc:sldMk cId="2134294248" sldId="277"/>
            <ac:spMk id="6" creationId="{CB6503D0-A795-08A9-B1E0-2D75E3D52E7A}"/>
          </ac:spMkLst>
        </pc:spChg>
        <pc:picChg chg="add mod">
          <ac:chgData name="Athithraja R" userId="S::2022503702@student.annauniv.edu::9ce64f35-6709-46c2-bf82-761851234c80" providerId="AD" clId="Web-{5CEF4E4F-BA1E-2606-FA91-F239632A21C5}" dt="2025-02-11T05:01:07.541" v="219" actId="14100"/>
          <ac:picMkLst>
            <pc:docMk/>
            <pc:sldMk cId="2134294248" sldId="277"/>
            <ac:picMk id="3" creationId="{61B0B03C-4F60-7326-AD07-FFD3FDB272BB}"/>
          </ac:picMkLst>
        </pc:picChg>
        <pc:picChg chg="del mod">
          <ac:chgData name="Athithraja R" userId="S::2022503702@student.annauniv.edu::9ce64f35-6709-46c2-bf82-761851234c80" providerId="AD" clId="Web-{5CEF4E4F-BA1E-2606-FA91-F239632A21C5}" dt="2025-02-11T04:59:24.306" v="202"/>
          <ac:picMkLst>
            <pc:docMk/>
            <pc:sldMk cId="2134294248" sldId="277"/>
            <ac:picMk id="7" creationId="{0AC01A4F-3C17-BAA7-0D79-EDB20A3D74FF}"/>
          </ac:picMkLst>
        </pc:picChg>
      </pc:sldChg>
      <pc:sldChg chg="addSp delSp modSp add replId">
        <pc:chgData name="Athithraja R" userId="S::2022503702@student.annauniv.edu::9ce64f35-6709-46c2-bf82-761851234c80" providerId="AD" clId="Web-{5CEF4E4F-BA1E-2606-FA91-F239632A21C5}" dt="2025-02-11T05:18:25.671" v="358" actId="1076"/>
        <pc:sldMkLst>
          <pc:docMk/>
          <pc:sldMk cId="1723337347" sldId="278"/>
        </pc:sldMkLst>
        <pc:spChg chg="mod">
          <ac:chgData name="Athithraja R" userId="S::2022503702@student.annauniv.edu::9ce64f35-6709-46c2-bf82-761851234c80" providerId="AD" clId="Web-{5CEF4E4F-BA1E-2606-FA91-F239632A21C5}" dt="2025-02-11T05:02:14.979" v="226" actId="20577"/>
          <ac:spMkLst>
            <pc:docMk/>
            <pc:sldMk cId="1723337347" sldId="278"/>
            <ac:spMk id="2" creationId="{175D0761-1567-A39B-2F36-81051C23FBC3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8:25.671" v="358" actId="1076"/>
          <ac:spMkLst>
            <pc:docMk/>
            <pc:sldMk cId="1723337347" sldId="278"/>
            <ac:spMk id="5" creationId="{CEA56C8B-B00F-DA51-6179-DA184521AEF3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03:37.729" v="235" actId="1076"/>
          <ac:spMkLst>
            <pc:docMk/>
            <pc:sldMk cId="1723337347" sldId="278"/>
            <ac:spMk id="6" creationId="{B310DF6B-777F-72B1-ECCF-7C22A8059F8D}"/>
          </ac:spMkLst>
        </pc:spChg>
        <pc:picChg chg="add">
          <ac:chgData name="Athithraja R" userId="S::2022503702@student.annauniv.edu::9ce64f35-6709-46c2-bf82-761851234c80" providerId="AD" clId="Web-{5CEF4E4F-BA1E-2606-FA91-F239632A21C5}" dt="2025-02-11T05:04:02.495" v="236"/>
          <ac:picMkLst>
            <pc:docMk/>
            <pc:sldMk cId="1723337347" sldId="278"/>
            <ac:picMk id="4" creationId="{15B11516-379F-A132-8BC4-1C426908510A}"/>
          </ac:picMkLst>
        </pc:picChg>
        <pc:picChg chg="del">
          <ac:chgData name="Athithraja R" userId="S::2022503702@student.annauniv.edu::9ce64f35-6709-46c2-bf82-761851234c80" providerId="AD" clId="Web-{5CEF4E4F-BA1E-2606-FA91-F239632A21C5}" dt="2025-02-11T05:03:23.464" v="234"/>
          <ac:picMkLst>
            <pc:docMk/>
            <pc:sldMk cId="1723337347" sldId="278"/>
            <ac:picMk id="7" creationId="{C96D4038-9D39-4CA9-CB1A-847EDC05C584}"/>
          </ac:picMkLst>
        </pc:picChg>
      </pc:sldChg>
      <pc:sldChg chg="addSp delSp modSp add replId">
        <pc:chgData name="Athithraja R" userId="S::2022503702@student.annauniv.edu::9ce64f35-6709-46c2-bf82-761851234c80" providerId="AD" clId="Web-{5CEF4E4F-BA1E-2606-FA91-F239632A21C5}" dt="2025-02-11T05:18:36.546" v="361" actId="1076"/>
        <pc:sldMkLst>
          <pc:docMk/>
          <pc:sldMk cId="4177457903" sldId="279"/>
        </pc:sldMkLst>
        <pc:spChg chg="mod">
          <ac:chgData name="Athithraja R" userId="S::2022503702@student.annauniv.edu::9ce64f35-6709-46c2-bf82-761851234c80" providerId="AD" clId="Web-{5CEF4E4F-BA1E-2606-FA91-F239632A21C5}" dt="2025-02-11T05:09:58.950" v="299" actId="20577"/>
          <ac:spMkLst>
            <pc:docMk/>
            <pc:sldMk cId="4177457903" sldId="279"/>
            <ac:spMk id="2" creationId="{E70F4B25-A4C4-E3CC-B730-3DBDF6CFAE98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8:36.546" v="361" actId="1076"/>
          <ac:spMkLst>
            <pc:docMk/>
            <pc:sldMk cId="4177457903" sldId="279"/>
            <ac:spMk id="5" creationId="{B5E4514B-0890-8384-43A9-50EE9EC0C31D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05:50.464" v="261" actId="20577"/>
          <ac:spMkLst>
            <pc:docMk/>
            <pc:sldMk cId="4177457903" sldId="279"/>
            <ac:spMk id="6" creationId="{8C9D271B-FE6F-543E-81A1-0DC39233B19E}"/>
          </ac:spMkLst>
        </pc:spChg>
        <pc:picChg chg="add mod">
          <ac:chgData name="Athithraja R" userId="S::2022503702@student.annauniv.edu::9ce64f35-6709-46c2-bf82-761851234c80" providerId="AD" clId="Web-{5CEF4E4F-BA1E-2606-FA91-F239632A21C5}" dt="2025-02-11T05:09:56.372" v="298" actId="1076"/>
          <ac:picMkLst>
            <pc:docMk/>
            <pc:sldMk cId="4177457903" sldId="279"/>
            <ac:picMk id="3" creationId="{8AA48035-0608-6DCE-E03B-E9D7DC3F14EF}"/>
          </ac:picMkLst>
        </pc:picChg>
        <pc:picChg chg="del">
          <ac:chgData name="Athithraja R" userId="S::2022503702@student.annauniv.edu::9ce64f35-6709-46c2-bf82-761851234c80" providerId="AD" clId="Web-{5CEF4E4F-BA1E-2606-FA91-F239632A21C5}" dt="2025-02-11T05:05:19.402" v="257"/>
          <ac:picMkLst>
            <pc:docMk/>
            <pc:sldMk cId="4177457903" sldId="279"/>
            <ac:picMk id="4" creationId="{E680E812-AFFE-5C31-CF5D-A2AC3F2C887D}"/>
          </ac:picMkLst>
        </pc:picChg>
      </pc:sldChg>
      <pc:sldChg chg="addSp delSp modSp add replId">
        <pc:chgData name="Athithraja R" userId="S::2022503702@student.annauniv.edu::9ce64f35-6709-46c2-bf82-761851234c80" providerId="AD" clId="Web-{5CEF4E4F-BA1E-2606-FA91-F239632A21C5}" dt="2025-02-11T05:18:45.452" v="365" actId="1076"/>
        <pc:sldMkLst>
          <pc:docMk/>
          <pc:sldMk cId="1220207483" sldId="280"/>
        </pc:sldMkLst>
        <pc:spChg chg="add del mod">
          <ac:chgData name="Athithraja R" userId="S::2022503702@student.annauniv.edu::9ce64f35-6709-46c2-bf82-761851234c80" providerId="AD" clId="Web-{5CEF4E4F-BA1E-2606-FA91-F239632A21C5}" dt="2025-02-11T05:10:01.247" v="300" actId="20577"/>
          <ac:spMkLst>
            <pc:docMk/>
            <pc:sldMk cId="1220207483" sldId="280"/>
            <ac:spMk id="2" creationId="{C5E52AEE-BFB9-29E1-1B03-306225D6D1DC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08:04.356" v="279" actId="20577"/>
          <ac:spMkLst>
            <pc:docMk/>
            <pc:sldMk cId="1220207483" sldId="280"/>
            <ac:spMk id="6" creationId="{58F14004-A18C-F1C0-68E8-4CAAE5118011}"/>
          </ac:spMkLst>
        </pc:spChg>
        <pc:spChg chg="add del mod">
          <ac:chgData name="Athithraja R" userId="S::2022503702@student.annauniv.edu::9ce64f35-6709-46c2-bf82-761851234c80" providerId="AD" clId="Web-{5CEF4E4F-BA1E-2606-FA91-F239632A21C5}" dt="2025-02-11T05:09:39.028" v="294"/>
          <ac:spMkLst>
            <pc:docMk/>
            <pc:sldMk cId="1220207483" sldId="280"/>
            <ac:spMk id="7" creationId="{47C15FAE-175E-5F75-83E9-8F92F70B72B4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8:42.531" v="364" actId="1076"/>
          <ac:spMkLst>
            <pc:docMk/>
            <pc:sldMk cId="1220207483" sldId="280"/>
            <ac:spMk id="8" creationId="{605F999D-0B01-C4DC-62FA-B54873663638}"/>
          </ac:spMkLst>
        </pc:spChg>
        <pc:picChg chg="add mod">
          <ac:chgData name="Athithraja R" userId="S::2022503702@student.annauniv.edu::9ce64f35-6709-46c2-bf82-761851234c80" providerId="AD" clId="Web-{5CEF4E4F-BA1E-2606-FA91-F239632A21C5}" dt="2025-02-11T05:18:45.452" v="365" actId="1076"/>
          <ac:picMkLst>
            <pc:docMk/>
            <pc:sldMk cId="1220207483" sldId="280"/>
            <ac:picMk id="3" creationId="{C06853A8-27B0-D81C-CEE2-4F986A66B3FB}"/>
          </ac:picMkLst>
        </pc:picChg>
        <pc:picChg chg="del">
          <ac:chgData name="Athithraja R" userId="S::2022503702@student.annauniv.edu::9ce64f35-6709-46c2-bf82-761851234c80" providerId="AD" clId="Web-{5CEF4E4F-BA1E-2606-FA91-F239632A21C5}" dt="2025-02-11T05:07:14.527" v="274"/>
          <ac:picMkLst>
            <pc:docMk/>
            <pc:sldMk cId="1220207483" sldId="280"/>
            <ac:picMk id="4" creationId="{01B1F831-4D67-5075-01DD-C545F93F30BE}"/>
          </ac:picMkLst>
        </pc:picChg>
      </pc:sldChg>
      <pc:sldChg chg="addSp delSp modSp add replId">
        <pc:chgData name="Athithraja R" userId="S::2022503702@student.annauniv.edu::9ce64f35-6709-46c2-bf82-761851234c80" providerId="AD" clId="Web-{5CEF4E4F-BA1E-2606-FA91-F239632A21C5}" dt="2025-02-11T05:19:00.515" v="369" actId="1076"/>
        <pc:sldMkLst>
          <pc:docMk/>
          <pc:sldMk cId="172060222" sldId="281"/>
        </pc:sldMkLst>
        <pc:spChg chg="mod">
          <ac:chgData name="Athithraja R" userId="S::2022503702@student.annauniv.edu::9ce64f35-6709-46c2-bf82-761851234c80" providerId="AD" clId="Web-{5CEF4E4F-BA1E-2606-FA91-F239632A21C5}" dt="2025-02-11T05:10:03.684" v="301" actId="20577"/>
          <ac:spMkLst>
            <pc:docMk/>
            <pc:sldMk cId="172060222" sldId="281"/>
            <ac:spMk id="2" creationId="{8D3A2128-E08D-CC16-4489-A7789F60BE6B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8:55.109" v="368" actId="1076"/>
          <ac:spMkLst>
            <pc:docMk/>
            <pc:sldMk cId="172060222" sldId="281"/>
            <ac:spMk id="4" creationId="{FE7DCD1C-956B-9F15-0150-1045977981D8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19:00.515" v="369" actId="1076"/>
          <ac:spMkLst>
            <pc:docMk/>
            <pc:sldMk cId="172060222" sldId="281"/>
            <ac:spMk id="6" creationId="{D9B7E0F5-76B8-7D8B-1AA6-11F6C21A68DB}"/>
          </ac:spMkLst>
        </pc:spChg>
        <pc:picChg chg="del">
          <ac:chgData name="Athithraja R" userId="S::2022503702@student.annauniv.edu::9ce64f35-6709-46c2-bf82-761851234c80" providerId="AD" clId="Web-{5CEF4E4F-BA1E-2606-FA91-F239632A21C5}" dt="2025-02-11T05:08:57.028" v="287"/>
          <ac:picMkLst>
            <pc:docMk/>
            <pc:sldMk cId="172060222" sldId="281"/>
            <ac:picMk id="3" creationId="{0E8392D1-EB40-0079-FE94-E8C9D310F54E}"/>
          </ac:picMkLst>
        </pc:picChg>
      </pc:sldChg>
      <pc:sldChg chg="addSp delSp modSp add replId">
        <pc:chgData name="Athithraja R" userId="S::2022503702@student.annauniv.edu::9ce64f35-6709-46c2-bf82-761851234c80" providerId="AD" clId="Web-{5CEF4E4F-BA1E-2606-FA91-F239632A21C5}" dt="2025-02-11T05:19:11.234" v="372" actId="1076"/>
        <pc:sldMkLst>
          <pc:docMk/>
          <pc:sldMk cId="2641415075" sldId="282"/>
        </pc:sldMkLst>
        <pc:spChg chg="mod">
          <ac:chgData name="Athithraja R" userId="S::2022503702@student.annauniv.edu::9ce64f35-6709-46c2-bf82-761851234c80" providerId="AD" clId="Web-{5CEF4E4F-BA1E-2606-FA91-F239632A21C5}" dt="2025-02-11T05:09:25.809" v="291" actId="20577"/>
          <ac:spMkLst>
            <pc:docMk/>
            <pc:sldMk cId="2641415075" sldId="282"/>
            <ac:spMk id="2" creationId="{0E87EB65-7C41-FB59-19DA-D3CB860A03A1}"/>
          </ac:spMkLst>
        </pc:spChg>
        <pc:spChg chg="add mod">
          <ac:chgData name="Athithraja R" userId="S::2022503702@student.annauniv.edu::9ce64f35-6709-46c2-bf82-761851234c80" providerId="AD" clId="Web-{5CEF4E4F-BA1E-2606-FA91-F239632A21C5}" dt="2025-02-11T05:19:11.234" v="372" actId="1076"/>
          <ac:spMkLst>
            <pc:docMk/>
            <pc:sldMk cId="2641415075" sldId="282"/>
            <ac:spMk id="4" creationId="{E2D2031C-78DE-DAE0-9B98-82B7595AE9B3}"/>
          </ac:spMkLst>
        </pc:spChg>
        <pc:spChg chg="mod">
          <ac:chgData name="Athithraja R" userId="S::2022503702@student.annauniv.edu::9ce64f35-6709-46c2-bf82-761851234c80" providerId="AD" clId="Web-{5CEF4E4F-BA1E-2606-FA91-F239632A21C5}" dt="2025-02-11T05:12:29.107" v="319" actId="20577"/>
          <ac:spMkLst>
            <pc:docMk/>
            <pc:sldMk cId="2641415075" sldId="282"/>
            <ac:spMk id="6" creationId="{02C6C9DD-F16C-71FD-359E-B0498C9F4442}"/>
          </ac:spMkLst>
        </pc:spChg>
        <pc:picChg chg="del">
          <ac:chgData name="Athithraja R" userId="S::2022503702@student.annauniv.edu::9ce64f35-6709-46c2-bf82-761851234c80" providerId="AD" clId="Web-{5CEF4E4F-BA1E-2606-FA91-F239632A21C5}" dt="2025-02-11T05:11:11.903" v="309"/>
          <ac:picMkLst>
            <pc:docMk/>
            <pc:sldMk cId="2641415075" sldId="282"/>
            <ac:picMk id="3" creationId="{35329478-E052-9FE9-BEF0-1524F0C931B6}"/>
          </ac:picMkLst>
        </pc:picChg>
      </pc:sldChg>
      <pc:sldChg chg="add del replId">
        <pc:chgData name="Athithraja R" userId="S::2022503702@student.annauniv.edu::9ce64f35-6709-46c2-bf82-761851234c80" providerId="AD" clId="Web-{5CEF4E4F-BA1E-2606-FA91-F239632A21C5}" dt="2025-02-11T05:12:34.607" v="320"/>
        <pc:sldMkLst>
          <pc:docMk/>
          <pc:sldMk cId="358977504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706BD-F4EC-4AE6-8396-E89B591F77D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0AADD-3FFB-418A-B5A5-8900B742F1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1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0AADD-3FFB-418A-B5A5-8900B742F10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0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0AADD-3FFB-418A-B5A5-8900B742F10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1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0AADD-3FFB-418A-B5A5-8900B742F10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9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9rpRD5aurvVX5XODDP0HZOoLU7-zzhiv/view?usp=shar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im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RCk0S7LIhs56dkMnACwNZz6k6a9kAzF_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2098-P_LvOHwOPBZ7XNNHyqbt9tunYq-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48H3pA1dxREhkNrryx9UO3UhthCgUVSL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WU80MkqYqdOIZeKR-rJlGU5gd9U52GWp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531" y="1336731"/>
            <a:ext cx="9066984" cy="147501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Machine Learning Implementation Without Coding Using KNIME</a:t>
            </a:r>
            <a:endParaRPr lang="en-US" dirty="0"/>
          </a:p>
          <a:p>
            <a:pPr algn="ctr"/>
            <a:endParaRPr lang="en-US" b="1" u="sng" dirty="0">
              <a:latin typeface="Franklin Gothic Demi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51671"/>
            <a:ext cx="10993546" cy="468233"/>
          </a:xfrm>
        </p:spPr>
        <p:txBody>
          <a:bodyPr>
            <a:normAutofit/>
          </a:bodyPr>
          <a:lstStyle/>
          <a:p>
            <a:pPr algn="r"/>
            <a:r>
              <a:rPr lang="en-IN" b="1" i="1" dirty="0" err="1"/>
              <a:t>Athithraja</a:t>
            </a:r>
            <a:r>
              <a:rPr lang="en-IN" b="1" i="1" dirty="0"/>
              <a:t> R (2022503702)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C3C1-96F7-3107-2F16-AD87952A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4B76-4B17-632B-C52B-2738EDED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5250"/>
            <a:ext cx="11029616" cy="1188720"/>
          </a:xfrm>
        </p:spPr>
        <p:txBody>
          <a:bodyPr/>
          <a:lstStyle/>
          <a:p>
            <a:r>
              <a:rPr lang="en-US" b="1" dirty="0"/>
              <a:t>Decision Tree Using ID3 Algorithm for PIMA Indian Diabetes Dataset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34DA7-D179-3F77-768F-EEAB1823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3241"/>
            <a:ext cx="4919239" cy="547478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Load Dataset: Use </a:t>
            </a:r>
            <a:r>
              <a:rPr lang="en-US" dirty="0">
                <a:latin typeface="Franklin Gothic Book"/>
                <a:cs typeface="Times New Roman"/>
              </a:rPr>
              <a:t>File Reader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 dirty="0"/>
          </a:p>
          <a:p>
            <a:pPr marL="305435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Preprocess Data: Handle missing values if required.</a:t>
            </a:r>
          </a:p>
          <a:p>
            <a:pPr marL="305435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Train Model: Use </a:t>
            </a:r>
            <a:r>
              <a:rPr lang="en-US" dirty="0">
                <a:latin typeface="Franklin Gothic Book"/>
                <a:cs typeface="Times New Roman"/>
              </a:rPr>
              <a:t>Decision Tree Learner</a:t>
            </a:r>
            <a:r>
              <a:rPr lang="en-US" dirty="0">
                <a:latin typeface="Franklin Gothic Book"/>
                <a:ea typeface="+mn-lt"/>
                <a:cs typeface="+mn-lt"/>
              </a:rPr>
              <a:t> (ID3)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629920" lvl="1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Target Variable: Diabetes Diagnosis</a:t>
            </a:r>
            <a:endParaRPr lang="en-US" dirty="0"/>
          </a:p>
          <a:p>
            <a:pPr marL="629920" lvl="1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Features: Other attributes</a:t>
            </a:r>
            <a:endParaRPr lang="en-US" dirty="0"/>
          </a:p>
          <a:p>
            <a:pPr marL="305435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Make Predictions: Use </a:t>
            </a:r>
            <a:r>
              <a:rPr lang="en-US" dirty="0">
                <a:latin typeface="Franklin Gothic Book"/>
                <a:cs typeface="Times New Roman"/>
              </a:rPr>
              <a:t>Decision Tree Predictor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Evaluate Model: Use </a:t>
            </a:r>
            <a:r>
              <a:rPr lang="en-US" dirty="0">
                <a:latin typeface="Franklin Gothic Book"/>
                <a:cs typeface="Times New Roman"/>
              </a:rPr>
              <a:t>Scorer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Visualize Tree: Use </a:t>
            </a:r>
            <a:r>
              <a:rPr lang="en-US" dirty="0">
                <a:latin typeface="Franklin Gothic Book"/>
                <a:cs typeface="Times New Roman"/>
              </a:rPr>
              <a:t>Decision Tree View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 dirty="0"/>
          </a:p>
          <a:p>
            <a:pPr marL="305435" indent="-305435" algn="just">
              <a:buFont typeface="Wingdings"/>
              <a:buChar char="§"/>
            </a:pPr>
            <a:endParaRPr lang="en-US" dirty="0"/>
          </a:p>
        </p:txBody>
      </p:sp>
      <p:pic>
        <p:nvPicPr>
          <p:cNvPr id="5" name="Picture 4" descr="A diagram of a decision tree learner&#10;&#10;AI-generated content may be incorrect.">
            <a:extLst>
              <a:ext uri="{FF2B5EF4-FFF2-40B4-BE49-F238E27FC236}">
                <a16:creationId xmlns:a16="http://schemas.microsoft.com/office/drawing/2014/main" id="{B3EB40B9-6A8F-2C1C-52B1-3A772A68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97" y="1386157"/>
            <a:ext cx="6467475" cy="2647950"/>
          </a:xfrm>
          <a:prstGeom prst="rect">
            <a:avLst/>
          </a:prstGeom>
        </p:spPr>
      </p:pic>
      <p:pic>
        <p:nvPicPr>
          <p:cNvPr id="7" name="Picture 6" descr="A diagram of a table&#10;&#10;AI-generated content may be incorrect.">
            <a:extLst>
              <a:ext uri="{FF2B5EF4-FFF2-40B4-BE49-F238E27FC236}">
                <a16:creationId xmlns:a16="http://schemas.microsoft.com/office/drawing/2014/main" id="{8922851E-51A0-DAA8-B6F0-ACDB2405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46" y="4049474"/>
            <a:ext cx="5859492" cy="203709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3A838E1-E1B8-C994-6687-7CDA29D2ACEC}"/>
              </a:ext>
            </a:extLst>
          </p:cNvPr>
          <p:cNvSpPr txBox="1"/>
          <p:nvPr/>
        </p:nvSpPr>
        <p:spPr>
          <a:xfrm>
            <a:off x="5634897" y="6246620"/>
            <a:ext cx="14348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  <a:latin typeface="Franklin Gothic Demi"/>
                <a:hlinkClick r:id="rId4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304110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986CE-9DB9-EA70-A4D4-2C5049D6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B14D-4E04-1F4B-9A0F-5A9DB331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08571"/>
            <a:ext cx="11029616" cy="1188720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836FC3-6192-9542-1117-A5EE7FD8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22" y="2714675"/>
            <a:ext cx="7564672" cy="3634486"/>
          </a:xfrm>
        </p:spPr>
        <p:txBody>
          <a:bodyPr/>
          <a:lstStyle/>
          <a:p>
            <a:pPr marL="305435" indent="-305435" algn="just"/>
            <a:r>
              <a:rPr lang="en-US" dirty="0">
                <a:ea typeface="+mn-lt"/>
                <a:cs typeface="+mn-lt"/>
              </a:rPr>
              <a:t>KNIME is a powerful tool for implementing ML models without coding. By following these steps, we can efficiently build and evaluate ML models for various real-world applications.</a:t>
            </a:r>
          </a:p>
          <a:p>
            <a:pPr marL="305435" indent="-305435" algn="just"/>
            <a:endParaRPr lang="en-US">
              <a:latin typeface="Franklin Gothic Book"/>
              <a:ea typeface="+mn-lt"/>
              <a:cs typeface="Times New Roman"/>
            </a:endParaRPr>
          </a:p>
          <a:p>
            <a:pPr marL="305435" indent="-305435" algn="just"/>
            <a:endParaRPr lang="en-US">
              <a:latin typeface="Franklin Gothic Book"/>
              <a:ea typeface="+mn-lt"/>
              <a:cs typeface="Times New Roman"/>
            </a:endParaRPr>
          </a:p>
          <a:p>
            <a:pPr marL="305435" indent="-305435" algn="just"/>
            <a:endParaRPr lang="en-US">
              <a:latin typeface="Franklin Gothic Book"/>
            </a:endParaRPr>
          </a:p>
          <a:p>
            <a:pPr marL="305435" indent="-305435" algn="just"/>
            <a:endParaRPr lang="en-US" dirty="0"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28D82-8747-0F4E-F80C-060971A7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13" y="805543"/>
            <a:ext cx="5246913" cy="52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FD2F3-6C56-D081-4862-D76F4071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E486-33BB-26ED-7A0B-E3361940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595525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Thank you!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C621C0EF-5536-3107-A7A9-11956A717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10" y="3081867"/>
            <a:ext cx="11260667" cy="331046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D6EE381-40A4-4939-2BD7-7D3C163A0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48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B0809E-F8D4-4F2C-EC19-541BDED7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166"/>
            <a:ext cx="11029615" cy="4612146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b="1" dirty="0"/>
              <a:t>Introduction to KNIME</a:t>
            </a:r>
            <a:endParaRPr lang="en-US" dirty="0"/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Features of KNIME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Installation of KNIME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Linear Regression – Predict Car Price Based on Mileage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Linear Regression – Predict Car Sales Based on Mileage and Price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Classification Model Using Multilayer Perceptron for Forest Fire Prediction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Naïve Bayes Classifier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Decision Tree Using ID3 Algorithm for PIMA Indian Diabetes Dataset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IN" b="1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37051-EAC0-3676-6637-87480BD1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466" y="2300633"/>
            <a:ext cx="2578449" cy="28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AFCCD-0846-86E4-A65A-E490A182E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E52-B47A-0F08-BD09-4876348B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15249"/>
            <a:ext cx="11029616" cy="1188720"/>
          </a:xfrm>
        </p:spPr>
        <p:txBody>
          <a:bodyPr/>
          <a:lstStyle/>
          <a:p>
            <a:r>
              <a:rPr lang="en-IN" b="1" dirty="0"/>
              <a:t>Introduction to KNIME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83E64-5C11-41C5-E81F-ED8D7F44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715711"/>
            <a:ext cx="8067879" cy="1253476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/>
              <a:buChar char="§"/>
            </a:pPr>
            <a:r>
              <a:rPr lang="en-IN" b="1" dirty="0">
                <a:ea typeface="+mn-lt"/>
                <a:cs typeface="+mn-lt"/>
              </a:rPr>
              <a:t>KNIME (Konstanz Information Miner)</a:t>
            </a:r>
            <a:r>
              <a:rPr lang="en-IN" dirty="0">
                <a:ea typeface="+mn-lt"/>
                <a:cs typeface="+mn-lt"/>
              </a:rPr>
              <a:t> is an open-source data analytics platform that enables users to build machine learning models without writing code.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AF05-D80E-BEC1-4E7D-288DA46A07EF}"/>
              </a:ext>
            </a:extLst>
          </p:cNvPr>
          <p:cNvSpPr txBox="1"/>
          <p:nvPr/>
        </p:nvSpPr>
        <p:spPr>
          <a:xfrm>
            <a:off x="756250" y="6047118"/>
            <a:ext cx="803406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IN" sz="1700">
                <a:solidFill>
                  <a:srgbClr val="404040"/>
                </a:solidFill>
              </a:rPr>
              <a:t>Provides a drag-and-drop interface for data preprocessing, machine learning, and visualization.</a:t>
            </a:r>
            <a:endParaRPr lang="en-US"/>
          </a:p>
        </p:txBody>
      </p:sp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69A30156-32A2-5208-C797-0377482D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88" y="2853022"/>
            <a:ext cx="7576869" cy="28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1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D53CE-4159-E239-E638-82ECDD77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D442-E653-9528-CA0A-E04192A4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5751"/>
            <a:ext cx="11029616" cy="1188720"/>
          </a:xfrm>
        </p:spPr>
        <p:txBody>
          <a:bodyPr/>
          <a:lstStyle/>
          <a:p>
            <a:r>
              <a:rPr lang="en-IN" b="1" dirty="0"/>
              <a:t>Features of KNIME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D8C9B-EDC7-E9B7-D94A-BFCCE3F2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7172"/>
            <a:ext cx="11029615" cy="4083763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>
                <a:ea typeface="+mn-lt"/>
                <a:cs typeface="+mn-lt"/>
              </a:rPr>
              <a:t>No programming required. </a:t>
            </a:r>
            <a:endParaRPr lang="en-IN" dirty="0">
              <a:cs typeface="Times New Roman"/>
            </a:endParaRPr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>
                <a:ea typeface="+mn-lt"/>
                <a:cs typeface="+mn-lt"/>
              </a:rPr>
              <a:t>Supports various ML algorithms and data preprocessing techniques. </a:t>
            </a:r>
            <a:endParaRPr lang="en-IN"/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>
                <a:ea typeface="+mn-lt"/>
                <a:cs typeface="+mn-lt"/>
              </a:rPr>
              <a:t>Provides integration with Python, R, and other tools. </a:t>
            </a:r>
            <a:endParaRPr lang="en-IN"/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 dirty="0">
                <a:ea typeface="+mn-lt"/>
                <a:cs typeface="+mn-lt"/>
              </a:rPr>
              <a:t>Enables workflow automation. </a:t>
            </a:r>
            <a:endParaRPr lang="en-IN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IN">
                <a:ea typeface="+mn-lt"/>
                <a:cs typeface="+mn-lt"/>
              </a:rPr>
              <a:t>Open-source and highly extensible. </a:t>
            </a:r>
            <a:endParaRPr lang="en-IN"/>
          </a:p>
          <a:p>
            <a:pPr marL="305435" indent="-305435" algn="just">
              <a:buFont typeface="Wingdings" panose="05020102010507070707" pitchFamily="18" charset="2"/>
              <a:buChar char="§"/>
            </a:pPr>
            <a:endParaRPr lang="en-IN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2074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3CECD-E4FE-1410-F63D-C7CC7E59D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6B15-48AB-84EA-3C53-3E5A6FC8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5" y="515250"/>
            <a:ext cx="11029616" cy="1188720"/>
          </a:xfrm>
        </p:spPr>
        <p:txBody>
          <a:bodyPr/>
          <a:lstStyle/>
          <a:p>
            <a:r>
              <a:rPr lang="en-IN" b="1" dirty="0"/>
              <a:t>Installation of KNIME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91892-E49A-F8FE-6EA1-1CA1E1D9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6282"/>
            <a:ext cx="4933616" cy="471278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b="1" dirty="0">
                <a:ea typeface="+mn-lt"/>
                <a:cs typeface="+mn-lt"/>
              </a:rPr>
              <a:t>Download KNIME:</a:t>
            </a:r>
            <a:endParaRPr lang="en-US" dirty="0">
              <a:latin typeface="Franklin Gothic Book"/>
              <a:ea typeface="+mn-lt"/>
              <a:cs typeface="Times New Roman"/>
            </a:endParaRPr>
          </a:p>
          <a:p>
            <a:pPr marL="629920" lvl="1" indent="-305435" algn="just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Visit </a:t>
            </a:r>
            <a:r>
              <a:rPr lang="en-US" dirty="0">
                <a:ea typeface="+mn-lt"/>
                <a:cs typeface="+mn-lt"/>
                <a:hlinkClick r:id="rId3"/>
              </a:rPr>
              <a:t>KNIME Official Website</a:t>
            </a:r>
            <a:r>
              <a:rPr lang="en-US" dirty="0">
                <a:ea typeface="+mn-lt"/>
                <a:cs typeface="+mn-lt"/>
              </a:rPr>
              <a:t> and download the KNIME Analytics Platform for your OS.</a:t>
            </a:r>
            <a:endParaRPr lang="en-US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b="1" dirty="0">
                <a:ea typeface="+mn-lt"/>
                <a:cs typeface="+mn-lt"/>
              </a:rPr>
              <a:t>Install KNIME:</a:t>
            </a:r>
            <a:endParaRPr lang="en-US" dirty="0"/>
          </a:p>
          <a:p>
            <a:pPr marL="629920" lvl="1" indent="-305435" algn="just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Run the installer and follow the on-screen instructions.</a:t>
            </a:r>
            <a:endParaRPr lang="en-US" dirty="0"/>
          </a:p>
          <a:p>
            <a:pPr marL="305435" indent="-305435" algn="just">
              <a:buFont typeface="Wingdings" panose="05020102010507070707" pitchFamily="18" charset="2"/>
              <a:buChar char="§"/>
            </a:pPr>
            <a:r>
              <a:rPr lang="en-US" b="1" dirty="0">
                <a:ea typeface="+mn-lt"/>
                <a:cs typeface="+mn-lt"/>
              </a:rPr>
              <a:t>Launch KNIME:</a:t>
            </a:r>
          </a:p>
          <a:p>
            <a:pPr marL="629920" lvl="1" indent="-305435" algn="just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Open KNIME and familiarize yourself with the interface.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4FBF69-F214-79A8-B625-02C855AD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707" y="2281686"/>
            <a:ext cx="5158058" cy="28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0CD6-B812-FB61-9CB8-2567AF0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7099"/>
            <a:ext cx="11029616" cy="1188720"/>
          </a:xfrm>
        </p:spPr>
        <p:txBody>
          <a:bodyPr/>
          <a:lstStyle/>
          <a:p>
            <a:r>
              <a:rPr lang="en-US" b="1" dirty="0"/>
              <a:t>Linear Regression – Predict Car Price Based on Mileage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F2390-223A-B9AB-AC71-9BE71AB8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3241"/>
            <a:ext cx="4919239" cy="547478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Load Dataset: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File Reader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 dirty="0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Handle Missing Data: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Missing Value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Normalize Data (Optional):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Normalizer</a:t>
            </a:r>
            <a:r>
              <a:rPr lang="en-US" dirty="0">
                <a:ea typeface="+mn-lt"/>
                <a:cs typeface="+mn-lt"/>
              </a:rPr>
              <a:t> node if necessary.</a:t>
            </a:r>
            <a:endParaRPr lang="en-US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Train Model: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Linear Regression Learner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/>
          </a:p>
          <a:p>
            <a:pPr marL="915670" lvl="1" indent="-285750" algn="just">
              <a:buFont typeface="Wingdings"/>
              <a:buChar char="§"/>
            </a:pPr>
            <a:r>
              <a:rPr lang="en-US" sz="1700" dirty="0">
                <a:ea typeface="+mn-lt"/>
                <a:cs typeface="+mn-lt"/>
              </a:rPr>
              <a:t>Target Variable: </a:t>
            </a:r>
            <a:r>
              <a:rPr lang="en-US" sz="1700" b="1" dirty="0">
                <a:ea typeface="+mn-lt"/>
                <a:cs typeface="+mn-lt"/>
              </a:rPr>
              <a:t>Price</a:t>
            </a:r>
            <a:endParaRPr lang="en-US" sz="1700"/>
          </a:p>
          <a:p>
            <a:pPr marL="915670" lvl="1" indent="-285750" algn="just">
              <a:buFont typeface="Wingdings"/>
              <a:buChar char="§"/>
            </a:pPr>
            <a:r>
              <a:rPr lang="en-US" sz="1700" dirty="0">
                <a:ea typeface="+mn-lt"/>
                <a:cs typeface="+mn-lt"/>
              </a:rPr>
              <a:t>Feature: </a:t>
            </a:r>
            <a:r>
              <a:rPr lang="en-US" sz="1700" b="1" dirty="0">
                <a:ea typeface="+mn-lt"/>
                <a:cs typeface="+mn-lt"/>
              </a:rPr>
              <a:t>Mileage</a:t>
            </a:r>
            <a:endParaRPr lang="en-US" sz="1700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Make Predictions: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Linear Regression Predictor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Plot Results: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Scatter Plot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/>
          </a:p>
          <a:p>
            <a:pPr marL="0" indent="0" algn="just">
              <a:buNone/>
            </a:pPr>
            <a:endParaRPr lang="en-US" dirty="0">
              <a:latin typeface="Franklin Gothic Book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en-US" b="1" dirty="0"/>
          </a:p>
        </p:txBody>
      </p:sp>
      <p:pic>
        <p:nvPicPr>
          <p:cNvPr id="3" name="Picture 2" descr="A diagram of a linear regression learner&#10;&#10;AI-generated content may be incorrect.">
            <a:extLst>
              <a:ext uri="{FF2B5EF4-FFF2-40B4-BE49-F238E27FC236}">
                <a16:creationId xmlns:a16="http://schemas.microsoft.com/office/drawing/2014/main" id="{34286F09-BEA5-EFC4-D01D-E33350CD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20" y="1591215"/>
            <a:ext cx="5638800" cy="2324100"/>
          </a:xfrm>
          <a:prstGeom prst="rect">
            <a:avLst/>
          </a:prstGeom>
        </p:spPr>
      </p:pic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A758FA64-7F52-8F02-15FE-244071DB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72" y="4024491"/>
            <a:ext cx="5507963" cy="2101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3B572-77BB-AAA6-5CEF-1B9AB9E6448A}"/>
              </a:ext>
            </a:extLst>
          </p:cNvPr>
          <p:cNvSpPr txBox="1"/>
          <p:nvPr/>
        </p:nvSpPr>
        <p:spPr>
          <a:xfrm>
            <a:off x="5505501" y="6275375"/>
            <a:ext cx="14348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Franklin Gothic Demi"/>
                <a:hlinkClick r:id="rId4"/>
              </a:rPr>
              <a:t>Demo Video</a:t>
            </a:r>
            <a:endParaRPr lang="en-US" b="1" dirty="0">
              <a:solidFill>
                <a:srgbClr val="00B0F0"/>
              </a:solidFill>
              <a:latin typeface="Franklin Go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2824496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1CBB-2DAE-A708-7EDD-EEE0ECFD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A8DE-F294-FBD4-95D2-20B27E69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5250"/>
            <a:ext cx="11029616" cy="1188720"/>
          </a:xfrm>
        </p:spPr>
        <p:txBody>
          <a:bodyPr/>
          <a:lstStyle/>
          <a:p>
            <a:r>
              <a:rPr lang="en-US" b="1" dirty="0"/>
              <a:t>Linear Regression – Predict Car Sales Based on Mileage and Price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2CF5-F562-7B3D-820A-C0ACD5F8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3241"/>
            <a:ext cx="4919239" cy="547478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Load Dataset: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ea typeface="+mn-lt"/>
                <a:cs typeface="Times New Roman"/>
              </a:rPr>
              <a:t>File Reader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Preprocessing:</a:t>
            </a:r>
            <a:r>
              <a:rPr lang="en-US" dirty="0">
                <a:ea typeface="+mn-lt"/>
                <a:cs typeface="+mn-lt"/>
              </a:rPr>
              <a:t> Handle missing values and normalization if necessary.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Train Model: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ea typeface="+mn-lt"/>
                <a:cs typeface="Times New Roman"/>
              </a:rPr>
              <a:t>Linear Regression Learner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629920" lvl="1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Target Variable: </a:t>
            </a:r>
            <a:r>
              <a:rPr lang="en-US" b="1" dirty="0">
                <a:ea typeface="+mn-lt"/>
                <a:cs typeface="+mn-lt"/>
              </a:rPr>
              <a:t>Sales</a:t>
            </a:r>
            <a:endParaRPr lang="en-US" dirty="0">
              <a:ea typeface="+mn-lt"/>
              <a:cs typeface="+mn-lt"/>
            </a:endParaRPr>
          </a:p>
          <a:p>
            <a:pPr marL="629920" lvl="1" indent="-305435" algn="just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Features: </a:t>
            </a:r>
            <a:r>
              <a:rPr lang="en-US" b="1" dirty="0">
                <a:ea typeface="+mn-lt"/>
                <a:cs typeface="+mn-lt"/>
              </a:rPr>
              <a:t>Mileage, Price</a:t>
            </a:r>
            <a:endParaRPr lang="en-US" dirty="0">
              <a:ea typeface="+mn-lt"/>
              <a:cs typeface="+mn-lt"/>
            </a:endParaRP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Make Predictions: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ea typeface="+mn-lt"/>
                <a:cs typeface="Times New Roman"/>
              </a:rPr>
              <a:t>Linear Regression Predictor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Visualize: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ea typeface="+mn-lt"/>
                <a:cs typeface="Times New Roman"/>
              </a:rPr>
              <a:t>3D Scatter Plot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endParaRPr lang="en-US" dirty="0"/>
          </a:p>
        </p:txBody>
      </p:sp>
      <p:pic>
        <p:nvPicPr>
          <p:cNvPr id="5" name="Picture 4" descr="A diagram of a linear regression learner&#10;&#10;AI-generated content may be incorrect.">
            <a:extLst>
              <a:ext uri="{FF2B5EF4-FFF2-40B4-BE49-F238E27FC236}">
                <a16:creationId xmlns:a16="http://schemas.microsoft.com/office/drawing/2014/main" id="{FC948A1F-9BDC-2B28-DCA9-6F97E1E7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34" y="1221985"/>
            <a:ext cx="5935693" cy="196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E1665-C188-C833-B8A9-7EAA4772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08" y="3193841"/>
            <a:ext cx="4793771" cy="294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65E47-F30C-89AD-B49A-1865548634C2}"/>
              </a:ext>
            </a:extLst>
          </p:cNvPr>
          <p:cNvSpPr txBox="1"/>
          <p:nvPr/>
        </p:nvSpPr>
        <p:spPr>
          <a:xfrm>
            <a:off x="5505501" y="6145979"/>
            <a:ext cx="14348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Franklin Gothic Demi"/>
                <a:hlinkClick r:id="rId4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1665756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3856-F0A1-9782-4D2E-A6835001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EA96-10F0-7259-8FFA-C2A984B9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73" y="515250"/>
            <a:ext cx="11029616" cy="1188720"/>
          </a:xfrm>
        </p:spPr>
        <p:txBody>
          <a:bodyPr/>
          <a:lstStyle/>
          <a:p>
            <a:r>
              <a:rPr lang="en-US" b="1" dirty="0"/>
              <a:t>Classification Model Using Multilayer Perceptron for Forest Fire Prediction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6EB78-4852-3AD9-BF4C-6AEE37FB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3241"/>
            <a:ext cx="4919239" cy="547478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Load Dataset: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File Reader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Preprocess Data:</a:t>
            </a:r>
            <a:r>
              <a:rPr lang="en-US" dirty="0">
                <a:ea typeface="+mn-lt"/>
                <a:cs typeface="+mn-lt"/>
              </a:rPr>
              <a:t> Apply </a:t>
            </a:r>
            <a:r>
              <a:rPr lang="en-US" dirty="0">
                <a:latin typeface="Franklin Gothic Book"/>
                <a:cs typeface="Times New Roman"/>
              </a:rPr>
              <a:t>Normalizer</a:t>
            </a:r>
            <a:r>
              <a:rPr lang="en-US" dirty="0">
                <a:ea typeface="+mn-lt"/>
                <a:cs typeface="+mn-lt"/>
              </a:rPr>
              <a:t> node if required.</a:t>
            </a:r>
            <a:endParaRPr lang="en-US">
              <a:ea typeface="+mn-lt"/>
              <a:cs typeface="+mn-lt"/>
            </a:endParaRP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Train Model: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Multilayer Perceptron Learner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>
              <a:ea typeface="+mn-lt"/>
              <a:cs typeface="+mn-lt"/>
            </a:endParaRPr>
          </a:p>
          <a:p>
            <a:pPr marL="629920" lvl="1" indent="-305435" algn="just">
              <a:buFont typeface="Wingdings"/>
              <a:buChar char="§"/>
            </a:pPr>
            <a:r>
              <a:rPr lang="en-US" sz="1700" dirty="0">
                <a:ea typeface="+mn-lt"/>
                <a:cs typeface="+mn-lt"/>
              </a:rPr>
              <a:t>Target Variable: </a:t>
            </a:r>
            <a:r>
              <a:rPr lang="en-US" sz="1700" b="1" dirty="0">
                <a:ea typeface="+mn-lt"/>
                <a:cs typeface="+mn-lt"/>
              </a:rPr>
              <a:t>Fire Occurrence</a:t>
            </a:r>
            <a:endParaRPr lang="en-US" sz="1700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Make Predictions: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Multilayer Perceptron Predictor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>
              <a:ea typeface="+mn-lt"/>
              <a:cs typeface="+mn-lt"/>
            </a:endParaRP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Evaluate Model: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Scorer</a:t>
            </a:r>
            <a:r>
              <a:rPr lang="en-US" dirty="0">
                <a:ea typeface="+mn-lt"/>
                <a:cs typeface="+mn-lt"/>
              </a:rPr>
              <a:t> node.</a:t>
            </a:r>
            <a:endParaRPr lang="en-US">
              <a:ea typeface="+mn-lt"/>
              <a:cs typeface="+mn-lt"/>
            </a:endParaRPr>
          </a:p>
          <a:p>
            <a:pPr marL="305435" indent="-305435" algn="just">
              <a:buFont typeface="Wingdings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E55F-21ED-3B3A-767D-8F5543C5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1936631"/>
            <a:ext cx="6048376" cy="212209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2AB13D-E78C-8B21-CA8C-6E72BBE2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70" y="4325159"/>
            <a:ext cx="6058260" cy="151447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1C18D242-F904-BF5F-C042-82CBBC72F077}"/>
              </a:ext>
            </a:extLst>
          </p:cNvPr>
          <p:cNvSpPr txBox="1"/>
          <p:nvPr/>
        </p:nvSpPr>
        <p:spPr>
          <a:xfrm>
            <a:off x="5519878" y="6045337"/>
            <a:ext cx="14348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  <a:latin typeface="Franklin Gothic Demi"/>
                <a:hlinkClick r:id="rId4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112830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0FB5-7C1E-E55B-9003-FEF0C40E2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541D-5C11-113C-A0E4-DB50426D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7099"/>
            <a:ext cx="11029616" cy="1188720"/>
          </a:xfrm>
        </p:spPr>
        <p:txBody>
          <a:bodyPr/>
          <a:lstStyle/>
          <a:p>
            <a:r>
              <a:rPr lang="en-US" b="1" dirty="0"/>
              <a:t>Naïve Bayes Classifier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2B813-1757-85E7-C59C-DF427528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3241"/>
            <a:ext cx="4919239" cy="547478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Load Dataset: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File Reader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Preprocessing:</a:t>
            </a:r>
            <a:r>
              <a:rPr lang="en-US" dirty="0">
                <a:ea typeface="+mn-lt"/>
                <a:cs typeface="+mn-lt"/>
              </a:rPr>
              <a:t> Ensure categorical variables are properly handled.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Train Model: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Naïve Bayes Learner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629920" lvl="1" indent="-305435" algn="just">
              <a:buFont typeface="Wingdings"/>
              <a:buChar char="§"/>
            </a:pPr>
            <a:r>
              <a:rPr lang="en-US" sz="1700" dirty="0">
                <a:ea typeface="+mn-lt"/>
                <a:cs typeface="+mn-lt"/>
              </a:rPr>
              <a:t>Select </a:t>
            </a:r>
            <a:r>
              <a:rPr lang="en-US" sz="1700" b="1" dirty="0">
                <a:ea typeface="+mn-lt"/>
                <a:cs typeface="+mn-lt"/>
              </a:rPr>
              <a:t>Target Category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marL="629920" lvl="1" indent="-305435" algn="just">
              <a:buFont typeface="Wingdings"/>
              <a:buChar char="§"/>
            </a:pPr>
            <a:r>
              <a:rPr lang="en-US" sz="1700" dirty="0">
                <a:ea typeface="+mn-lt"/>
                <a:cs typeface="+mn-lt"/>
              </a:rPr>
              <a:t>Include categorical attributes.</a:t>
            </a:r>
            <a:endParaRPr lang="en-US" sz="1700" dirty="0"/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Make Predictions: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Naïve Bayes Predictor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r>
              <a:rPr lang="en-US" b="1" dirty="0">
                <a:ea typeface="+mn-lt"/>
                <a:cs typeface="+mn-lt"/>
              </a:rPr>
              <a:t>Evaluate Accuracy:</a:t>
            </a:r>
            <a:r>
              <a:rPr lang="en-US" dirty="0">
                <a:ea typeface="+mn-lt"/>
                <a:cs typeface="+mn-lt"/>
              </a:rPr>
              <a:t> Use </a:t>
            </a:r>
            <a:r>
              <a:rPr lang="en-US" dirty="0">
                <a:latin typeface="Franklin Gothic Book"/>
                <a:cs typeface="Times New Roman"/>
              </a:rPr>
              <a:t>Scorer</a:t>
            </a:r>
            <a:r>
              <a:rPr lang="en-US" dirty="0">
                <a:ea typeface="+mn-lt"/>
                <a:cs typeface="+mn-lt"/>
              </a:rPr>
              <a:t> node.</a:t>
            </a:r>
          </a:p>
          <a:p>
            <a:pPr marL="305435" indent="-305435" algn="just">
              <a:buFont typeface="Wingdings"/>
              <a:buChar char="§"/>
            </a:pPr>
            <a:endParaRPr lang="en-US" dirty="0"/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DD4F547-5886-29F8-AC7C-108900BA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72" y="1279316"/>
            <a:ext cx="5774845" cy="274661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67334C-5D09-5A0E-C2D3-16C3B15DB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02" y="4325159"/>
            <a:ext cx="5249533" cy="1802022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E605FD6E-DB77-95EE-017B-01435CB61669}"/>
              </a:ext>
            </a:extLst>
          </p:cNvPr>
          <p:cNvSpPr txBox="1"/>
          <p:nvPr/>
        </p:nvSpPr>
        <p:spPr>
          <a:xfrm>
            <a:off x="5505501" y="6246620"/>
            <a:ext cx="14348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  <a:latin typeface="Franklin Gothic Demi"/>
                <a:hlinkClick r:id="rId4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1919355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282bbd-8beb-4bc8-b717-8fd756a1ae81" xsi:nil="true"/>
    <ReferenceId xmlns="d55c8b11-83ee-4384-a200-ce4c8127c0bb" xsi:nil="true"/>
    <lcf76f155ced4ddcb4097134ff3c332f xmlns="d55c8b11-83ee-4384-a200-ce4c8127c0b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335365561C0B40ABF81F066B70DA9A" ma:contentTypeVersion="12" ma:contentTypeDescription="Create a new document." ma:contentTypeScope="" ma:versionID="c4c923f85f6698a427a03715635d32cb">
  <xsd:schema xmlns:xsd="http://www.w3.org/2001/XMLSchema" xmlns:xs="http://www.w3.org/2001/XMLSchema" xmlns:p="http://schemas.microsoft.com/office/2006/metadata/properties" xmlns:ns2="d55c8b11-83ee-4384-a200-ce4c8127c0bb" xmlns:ns3="34282bbd-8beb-4bc8-b717-8fd756a1ae81" targetNamespace="http://schemas.microsoft.com/office/2006/metadata/properties" ma:root="true" ma:fieldsID="484607c6e248bc1b3f52b2eee5f476eb" ns2:_="" ns3:_="">
    <xsd:import namespace="d55c8b11-83ee-4384-a200-ce4c8127c0bb"/>
    <xsd:import namespace="34282bbd-8beb-4bc8-b717-8fd756a1ae8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c8b11-83ee-4384-a200-ce4c8127c0b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a5b42f7-67cd-4eef-a72c-7347f09091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82bbd-8beb-4bc8-b717-8fd756a1ae8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0a82ebc-b2d9-4dd4-8129-00fd620b8e34}" ma:internalName="TaxCatchAll" ma:showField="CatchAllData" ma:web="34282bbd-8beb-4bc8-b717-8fd756a1a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EF96975-7AFC-4D8D-AEFC-12F21847E2E9}"/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{B9D9EF82-6171-460B-B10C-6900F41E0F8D}tf33552983_win32</Template>
  <TotalTime>116</TotalTime>
  <Words>573</Words>
  <Application>Microsoft Office PowerPoint</Application>
  <PresentationFormat>Widescreen</PresentationFormat>
  <Paragraphs>123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Machine Learning Implementation Without Coding Using KNIME </vt:lpstr>
      <vt:lpstr>OUTLINE</vt:lpstr>
      <vt:lpstr>Introduction to KNIME</vt:lpstr>
      <vt:lpstr>Features of KNIME</vt:lpstr>
      <vt:lpstr>Installation of KNIME</vt:lpstr>
      <vt:lpstr>Linear Regression – Predict Car Price Based on Mileage</vt:lpstr>
      <vt:lpstr>Linear Regression – Predict Car Sales Based on Mileage and Price</vt:lpstr>
      <vt:lpstr>Classification Model Using Multilayer Perceptron for Forest Fire Prediction</vt:lpstr>
      <vt:lpstr>Naïve Bayes Classifier</vt:lpstr>
      <vt:lpstr>Decision Tree Using ID3 Algorithm for PIMA Indian Diabetes Dataset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MALAR M</dc:creator>
  <cp:lastModifiedBy>AJAY MALAR M</cp:lastModifiedBy>
  <cp:revision>902</cp:revision>
  <dcterms:created xsi:type="dcterms:W3CDTF">2025-02-04T09:48:22Z</dcterms:created>
  <dcterms:modified xsi:type="dcterms:W3CDTF">2025-03-05T05:39:53Z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0x01010095335365561C0B40ABF81F066B70DA9A</vt:lpwstr>
  </property>
</Properties>
</file>