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Cuando y donde comen la ardilla de las Carolinas (Sciurus carolinensis) en NY?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Irene Repeto &amp; Álvaro Pérez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 muy importante conocer cuándo y dónde comen las ardillas, para que cuando se suplemente alimento puedan comer sin que otros animales se lo hayan comido antes.</a:t>
            </a:r>
          </a:p>
        </p:txBody>
      </p:sp>
      <p:pic>
        <p:nvPicPr>
          <p:cNvPr descr="https://upload.wikimedia.org/wikipedia/commons/thumb/f/fb/Sciurus_carolinensis_-_2012-07-13.jpg/800px-Sciurus_carolinensis_-_2012-07-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Cuando y donde comen la ardilla de las Carolinas (Sciurus carolinensis) en NY?</dc:title>
  <dc:creator>Irene Repeto &amp; Álvaro Pérez</dc:creator>
  <cp:keywords/>
  <dcterms:created xsi:type="dcterms:W3CDTF">2022-09-22T11:26:39Z</dcterms:created>
  <dcterms:modified xsi:type="dcterms:W3CDTF">2022-09-22T11:26:39Z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2022-09-22</vt:lpwstr>
  </property>
  <property fmtid="{D5CDD505-2E9C-101B-9397-08002B2CF9AE}" pid="3" name="output">
    <vt:lpwstr>powerpoint_presentation</vt:lpwstr>
  </property>
</Properties>
</file>