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¿Cuándo y dónde comen la ardilla de las Carolinas (Sciurus carolinensis) en NY?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Irene Repeto &amp; Álvaro Pérez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ardilla gris es nativa de norte américa, pero fue introducida en Europa donde se comporta como especie invasora, desplazando a la ardilla roja. Por ello, es importante conocer sus hábitos alimenticios, para poder poner trampas en su horario y lugar de alimentación sin que afecte a otros organismos.</a:t>
            </a:r>
          </a:p>
        </p:txBody>
      </p:sp>
      <p:pic>
        <p:nvPicPr>
          <p:cNvPr descr="https://upload.wikimedia.org/wikipedia/commons/thumb/f/fb/Sciurus_carolinensis_-_2012-07-13.jpg/800px-Sciurus_carolinensis_-_2012-07-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Hemos ajustado modelos binomiales. El modelo que mejor se ajusta es:</a:t>
            </a:r>
          </a:p>
          <a:p>
            <a:pPr lvl="0" indent="0" marL="0">
              <a:buNone/>
            </a:pPr>
            <a:r>
              <a:rPr/>
              <a:t>sq &lt;- glm(Eating ~ Shift+Location, data = data_sum3, family = binomial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Effects (R2=0.01)</a:t>
            </a:r>
          </a:p>
        </p:txBody>
      </p:sp>
      <p:pic>
        <p:nvPicPr>
          <p:cNvPr descr="plot_zoo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7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DHARMa residual</a:t>
            </a:r>
          </a:p>
        </p:txBody>
      </p:sp>
      <p:pic>
        <p:nvPicPr>
          <p:cNvPr descr="plot_zoom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Problemas GitHub</a:t>
            </a:r>
          </a:p>
        </p:txBody>
      </p:sp>
      <p:pic>
        <p:nvPicPr>
          <p:cNvPr descr="images/screenshot_githu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Problemas GitHub</a:t>
            </a:r>
          </a:p>
        </p:txBody>
      </p:sp>
      <p:pic>
        <p:nvPicPr>
          <p:cNvPr descr="images/fork_proble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8229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¿Cuándo y dónde comen la ardilla de las Carolinas (Sciurus carolinensis) en NY?</dc:title>
  <dc:creator>Irene Repeto &amp; Álvaro Pérez</dc:creator>
  <cp:keywords/>
  <dcterms:created xsi:type="dcterms:W3CDTF">2022-09-23T13:15:00Z</dcterms:created>
  <dcterms:modified xsi:type="dcterms:W3CDTF">2022-09-23T13:15:00Z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2022-09-23</vt:lpwstr>
  </property>
  <property fmtid="{D5CDD505-2E9C-101B-9397-08002B2CF9AE}" pid="3" name="output">
    <vt:lpwstr>powerpoint_presentation</vt:lpwstr>
  </property>
</Properties>
</file>