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9"/>
  </p:notesMasterIdLst>
  <p:sldIdLst>
    <p:sldId id="256" r:id="rId2"/>
    <p:sldId id="257" r:id="rId3"/>
    <p:sldId id="305" r:id="rId4"/>
    <p:sldId id="259" r:id="rId5"/>
    <p:sldId id="258" r:id="rId6"/>
    <p:sldId id="308" r:id="rId7"/>
    <p:sldId id="260" r:id="rId8"/>
    <p:sldId id="307" r:id="rId9"/>
    <p:sldId id="265" r:id="rId10"/>
    <p:sldId id="309" r:id="rId11"/>
    <p:sldId id="266" r:id="rId12"/>
    <p:sldId id="263" r:id="rId13"/>
    <p:sldId id="298" r:id="rId14"/>
    <p:sldId id="303" r:id="rId15"/>
    <p:sldId id="304" r:id="rId16"/>
    <p:sldId id="301" r:id="rId17"/>
    <p:sldId id="299" r:id="rId18"/>
    <p:sldId id="300" r:id="rId19"/>
    <p:sldId id="310" r:id="rId20"/>
    <p:sldId id="267" r:id="rId21"/>
    <p:sldId id="269" r:id="rId22"/>
    <p:sldId id="316" r:id="rId23"/>
    <p:sldId id="270" r:id="rId24"/>
    <p:sldId id="315" r:id="rId25"/>
    <p:sldId id="312" r:id="rId26"/>
    <p:sldId id="314" r:id="rId27"/>
    <p:sldId id="277" r:id="rId28"/>
  </p:sldIdLst>
  <p:sldSz cx="9144000" cy="5143500" type="screen16x9"/>
  <p:notesSz cx="6858000" cy="9144000"/>
  <p:embeddedFontLst>
    <p:embeddedFont>
      <p:font typeface="Abadi" panose="020B0604020104020204" pitchFamily="34" charset="0"/>
      <p:regular r:id="rId30"/>
    </p:embeddedFont>
    <p:embeddedFont>
      <p:font typeface="Aldhabi" panose="01000000000000000000" pitchFamily="2" charset="-78"/>
      <p:regular r:id="rId31"/>
    </p:embeddedFont>
    <p:embeddedFont>
      <p:font typeface="Bell MT" panose="02020503060305020303" pitchFamily="18" charset="0"/>
      <p:regular r:id="rId32"/>
      <p:bold r:id="rId33"/>
      <p:italic r:id="rId34"/>
    </p:embeddedFont>
    <p:embeddedFont>
      <p:font typeface="Nunito Light" pitchFamily="2" charset="0"/>
      <p:regular r:id="rId35"/>
      <p:italic r:id="rId36"/>
    </p:embeddedFont>
    <p:embeddedFont>
      <p:font typeface="Nunito Sans" pitchFamily="2" charset="0"/>
      <p:regular r:id="rId37"/>
      <p:bold r:id="rId38"/>
      <p:italic r:id="rId39"/>
      <p:boldItalic r:id="rId40"/>
    </p:embeddedFont>
    <p:embeddedFont>
      <p:font typeface="Nunito Sans ExtraBold" pitchFamily="2" charset="0"/>
      <p:bold r:id="rId41"/>
      <p:boldItalic r:id="rId42"/>
    </p:embeddedFont>
    <p:embeddedFont>
      <p:font typeface="Open Sans" panose="020B0606030504020204" pitchFamily="34" charset="0"/>
      <p:regular r:id="rId43"/>
      <p:bold r:id="rId44"/>
      <p:italic r:id="rId45"/>
      <p:boldItalic r:id="rId46"/>
    </p:embeddedFont>
    <p:embeddedFont>
      <p:font typeface="Open Sans ExtraBold" panose="020B0906030804020204" pitchFamily="34" charset="0"/>
      <p:bold r:id="rId47"/>
      <p:boldItalic r:id="rId48"/>
    </p:embeddedFont>
    <p:embeddedFont>
      <p:font typeface="Open Sans SemiBold" panose="020B0706030804020204" pitchFamily="34" charset="0"/>
      <p:regular r:id="rId49"/>
      <p:bold r:id="rId50"/>
      <p:italic r:id="rId51"/>
      <p:boldItalic r:id="rId52"/>
    </p:embeddedFont>
    <p:embeddedFont>
      <p:font typeface="Roboto Condensed Light" panose="02000000000000000000" pitchFamily="2" charset="0"/>
      <p:regular r:id="rId53"/>
      <p: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F31B22-346F-4908-98E8-49FB3A726F95}">
  <a:tblStyle styleId="{EBF31B22-346F-4908-98E8-49FB3A726F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94660"/>
  </p:normalViewPr>
  <p:slideViewPr>
    <p:cSldViewPr snapToGrid="0">
      <p:cViewPr varScale="1">
        <p:scale>
          <a:sx n="90" d="100"/>
          <a:sy n="90" d="100"/>
        </p:scale>
        <p:origin x="83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8694b295a0_1_3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8694b295a0_1_3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8f1409fb3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8f1409fb3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92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0"/>
        <p:cNvGrpSpPr/>
        <p:nvPr/>
      </p:nvGrpSpPr>
      <p:grpSpPr>
        <a:xfrm>
          <a:off x="0" y="0"/>
          <a:ext cx="0" cy="0"/>
          <a:chOff x="0" y="0"/>
          <a:chExt cx="0" cy="0"/>
        </a:xfrm>
      </p:grpSpPr>
      <p:sp>
        <p:nvSpPr>
          <p:cNvPr id="1811" name="Google Shape;1811;g8d5705976a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2" name="Google Shape;1812;g8d5705976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8694b295a0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8694b295a0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8f1409fb3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8f1409fb3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44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g8d1f39281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2" name="Google Shape;2082;g8d1f39281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5"/>
        <p:cNvGrpSpPr/>
        <p:nvPr/>
      </p:nvGrpSpPr>
      <p:grpSpPr>
        <a:xfrm>
          <a:off x="0" y="0"/>
          <a:ext cx="0" cy="0"/>
          <a:chOff x="0" y="0"/>
          <a:chExt cx="0" cy="0"/>
        </a:xfrm>
      </p:grpSpPr>
      <p:sp>
        <p:nvSpPr>
          <p:cNvPr id="2366" name="Google Shape;2366;g8d5705976a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7" name="Google Shape;2367;g8d5705976a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8f1409fb3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8f1409fb3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021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8d5705976a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8d5705976a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8f1409fb3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8f1409fb3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044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8"/>
        <p:cNvGrpSpPr/>
        <p:nvPr/>
      </p:nvGrpSpPr>
      <p:grpSpPr>
        <a:xfrm>
          <a:off x="0" y="0"/>
          <a:ext cx="0" cy="0"/>
          <a:chOff x="0" y="0"/>
          <a:chExt cx="0" cy="0"/>
        </a:xfrm>
      </p:grpSpPr>
      <p:sp>
        <p:nvSpPr>
          <p:cNvPr id="2919" name="Google Shape;2919;g8d1f392816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0" name="Google Shape;2920;g8d1f392816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8f1409fb3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8f1409fb3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4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8d5705976a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8d5705976a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8dfbd73c83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8dfbd73c83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8f1409fb3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8f1409fb3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797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8dc5c57113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8dc5c57113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8f1409fb3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8f1409fb3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779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g8db9d91619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 name="Google Shape;1676;g8db9d91619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4496075" y="144475"/>
            <a:ext cx="4503600" cy="157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96075" y="1815000"/>
            <a:ext cx="4503600" cy="3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713225" y="539499"/>
            <a:ext cx="3557100" cy="2833200"/>
          </a:xfrm>
          <a:prstGeom prst="rect">
            <a:avLst/>
          </a:prstGeom>
        </p:spPr>
        <p:txBody>
          <a:bodyPr spcFirstLastPara="1" wrap="square" lIns="91425" tIns="91425" rIns="91425" bIns="91425" anchor="ctr" anchorCtr="0">
            <a:noAutofit/>
          </a:bodyPr>
          <a:lstStyle>
            <a:lvl1pPr lvl="0">
              <a:spcBef>
                <a:spcPts val="0"/>
              </a:spcBef>
              <a:spcAft>
                <a:spcPts val="0"/>
              </a:spcAft>
              <a:buSzPts val="6000"/>
              <a:buFont typeface="Open Sans ExtraBold"/>
              <a:buNone/>
              <a:defRPr sz="5600">
                <a:latin typeface="Open Sans ExtraBold"/>
                <a:ea typeface="Open Sans ExtraBold"/>
                <a:cs typeface="Open Sans ExtraBold"/>
                <a:sym typeface="Open Sans ExtraBold"/>
              </a:defRPr>
            </a:lvl1pPr>
            <a:lvl2pPr lvl="1"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2pPr>
            <a:lvl3pPr lvl="2"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3pPr>
            <a:lvl4pPr lvl="3"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4pPr>
            <a:lvl5pPr lvl="4"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5pPr>
            <a:lvl6pPr lvl="5"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6pPr>
            <a:lvl7pPr lvl="6"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7pPr>
            <a:lvl8pPr lvl="7"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8pPr>
            <a:lvl9pPr lvl="8"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9pPr>
          </a:lstStyle>
          <a:p>
            <a:endParaRPr/>
          </a:p>
        </p:txBody>
      </p:sp>
      <p:sp>
        <p:nvSpPr>
          <p:cNvPr id="17" name="Google Shape;17;p2"/>
          <p:cNvSpPr txBox="1">
            <a:spLocks noGrp="1"/>
          </p:cNvSpPr>
          <p:nvPr>
            <p:ph type="subTitle" idx="1"/>
          </p:nvPr>
        </p:nvSpPr>
        <p:spPr>
          <a:xfrm>
            <a:off x="713225" y="4043375"/>
            <a:ext cx="2463900" cy="565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grpSp>
        <p:nvGrpSpPr>
          <p:cNvPr id="18" name="Google Shape;18;p2"/>
          <p:cNvGrpSpPr/>
          <p:nvPr/>
        </p:nvGrpSpPr>
        <p:grpSpPr>
          <a:xfrm>
            <a:off x="5211905" y="468083"/>
            <a:ext cx="829932" cy="142840"/>
            <a:chOff x="1973350" y="1241613"/>
            <a:chExt cx="1033925" cy="177950"/>
          </a:xfrm>
        </p:grpSpPr>
        <p:sp>
          <p:nvSpPr>
            <p:cNvPr id="19" name="Google Shape;19;p2"/>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642060" y="3085478"/>
            <a:ext cx="144051" cy="54401"/>
            <a:chOff x="4736324" y="1804332"/>
            <a:chExt cx="88691" cy="33492"/>
          </a:xfrm>
        </p:grpSpPr>
        <p:sp>
          <p:nvSpPr>
            <p:cNvPr id="23" name="Google Shape;23;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12660" y="2644803"/>
            <a:ext cx="144051" cy="54401"/>
            <a:chOff x="4736324" y="1804332"/>
            <a:chExt cx="88691" cy="33492"/>
          </a:xfrm>
        </p:grpSpPr>
        <p:sp>
          <p:nvSpPr>
            <p:cNvPr id="27" name="Google Shape;27;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12"/>
        <p:cNvGrpSpPr/>
        <p:nvPr/>
      </p:nvGrpSpPr>
      <p:grpSpPr>
        <a:xfrm>
          <a:off x="0" y="0"/>
          <a:ext cx="0" cy="0"/>
          <a:chOff x="0" y="0"/>
          <a:chExt cx="0" cy="0"/>
        </a:xfrm>
      </p:grpSpPr>
      <p:sp>
        <p:nvSpPr>
          <p:cNvPr id="313" name="Google Shape;313;p13"/>
          <p:cNvSpPr/>
          <p:nvPr/>
        </p:nvSpPr>
        <p:spPr>
          <a:xfrm>
            <a:off x="143875" y="143875"/>
            <a:ext cx="8854500" cy="134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13"/>
          <p:cNvGrpSpPr/>
          <p:nvPr/>
        </p:nvGrpSpPr>
        <p:grpSpPr>
          <a:xfrm>
            <a:off x="7955790" y="524489"/>
            <a:ext cx="92123" cy="34788"/>
            <a:chOff x="4736324" y="1804332"/>
            <a:chExt cx="88691" cy="33492"/>
          </a:xfrm>
        </p:grpSpPr>
        <p:sp>
          <p:nvSpPr>
            <p:cNvPr id="315" name="Google Shape;315;p13"/>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01240" y="1276939"/>
            <a:ext cx="92123" cy="34788"/>
            <a:chOff x="4736324" y="1804332"/>
            <a:chExt cx="88691" cy="33492"/>
          </a:xfrm>
        </p:grpSpPr>
        <p:sp>
          <p:nvSpPr>
            <p:cNvPr id="319" name="Google Shape;319;p13"/>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3"/>
          <p:cNvGrpSpPr/>
          <p:nvPr/>
        </p:nvGrpSpPr>
        <p:grpSpPr>
          <a:xfrm>
            <a:off x="8265640" y="1206639"/>
            <a:ext cx="92123" cy="34788"/>
            <a:chOff x="4736324" y="1804332"/>
            <a:chExt cx="88691" cy="33492"/>
          </a:xfrm>
        </p:grpSpPr>
        <p:sp>
          <p:nvSpPr>
            <p:cNvPr id="323" name="Google Shape;323;p13"/>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3"/>
          <p:cNvSpPr/>
          <p:nvPr/>
        </p:nvSpPr>
        <p:spPr>
          <a:xfrm>
            <a:off x="6673243" y="374197"/>
            <a:ext cx="323018" cy="120198"/>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1167077" y="496508"/>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29" name="Google Shape;329;p13"/>
          <p:cNvSpPr txBox="1">
            <a:spLocks noGrp="1"/>
          </p:cNvSpPr>
          <p:nvPr>
            <p:ph type="title" idx="2" hasCustomPrompt="1"/>
          </p:nvPr>
        </p:nvSpPr>
        <p:spPr>
          <a:xfrm>
            <a:off x="785889" y="2549350"/>
            <a:ext cx="1577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0" name="Google Shape;330;p13"/>
          <p:cNvSpPr txBox="1">
            <a:spLocks noGrp="1"/>
          </p:cNvSpPr>
          <p:nvPr>
            <p:ph type="subTitle" idx="1"/>
          </p:nvPr>
        </p:nvSpPr>
        <p:spPr>
          <a:xfrm>
            <a:off x="703389" y="3752225"/>
            <a:ext cx="1742700" cy="85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331" name="Google Shape;331;p13"/>
          <p:cNvSpPr txBox="1">
            <a:spLocks noGrp="1"/>
          </p:cNvSpPr>
          <p:nvPr>
            <p:ph type="subTitle" idx="3"/>
          </p:nvPr>
        </p:nvSpPr>
        <p:spPr>
          <a:xfrm>
            <a:off x="785889" y="1988650"/>
            <a:ext cx="1577700" cy="37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332" name="Google Shape;332;p13"/>
          <p:cNvSpPr txBox="1">
            <a:spLocks noGrp="1"/>
          </p:cNvSpPr>
          <p:nvPr>
            <p:ph type="title" idx="4" hasCustomPrompt="1"/>
          </p:nvPr>
        </p:nvSpPr>
        <p:spPr>
          <a:xfrm>
            <a:off x="2783911" y="2549350"/>
            <a:ext cx="1577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3" name="Google Shape;333;p13"/>
          <p:cNvSpPr txBox="1">
            <a:spLocks noGrp="1"/>
          </p:cNvSpPr>
          <p:nvPr>
            <p:ph type="subTitle" idx="5"/>
          </p:nvPr>
        </p:nvSpPr>
        <p:spPr>
          <a:xfrm>
            <a:off x="2701411" y="3752225"/>
            <a:ext cx="1742700" cy="85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334" name="Google Shape;334;p13"/>
          <p:cNvSpPr txBox="1">
            <a:spLocks noGrp="1"/>
          </p:cNvSpPr>
          <p:nvPr>
            <p:ph type="subTitle" idx="6"/>
          </p:nvPr>
        </p:nvSpPr>
        <p:spPr>
          <a:xfrm>
            <a:off x="2783911" y="1988650"/>
            <a:ext cx="1577700" cy="37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335" name="Google Shape;335;p13"/>
          <p:cNvSpPr txBox="1">
            <a:spLocks noGrp="1"/>
          </p:cNvSpPr>
          <p:nvPr>
            <p:ph type="title" idx="7" hasCustomPrompt="1"/>
          </p:nvPr>
        </p:nvSpPr>
        <p:spPr>
          <a:xfrm>
            <a:off x="4784152" y="2549350"/>
            <a:ext cx="15753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6" name="Google Shape;336;p13"/>
          <p:cNvSpPr txBox="1">
            <a:spLocks noGrp="1"/>
          </p:cNvSpPr>
          <p:nvPr>
            <p:ph type="subTitle" idx="8"/>
          </p:nvPr>
        </p:nvSpPr>
        <p:spPr>
          <a:xfrm>
            <a:off x="4700452" y="3752225"/>
            <a:ext cx="1742700" cy="85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337" name="Google Shape;337;p13"/>
          <p:cNvSpPr txBox="1">
            <a:spLocks noGrp="1"/>
          </p:cNvSpPr>
          <p:nvPr>
            <p:ph type="subTitle" idx="9"/>
          </p:nvPr>
        </p:nvSpPr>
        <p:spPr>
          <a:xfrm>
            <a:off x="4782952" y="1988650"/>
            <a:ext cx="1577700" cy="37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338" name="Google Shape;338;p13"/>
          <p:cNvSpPr txBox="1">
            <a:spLocks noGrp="1"/>
          </p:cNvSpPr>
          <p:nvPr>
            <p:ph type="title" idx="13" hasCustomPrompt="1"/>
          </p:nvPr>
        </p:nvSpPr>
        <p:spPr>
          <a:xfrm>
            <a:off x="6780411" y="2549350"/>
            <a:ext cx="1577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9" name="Google Shape;339;p13"/>
          <p:cNvSpPr txBox="1">
            <a:spLocks noGrp="1"/>
          </p:cNvSpPr>
          <p:nvPr>
            <p:ph type="subTitle" idx="14"/>
          </p:nvPr>
        </p:nvSpPr>
        <p:spPr>
          <a:xfrm>
            <a:off x="6697911" y="3752225"/>
            <a:ext cx="1742700" cy="85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340" name="Google Shape;340;p13"/>
          <p:cNvSpPr txBox="1">
            <a:spLocks noGrp="1"/>
          </p:cNvSpPr>
          <p:nvPr>
            <p:ph type="subTitle" idx="15"/>
          </p:nvPr>
        </p:nvSpPr>
        <p:spPr>
          <a:xfrm>
            <a:off x="6797061" y="1988650"/>
            <a:ext cx="1544400" cy="37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3">
    <p:bg>
      <p:bgPr>
        <a:solidFill>
          <a:srgbClr val="FFFFFF"/>
        </a:solidFill>
        <a:effectLst/>
      </p:bgPr>
    </p:bg>
    <p:spTree>
      <p:nvGrpSpPr>
        <p:cNvPr id="1" name="Shape 384"/>
        <p:cNvGrpSpPr/>
        <p:nvPr/>
      </p:nvGrpSpPr>
      <p:grpSpPr>
        <a:xfrm>
          <a:off x="0" y="0"/>
          <a:ext cx="0" cy="0"/>
          <a:chOff x="0" y="0"/>
          <a:chExt cx="0" cy="0"/>
        </a:xfrm>
      </p:grpSpPr>
      <p:sp>
        <p:nvSpPr>
          <p:cNvPr id="385" name="Google Shape;385;p15"/>
          <p:cNvSpPr/>
          <p:nvPr/>
        </p:nvSpPr>
        <p:spPr>
          <a:xfrm>
            <a:off x="144500" y="1336325"/>
            <a:ext cx="2936700" cy="6717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6061894" y="1336325"/>
            <a:ext cx="2936700" cy="6717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3110494" y="1336325"/>
            <a:ext cx="2936700" cy="6717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144500" y="2008025"/>
            <a:ext cx="2936700" cy="30114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6061900" y="2008025"/>
            <a:ext cx="2936700" cy="30114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3110497" y="2008025"/>
            <a:ext cx="2936700" cy="30114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txBox="1">
            <a:spLocks noGrp="1"/>
          </p:cNvSpPr>
          <p:nvPr>
            <p:ph type="subTitle" idx="1"/>
          </p:nvPr>
        </p:nvSpPr>
        <p:spPr>
          <a:xfrm>
            <a:off x="722826" y="4013100"/>
            <a:ext cx="1866600" cy="561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392" name="Google Shape;392;p15"/>
          <p:cNvSpPr txBox="1">
            <a:spLocks noGrp="1"/>
          </p:cNvSpPr>
          <p:nvPr>
            <p:ph type="subTitle" idx="2"/>
          </p:nvPr>
        </p:nvSpPr>
        <p:spPr>
          <a:xfrm>
            <a:off x="722826" y="3680600"/>
            <a:ext cx="1866600" cy="45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393" name="Google Shape;393;p15"/>
          <p:cNvSpPr txBox="1">
            <a:spLocks noGrp="1"/>
          </p:cNvSpPr>
          <p:nvPr>
            <p:ph type="subTitle" idx="3"/>
          </p:nvPr>
        </p:nvSpPr>
        <p:spPr>
          <a:xfrm>
            <a:off x="3638693" y="4013100"/>
            <a:ext cx="1866600" cy="561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394" name="Google Shape;394;p15"/>
          <p:cNvSpPr txBox="1">
            <a:spLocks noGrp="1"/>
          </p:cNvSpPr>
          <p:nvPr>
            <p:ph type="subTitle" idx="4"/>
          </p:nvPr>
        </p:nvSpPr>
        <p:spPr>
          <a:xfrm>
            <a:off x="3638700" y="3680600"/>
            <a:ext cx="1866600" cy="45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395" name="Google Shape;395;p15"/>
          <p:cNvSpPr txBox="1">
            <a:spLocks noGrp="1"/>
          </p:cNvSpPr>
          <p:nvPr>
            <p:ph type="subTitle" idx="5"/>
          </p:nvPr>
        </p:nvSpPr>
        <p:spPr>
          <a:xfrm>
            <a:off x="6554582" y="4013100"/>
            <a:ext cx="1866600" cy="561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cxnSp>
        <p:nvCxnSpPr>
          <p:cNvPr id="396" name="Google Shape;396;p15"/>
          <p:cNvCxnSpPr/>
          <p:nvPr/>
        </p:nvCxnSpPr>
        <p:spPr>
          <a:xfrm rot="10800000">
            <a:off x="87525" y="2019075"/>
            <a:ext cx="8969100" cy="0"/>
          </a:xfrm>
          <a:prstGeom prst="straightConnector1">
            <a:avLst/>
          </a:prstGeom>
          <a:noFill/>
          <a:ln w="28575" cap="flat" cmpd="sng">
            <a:solidFill>
              <a:schemeClr val="lt1"/>
            </a:solidFill>
            <a:prstDash val="solid"/>
            <a:round/>
            <a:headEnd type="none" w="med" len="med"/>
            <a:tailEnd type="none" w="med" len="med"/>
          </a:ln>
        </p:spPr>
      </p:cxnSp>
      <p:sp>
        <p:nvSpPr>
          <p:cNvPr id="397" name="Google Shape;397;p15"/>
          <p:cNvSpPr txBox="1">
            <a:spLocks noGrp="1"/>
          </p:cNvSpPr>
          <p:nvPr>
            <p:ph type="subTitle" idx="6"/>
          </p:nvPr>
        </p:nvSpPr>
        <p:spPr>
          <a:xfrm>
            <a:off x="6554582" y="3680600"/>
            <a:ext cx="1866600" cy="45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398" name="Google Shape;398;p15"/>
          <p:cNvSpPr txBox="1">
            <a:spLocks noGrp="1"/>
          </p:cNvSpPr>
          <p:nvPr>
            <p:ph type="title" hasCustomPrompt="1"/>
          </p:nvPr>
        </p:nvSpPr>
        <p:spPr>
          <a:xfrm>
            <a:off x="972675" y="1452425"/>
            <a:ext cx="1228200" cy="44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800" b="1">
                <a:solidFill>
                  <a:schemeClr val="lt1"/>
                </a:solidFill>
                <a:latin typeface="Open Sans"/>
                <a:ea typeface="Open Sans"/>
                <a:cs typeface="Open Sans"/>
                <a:sym typeface="Open Sans"/>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99" name="Google Shape;399;p15"/>
          <p:cNvSpPr txBox="1">
            <a:spLocks noGrp="1"/>
          </p:cNvSpPr>
          <p:nvPr>
            <p:ph type="title" idx="7" hasCustomPrompt="1"/>
          </p:nvPr>
        </p:nvSpPr>
        <p:spPr>
          <a:xfrm>
            <a:off x="3957900" y="1452425"/>
            <a:ext cx="1228200" cy="44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800" b="1">
                <a:solidFill>
                  <a:schemeClr val="lt1"/>
                </a:solidFill>
                <a:latin typeface="Open Sans"/>
                <a:ea typeface="Open Sans"/>
                <a:cs typeface="Open Sans"/>
                <a:sym typeface="Open Sans"/>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00" name="Google Shape;400;p15"/>
          <p:cNvSpPr txBox="1">
            <a:spLocks noGrp="1"/>
          </p:cNvSpPr>
          <p:nvPr>
            <p:ph type="title" idx="8" hasCustomPrompt="1"/>
          </p:nvPr>
        </p:nvSpPr>
        <p:spPr>
          <a:xfrm>
            <a:off x="6943125" y="1452425"/>
            <a:ext cx="1228200" cy="44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800" b="1">
                <a:solidFill>
                  <a:schemeClr val="lt1"/>
                </a:solidFill>
                <a:latin typeface="Open Sans"/>
                <a:ea typeface="Open Sans"/>
                <a:cs typeface="Open Sans"/>
                <a:sym typeface="Open Sans"/>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01" name="Google Shape;401;p15"/>
          <p:cNvSpPr txBox="1">
            <a:spLocks noGrp="1"/>
          </p:cNvSpPr>
          <p:nvPr>
            <p:ph type="title" idx="9"/>
          </p:nvPr>
        </p:nvSpPr>
        <p:spPr>
          <a:xfrm>
            <a:off x="713225" y="539500"/>
            <a:ext cx="7717500" cy="48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1">
    <p:spTree>
      <p:nvGrpSpPr>
        <p:cNvPr id="1" name="Shape 477"/>
        <p:cNvGrpSpPr/>
        <p:nvPr/>
      </p:nvGrpSpPr>
      <p:grpSpPr>
        <a:xfrm>
          <a:off x="0" y="0"/>
          <a:ext cx="0" cy="0"/>
          <a:chOff x="0" y="0"/>
          <a:chExt cx="0" cy="0"/>
        </a:xfrm>
      </p:grpSpPr>
      <p:sp>
        <p:nvSpPr>
          <p:cNvPr id="478" name="Google Shape;478;p18"/>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479" name="Google Shape;479;p18"/>
          <p:cNvSpPr txBox="1">
            <a:spLocks noGrp="1"/>
          </p:cNvSpPr>
          <p:nvPr>
            <p:ph type="subTitle" idx="1"/>
          </p:nvPr>
        </p:nvSpPr>
        <p:spPr>
          <a:xfrm>
            <a:off x="1094169" y="2342025"/>
            <a:ext cx="1742700" cy="36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80" name="Google Shape;480;p18"/>
          <p:cNvSpPr txBox="1">
            <a:spLocks noGrp="1"/>
          </p:cNvSpPr>
          <p:nvPr>
            <p:ph type="subTitle" idx="2"/>
          </p:nvPr>
        </p:nvSpPr>
        <p:spPr>
          <a:xfrm>
            <a:off x="1094175" y="1968684"/>
            <a:ext cx="1742700" cy="27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481" name="Google Shape;481;p18"/>
          <p:cNvSpPr txBox="1">
            <a:spLocks noGrp="1"/>
          </p:cNvSpPr>
          <p:nvPr>
            <p:ph type="subTitle" idx="3"/>
          </p:nvPr>
        </p:nvSpPr>
        <p:spPr>
          <a:xfrm>
            <a:off x="3700675" y="2342025"/>
            <a:ext cx="1742700" cy="36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82" name="Google Shape;482;p18"/>
          <p:cNvSpPr txBox="1">
            <a:spLocks noGrp="1"/>
          </p:cNvSpPr>
          <p:nvPr>
            <p:ph type="subTitle" idx="4"/>
          </p:nvPr>
        </p:nvSpPr>
        <p:spPr>
          <a:xfrm>
            <a:off x="3700666" y="1968684"/>
            <a:ext cx="1742700" cy="27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483" name="Google Shape;483;p18"/>
          <p:cNvSpPr txBox="1">
            <a:spLocks noGrp="1"/>
          </p:cNvSpPr>
          <p:nvPr>
            <p:ph type="subTitle" idx="5"/>
          </p:nvPr>
        </p:nvSpPr>
        <p:spPr>
          <a:xfrm>
            <a:off x="6307163" y="2342025"/>
            <a:ext cx="1742700" cy="36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84" name="Google Shape;484;p18"/>
          <p:cNvSpPr txBox="1">
            <a:spLocks noGrp="1"/>
          </p:cNvSpPr>
          <p:nvPr>
            <p:ph type="subTitle" idx="6"/>
          </p:nvPr>
        </p:nvSpPr>
        <p:spPr>
          <a:xfrm>
            <a:off x="6307152" y="1968684"/>
            <a:ext cx="1742700" cy="27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485" name="Google Shape;485;p18"/>
          <p:cNvSpPr txBox="1">
            <a:spLocks noGrp="1"/>
          </p:cNvSpPr>
          <p:nvPr>
            <p:ph type="subTitle" idx="7"/>
          </p:nvPr>
        </p:nvSpPr>
        <p:spPr>
          <a:xfrm>
            <a:off x="1094169" y="4245863"/>
            <a:ext cx="1742700" cy="36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86" name="Google Shape;486;p18"/>
          <p:cNvSpPr txBox="1">
            <a:spLocks noGrp="1"/>
          </p:cNvSpPr>
          <p:nvPr>
            <p:ph type="subTitle" idx="8"/>
          </p:nvPr>
        </p:nvSpPr>
        <p:spPr>
          <a:xfrm>
            <a:off x="1094175" y="3873050"/>
            <a:ext cx="1742700" cy="27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487" name="Google Shape;487;p18"/>
          <p:cNvSpPr txBox="1">
            <a:spLocks noGrp="1"/>
          </p:cNvSpPr>
          <p:nvPr>
            <p:ph type="subTitle" idx="9"/>
          </p:nvPr>
        </p:nvSpPr>
        <p:spPr>
          <a:xfrm>
            <a:off x="3700638" y="4245863"/>
            <a:ext cx="1742700" cy="36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88" name="Google Shape;488;p18"/>
          <p:cNvSpPr txBox="1">
            <a:spLocks noGrp="1"/>
          </p:cNvSpPr>
          <p:nvPr>
            <p:ph type="subTitle" idx="13"/>
          </p:nvPr>
        </p:nvSpPr>
        <p:spPr>
          <a:xfrm>
            <a:off x="3700666" y="3873050"/>
            <a:ext cx="1742700" cy="27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489" name="Google Shape;489;p18"/>
          <p:cNvSpPr txBox="1">
            <a:spLocks noGrp="1"/>
          </p:cNvSpPr>
          <p:nvPr>
            <p:ph type="subTitle" idx="14"/>
          </p:nvPr>
        </p:nvSpPr>
        <p:spPr>
          <a:xfrm>
            <a:off x="6307125" y="4245863"/>
            <a:ext cx="1742700" cy="36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90" name="Google Shape;490;p18"/>
          <p:cNvSpPr txBox="1">
            <a:spLocks noGrp="1"/>
          </p:cNvSpPr>
          <p:nvPr>
            <p:ph type="subTitle" idx="15"/>
          </p:nvPr>
        </p:nvSpPr>
        <p:spPr>
          <a:xfrm>
            <a:off x="6307152" y="3873050"/>
            <a:ext cx="1742700" cy="27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grpSp>
        <p:nvGrpSpPr>
          <p:cNvPr id="491" name="Google Shape;491;p18"/>
          <p:cNvGrpSpPr/>
          <p:nvPr/>
        </p:nvGrpSpPr>
        <p:grpSpPr>
          <a:xfrm>
            <a:off x="6782580" y="1445418"/>
            <a:ext cx="2011045" cy="542907"/>
            <a:chOff x="6782580" y="302418"/>
            <a:chExt cx="2011045" cy="542907"/>
          </a:xfrm>
        </p:grpSpPr>
        <p:sp>
          <p:nvSpPr>
            <p:cNvPr id="492" name="Google Shape;492;p18"/>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8"/>
          <p:cNvGrpSpPr/>
          <p:nvPr/>
        </p:nvGrpSpPr>
        <p:grpSpPr>
          <a:xfrm>
            <a:off x="518105" y="4172668"/>
            <a:ext cx="2011045" cy="542907"/>
            <a:chOff x="6782580" y="302418"/>
            <a:chExt cx="2011045" cy="542907"/>
          </a:xfrm>
        </p:grpSpPr>
        <p:sp>
          <p:nvSpPr>
            <p:cNvPr id="499" name="Google Shape;499;p18"/>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8"/>
          <p:cNvGrpSpPr/>
          <p:nvPr/>
        </p:nvGrpSpPr>
        <p:grpSpPr>
          <a:xfrm flipH="1">
            <a:off x="6800730" y="4311068"/>
            <a:ext cx="2011045" cy="542907"/>
            <a:chOff x="6782580" y="302418"/>
            <a:chExt cx="2011045" cy="542907"/>
          </a:xfrm>
        </p:grpSpPr>
        <p:sp>
          <p:nvSpPr>
            <p:cNvPr id="506" name="Google Shape;506;p18"/>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8"/>
          <p:cNvGrpSpPr/>
          <p:nvPr/>
        </p:nvGrpSpPr>
        <p:grpSpPr>
          <a:xfrm flipH="1">
            <a:off x="289505" y="218518"/>
            <a:ext cx="2011045" cy="542907"/>
            <a:chOff x="6782580" y="302418"/>
            <a:chExt cx="2011045" cy="542907"/>
          </a:xfrm>
        </p:grpSpPr>
        <p:sp>
          <p:nvSpPr>
            <p:cNvPr id="513" name="Google Shape;513;p18"/>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1" name="Shape 544"/>
        <p:cNvGrpSpPr/>
        <p:nvPr/>
      </p:nvGrpSpPr>
      <p:grpSpPr>
        <a:xfrm>
          <a:off x="0" y="0"/>
          <a:ext cx="0" cy="0"/>
          <a:chOff x="0" y="0"/>
          <a:chExt cx="0" cy="0"/>
        </a:xfrm>
      </p:grpSpPr>
      <p:grpSp>
        <p:nvGrpSpPr>
          <p:cNvPr id="545" name="Google Shape;545;p20"/>
          <p:cNvGrpSpPr/>
          <p:nvPr/>
        </p:nvGrpSpPr>
        <p:grpSpPr>
          <a:xfrm>
            <a:off x="2405338" y="482343"/>
            <a:ext cx="4328162" cy="542907"/>
            <a:chOff x="-3902162" y="4400781"/>
            <a:chExt cx="4328162" cy="542907"/>
          </a:xfrm>
        </p:grpSpPr>
        <p:sp>
          <p:nvSpPr>
            <p:cNvPr id="546" name="Google Shape;546;p20"/>
            <p:cNvSpPr/>
            <p:nvPr/>
          </p:nvSpPr>
          <p:spPr>
            <a:xfrm>
              <a:off x="-3902162" y="4716528"/>
              <a:ext cx="35086" cy="10532"/>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3877607" y="4691973"/>
              <a:ext cx="34208" cy="10532"/>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3843419" y="4716528"/>
              <a:ext cx="34230" cy="10532"/>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333005" y="4933156"/>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357560" y="4909478"/>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391770" y="4933156"/>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1585045" y="4424458"/>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1560490" y="4400781"/>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1526302" y="4424458"/>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0"/>
          <p:cNvSpPr/>
          <p:nvPr/>
        </p:nvSpPr>
        <p:spPr>
          <a:xfrm>
            <a:off x="297175" y="650475"/>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39400" y="694850"/>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1046925" y="661525"/>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txBox="1">
            <a:spLocks noGrp="1"/>
          </p:cNvSpPr>
          <p:nvPr>
            <p:ph type="title"/>
          </p:nvPr>
        </p:nvSpPr>
        <p:spPr>
          <a:xfrm>
            <a:off x="2766150" y="545738"/>
            <a:ext cx="3611700" cy="68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6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559" name="Google Shape;559;p20"/>
          <p:cNvSpPr txBox="1">
            <a:spLocks noGrp="1"/>
          </p:cNvSpPr>
          <p:nvPr>
            <p:ph type="subTitle" idx="1"/>
          </p:nvPr>
        </p:nvSpPr>
        <p:spPr>
          <a:xfrm>
            <a:off x="2334300" y="2254650"/>
            <a:ext cx="4475400" cy="60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4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560" name="Google Shape;560;p20"/>
          <p:cNvSpPr txBox="1">
            <a:spLocks noGrp="1"/>
          </p:cNvSpPr>
          <p:nvPr>
            <p:ph type="subTitle" idx="2"/>
          </p:nvPr>
        </p:nvSpPr>
        <p:spPr>
          <a:xfrm>
            <a:off x="2793750" y="1699788"/>
            <a:ext cx="3556500" cy="24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dk1"/>
                </a:solidFill>
                <a:latin typeface="Open Sans SemiBold"/>
                <a:ea typeface="Open Sans SemiBold"/>
                <a:cs typeface="Open Sans SemiBold"/>
                <a:sym typeface="Open Sans SemiBold"/>
              </a:defRPr>
            </a:lvl1pPr>
            <a:lvl2pPr lvl="1" rtl="0">
              <a:spcBef>
                <a:spcPts val="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561" name="Google Shape;561;p20"/>
          <p:cNvSpPr txBox="1"/>
          <p:nvPr/>
        </p:nvSpPr>
        <p:spPr>
          <a:xfrm>
            <a:off x="1862100" y="3921475"/>
            <a:ext cx="5419800" cy="3294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a:solidFill>
                  <a:schemeClr val="dk1"/>
                </a:solidFill>
                <a:latin typeface="Nunito Sans"/>
                <a:ea typeface="Nunito Sans"/>
                <a:cs typeface="Nunito Sans"/>
                <a:sym typeface="Nunito Sans"/>
              </a:rPr>
              <a:t>CREDITS: This presentation template was created by </a:t>
            </a:r>
            <a:r>
              <a:rPr lang="en">
                <a:solidFill>
                  <a:schemeClr val="dk1"/>
                </a:solidFill>
                <a:uFill>
                  <a:noFill/>
                </a:uFill>
                <a:latin typeface="Nunito Sans ExtraBold"/>
                <a:ea typeface="Nunito Sans ExtraBold"/>
                <a:cs typeface="Nunito Sans ExtraBold"/>
                <a:sym typeface="Nunito Sans ExtraBold"/>
                <a:hlinkClick r:id="rId2">
                  <a:extLst>
                    <a:ext uri="{A12FA001-AC4F-418D-AE19-62706E023703}">
                      <ahyp:hlinkClr xmlns:ahyp="http://schemas.microsoft.com/office/drawing/2018/hyperlinkcolor" val="tx"/>
                    </a:ext>
                  </a:extLst>
                </a:hlinkClick>
              </a:rPr>
              <a:t>Slidesgo</a:t>
            </a:r>
            <a:r>
              <a:rPr lang="en">
                <a:solidFill>
                  <a:schemeClr val="dk1"/>
                </a:solidFill>
                <a:latin typeface="Nunito Sans"/>
                <a:ea typeface="Nunito Sans"/>
                <a:cs typeface="Nunito Sans"/>
                <a:sym typeface="Nunito Sans"/>
              </a:rPr>
              <a:t>, including icons by </a:t>
            </a:r>
            <a:r>
              <a:rPr lang="en">
                <a:solidFill>
                  <a:schemeClr val="dk1"/>
                </a:solidFill>
                <a:uFill>
                  <a:noFill/>
                </a:uFill>
                <a:latin typeface="Nunito Sans ExtraBold"/>
                <a:ea typeface="Nunito Sans ExtraBold"/>
                <a:cs typeface="Nunito Sans ExtraBold"/>
                <a:sym typeface="Nunito Sans ExtraBold"/>
                <a:hlinkClick r:id="rId3">
                  <a:extLst>
                    <a:ext uri="{A12FA001-AC4F-418D-AE19-62706E023703}">
                      <ahyp:hlinkClr xmlns:ahyp="http://schemas.microsoft.com/office/drawing/2018/hyperlinkcolor" val="tx"/>
                    </a:ext>
                  </a:extLst>
                </a:hlinkClick>
              </a:rPr>
              <a:t>Flaticon</a:t>
            </a:r>
            <a:r>
              <a:rPr lang="en">
                <a:solidFill>
                  <a:schemeClr val="dk1"/>
                </a:solidFill>
                <a:latin typeface="Nunito Sans"/>
                <a:ea typeface="Nunito Sans"/>
                <a:cs typeface="Nunito Sans"/>
                <a:sym typeface="Nunito Sans"/>
              </a:rPr>
              <a:t>, and infographics &amp; images by </a:t>
            </a:r>
            <a:r>
              <a:rPr lang="en">
                <a:solidFill>
                  <a:schemeClr val="dk1"/>
                </a:solidFill>
                <a:uFill>
                  <a:noFill/>
                </a:uFill>
                <a:latin typeface="Nunito Sans ExtraBold"/>
                <a:ea typeface="Nunito Sans ExtraBold"/>
                <a:cs typeface="Nunito Sans ExtraBold"/>
                <a:sym typeface="Nunito Sans ExtraBold"/>
                <a:hlinkClick r:id="rId4">
                  <a:extLst>
                    <a:ext uri="{A12FA001-AC4F-418D-AE19-62706E023703}">
                      <ahyp:hlinkClr xmlns:ahyp="http://schemas.microsoft.com/office/drawing/2018/hyperlinkcolor" val="tx"/>
                    </a:ext>
                  </a:extLst>
                </a:hlinkClick>
              </a:rPr>
              <a:t>Freepik</a:t>
            </a:r>
            <a:endParaRPr>
              <a:solidFill>
                <a:schemeClr val="dk1"/>
              </a:solidFill>
              <a:latin typeface="Nunito Sans ExtraBold"/>
              <a:ea typeface="Nunito Sans ExtraBold"/>
              <a:cs typeface="Nunito Sans ExtraBold"/>
              <a:sym typeface="Nunito Sans ExtraBold"/>
            </a:endParaRPr>
          </a:p>
        </p:txBody>
      </p:sp>
      <p:sp>
        <p:nvSpPr>
          <p:cNvPr id="562" name="Google Shape;562;p20"/>
          <p:cNvSpPr/>
          <p:nvPr/>
        </p:nvSpPr>
        <p:spPr>
          <a:xfrm>
            <a:off x="7837450" y="2423000"/>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8587200" y="2434050"/>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rot="10800000">
            <a:off x="8366850" y="4093775"/>
            <a:ext cx="678725" cy="873075"/>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rot="10800000">
            <a:off x="7005875" y="4629700"/>
            <a:ext cx="1816875" cy="397650"/>
          </a:xfrm>
          <a:custGeom>
            <a:avLst/>
            <a:gdLst/>
            <a:ahLst/>
            <a:cxnLst/>
            <a:rect l="l" t="t" r="r" b="b"/>
            <a:pathLst>
              <a:path w="72675" h="15906" fill="none" extrusionOk="0">
                <a:moveTo>
                  <a:pt x="1" y="1104"/>
                </a:moveTo>
                <a:cubicBezTo>
                  <a:pt x="5142" y="5569"/>
                  <a:pt x="11084" y="8967"/>
                  <a:pt x="17542" y="11138"/>
                </a:cubicBezTo>
                <a:cubicBezTo>
                  <a:pt x="31490" y="15905"/>
                  <a:pt x="47430" y="15140"/>
                  <a:pt x="60488" y="8202"/>
                </a:cubicBezTo>
                <a:cubicBezTo>
                  <a:pt x="64829" y="5907"/>
                  <a:pt x="68796" y="3043"/>
                  <a:pt x="72675" y="1"/>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flipH="1">
            <a:off x="130750" y="145900"/>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20"/>
          <p:cNvGrpSpPr/>
          <p:nvPr/>
        </p:nvGrpSpPr>
        <p:grpSpPr>
          <a:xfrm flipH="1">
            <a:off x="130750" y="3911400"/>
            <a:ext cx="264225" cy="1032300"/>
            <a:chOff x="8735325" y="3911400"/>
            <a:chExt cx="264225" cy="1032300"/>
          </a:xfrm>
        </p:grpSpPr>
        <p:sp>
          <p:nvSpPr>
            <p:cNvPr id="568" name="Google Shape;568;p20"/>
            <p:cNvSpPr/>
            <p:nvPr/>
          </p:nvSpPr>
          <p:spPr>
            <a:xfrm>
              <a:off x="8979050" y="3911400"/>
              <a:ext cx="20500" cy="26700"/>
            </a:xfrm>
            <a:custGeom>
              <a:avLst/>
              <a:gdLst/>
              <a:ahLst/>
              <a:cxnLst/>
              <a:rect l="l" t="t" r="r" b="b"/>
              <a:pathLst>
                <a:path w="820" h="1068" fill="none" extrusionOk="0">
                  <a:moveTo>
                    <a:pt x="819" y="0"/>
                  </a:moveTo>
                  <a:cubicBezTo>
                    <a:pt x="535" y="356"/>
                    <a:pt x="268" y="712"/>
                    <a:pt x="1" y="1067"/>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8735325" y="3991000"/>
              <a:ext cx="218850" cy="904675"/>
            </a:xfrm>
            <a:custGeom>
              <a:avLst/>
              <a:gdLst/>
              <a:ahLst/>
              <a:cxnLst/>
              <a:rect l="l" t="t" r="r" b="b"/>
              <a:pathLst>
                <a:path w="8754" h="36187" fill="none" extrusionOk="0">
                  <a:moveTo>
                    <a:pt x="8238" y="1"/>
                  </a:moveTo>
                  <a:cubicBezTo>
                    <a:pt x="6797" y="2046"/>
                    <a:pt x="5462" y="4181"/>
                    <a:pt x="4253" y="6387"/>
                  </a:cubicBezTo>
                  <a:cubicBezTo>
                    <a:pt x="1851" y="10782"/>
                    <a:pt x="1" y="15709"/>
                    <a:pt x="588" y="20673"/>
                  </a:cubicBezTo>
                  <a:cubicBezTo>
                    <a:pt x="1086" y="24889"/>
                    <a:pt x="3292" y="28679"/>
                    <a:pt x="5676" y="32166"/>
                  </a:cubicBezTo>
                  <a:cubicBezTo>
                    <a:pt x="6619" y="33571"/>
                    <a:pt x="7651" y="34905"/>
                    <a:pt x="8754" y="36186"/>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8975950" y="4919650"/>
              <a:ext cx="23600" cy="24050"/>
            </a:xfrm>
            <a:custGeom>
              <a:avLst/>
              <a:gdLst/>
              <a:ahLst/>
              <a:cxnLst/>
              <a:rect l="l" t="t" r="r" b="b"/>
              <a:pathLst>
                <a:path w="944" h="962" fill="none" extrusionOk="0">
                  <a:moveTo>
                    <a:pt x="0" y="1"/>
                  </a:moveTo>
                  <a:cubicBezTo>
                    <a:pt x="303" y="339"/>
                    <a:pt x="623" y="641"/>
                    <a:pt x="943" y="962"/>
                  </a:cubicBezTo>
                </a:path>
              </a:pathLst>
            </a:custGeom>
            <a:noFill/>
            <a:ln w="111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571"/>
        <p:cNvGrpSpPr/>
        <p:nvPr/>
      </p:nvGrpSpPr>
      <p:grpSpPr>
        <a:xfrm>
          <a:off x="0" y="0"/>
          <a:ext cx="0" cy="0"/>
          <a:chOff x="0" y="0"/>
          <a:chExt cx="0" cy="0"/>
        </a:xfrm>
      </p:grpSpPr>
      <p:sp>
        <p:nvSpPr>
          <p:cNvPr id="572" name="Google Shape;572;p21"/>
          <p:cNvSpPr/>
          <p:nvPr/>
        </p:nvSpPr>
        <p:spPr>
          <a:xfrm flipH="1">
            <a:off x="8200040" y="457062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flipH="1">
            <a:off x="907340" y="4767070"/>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1"/>
          <p:cNvGrpSpPr/>
          <p:nvPr/>
        </p:nvGrpSpPr>
        <p:grpSpPr>
          <a:xfrm flipH="1">
            <a:off x="355205" y="1084706"/>
            <a:ext cx="2011045" cy="542907"/>
            <a:chOff x="6782580" y="302418"/>
            <a:chExt cx="2011045" cy="542907"/>
          </a:xfrm>
        </p:grpSpPr>
        <p:sp>
          <p:nvSpPr>
            <p:cNvPr id="575" name="Google Shape;575;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1"/>
          <p:cNvGrpSpPr/>
          <p:nvPr/>
        </p:nvGrpSpPr>
        <p:grpSpPr>
          <a:xfrm rot="-221190" flipH="1">
            <a:off x="8414773" y="3568304"/>
            <a:ext cx="458746" cy="455427"/>
            <a:chOff x="3657533" y="3729124"/>
            <a:chExt cx="606916" cy="602525"/>
          </a:xfrm>
        </p:grpSpPr>
        <p:sp>
          <p:nvSpPr>
            <p:cNvPr id="582" name="Google Shape;582;p21"/>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1"/>
          <p:cNvGrpSpPr/>
          <p:nvPr/>
        </p:nvGrpSpPr>
        <p:grpSpPr>
          <a:xfrm rot="-2976230" flipH="1">
            <a:off x="377527" y="387556"/>
            <a:ext cx="374593" cy="391229"/>
            <a:chOff x="3941912" y="3877117"/>
            <a:chExt cx="537560" cy="577447"/>
          </a:xfrm>
        </p:grpSpPr>
        <p:sp>
          <p:nvSpPr>
            <p:cNvPr id="585" name="Google Shape;585;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1"/>
          <p:cNvGrpSpPr/>
          <p:nvPr/>
        </p:nvGrpSpPr>
        <p:grpSpPr>
          <a:xfrm rot="1167250" flipH="1">
            <a:off x="2446692" y="4412956"/>
            <a:ext cx="374618" cy="391238"/>
            <a:chOff x="3941912" y="3877117"/>
            <a:chExt cx="537560" cy="577447"/>
          </a:xfrm>
        </p:grpSpPr>
        <p:sp>
          <p:nvSpPr>
            <p:cNvPr id="588" name="Google Shape;588;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1"/>
          <p:cNvSpPr/>
          <p:nvPr/>
        </p:nvSpPr>
        <p:spPr>
          <a:xfrm flipH="1">
            <a:off x="8430765" y="372595"/>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1"/>
          <p:cNvGrpSpPr/>
          <p:nvPr/>
        </p:nvGrpSpPr>
        <p:grpSpPr>
          <a:xfrm>
            <a:off x="6782580" y="454818"/>
            <a:ext cx="2011045" cy="542907"/>
            <a:chOff x="6782580" y="302418"/>
            <a:chExt cx="2011045" cy="542907"/>
          </a:xfrm>
        </p:grpSpPr>
        <p:sp>
          <p:nvSpPr>
            <p:cNvPr id="592" name="Google Shape;592;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3_1">
    <p:spTree>
      <p:nvGrpSpPr>
        <p:cNvPr id="1" name="Shape 598"/>
        <p:cNvGrpSpPr/>
        <p:nvPr/>
      </p:nvGrpSpPr>
      <p:grpSpPr>
        <a:xfrm>
          <a:off x="0" y="0"/>
          <a:ext cx="0" cy="0"/>
          <a:chOff x="0" y="0"/>
          <a:chExt cx="0" cy="0"/>
        </a:xfrm>
      </p:grpSpPr>
      <p:sp>
        <p:nvSpPr>
          <p:cNvPr id="599" name="Google Shape;599;p22"/>
          <p:cNvSpPr/>
          <p:nvPr/>
        </p:nvSpPr>
        <p:spPr>
          <a:xfrm>
            <a:off x="7562548" y="2921528"/>
            <a:ext cx="628729" cy="233957"/>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520477" y="2408547"/>
            <a:ext cx="483041" cy="181103"/>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2"/>
          <p:cNvGrpSpPr/>
          <p:nvPr/>
        </p:nvGrpSpPr>
        <p:grpSpPr>
          <a:xfrm>
            <a:off x="7830840" y="2589639"/>
            <a:ext cx="92123" cy="34788"/>
            <a:chOff x="4736324" y="1804332"/>
            <a:chExt cx="88691" cy="33492"/>
          </a:xfrm>
        </p:grpSpPr>
        <p:sp>
          <p:nvSpPr>
            <p:cNvPr id="602" name="Google Shape;602;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2"/>
          <p:cNvGrpSpPr/>
          <p:nvPr/>
        </p:nvGrpSpPr>
        <p:grpSpPr>
          <a:xfrm>
            <a:off x="1758702" y="1106514"/>
            <a:ext cx="92123" cy="34788"/>
            <a:chOff x="4736324" y="1804332"/>
            <a:chExt cx="88691" cy="33492"/>
          </a:xfrm>
        </p:grpSpPr>
        <p:sp>
          <p:nvSpPr>
            <p:cNvPr id="606" name="Google Shape;606;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2"/>
          <p:cNvGrpSpPr/>
          <p:nvPr/>
        </p:nvGrpSpPr>
        <p:grpSpPr>
          <a:xfrm>
            <a:off x="486402" y="3209114"/>
            <a:ext cx="92123" cy="34788"/>
            <a:chOff x="4736324" y="1804332"/>
            <a:chExt cx="88691" cy="33492"/>
          </a:xfrm>
        </p:grpSpPr>
        <p:sp>
          <p:nvSpPr>
            <p:cNvPr id="610" name="Google Shape;610;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22"/>
          <p:cNvSpPr/>
          <p:nvPr/>
        </p:nvSpPr>
        <p:spPr>
          <a:xfrm rot="5399696">
            <a:off x="8253647" y="192107"/>
            <a:ext cx="766348" cy="694793"/>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flipH="1">
            <a:off x="130750" y="145900"/>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22"/>
          <p:cNvGrpSpPr/>
          <p:nvPr/>
        </p:nvGrpSpPr>
        <p:grpSpPr>
          <a:xfrm rot="1436547">
            <a:off x="8031176" y="1261258"/>
            <a:ext cx="374605" cy="391243"/>
            <a:chOff x="3941912" y="3877117"/>
            <a:chExt cx="537560" cy="577447"/>
          </a:xfrm>
        </p:grpSpPr>
        <p:sp>
          <p:nvSpPr>
            <p:cNvPr id="616" name="Google Shape;616;p22"/>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2"/>
          <p:cNvGrpSpPr/>
          <p:nvPr/>
        </p:nvGrpSpPr>
        <p:grpSpPr>
          <a:xfrm>
            <a:off x="275216" y="3410488"/>
            <a:ext cx="1481698" cy="1587377"/>
            <a:chOff x="1622767" y="3053400"/>
            <a:chExt cx="1802771" cy="1931350"/>
          </a:xfrm>
        </p:grpSpPr>
        <p:sp>
          <p:nvSpPr>
            <p:cNvPr id="619" name="Google Shape;619;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2"/>
          <p:cNvGrpSpPr/>
          <p:nvPr/>
        </p:nvGrpSpPr>
        <p:grpSpPr>
          <a:xfrm flipH="1">
            <a:off x="7385585" y="3410504"/>
            <a:ext cx="1607262" cy="1587377"/>
            <a:chOff x="6928976" y="3410488"/>
            <a:chExt cx="1615826" cy="1587377"/>
          </a:xfrm>
        </p:grpSpPr>
        <p:grpSp>
          <p:nvGrpSpPr>
            <p:cNvPr id="633" name="Google Shape;633;p22"/>
            <p:cNvGrpSpPr/>
            <p:nvPr/>
          </p:nvGrpSpPr>
          <p:grpSpPr>
            <a:xfrm>
              <a:off x="7063104" y="3410488"/>
              <a:ext cx="1481698" cy="1587377"/>
              <a:chOff x="1622767" y="3053400"/>
              <a:chExt cx="1802771" cy="1931350"/>
            </a:xfrm>
          </p:grpSpPr>
          <p:sp>
            <p:nvSpPr>
              <p:cNvPr id="634" name="Google Shape;634;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22"/>
            <p:cNvSpPr/>
            <p:nvPr/>
          </p:nvSpPr>
          <p:spPr>
            <a:xfrm flipH="1">
              <a:off x="6928976"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2"/>
          <p:cNvSpPr/>
          <p:nvPr/>
        </p:nvSpPr>
        <p:spPr>
          <a:xfrm flipH="1">
            <a:off x="141088"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p:nvPr/>
        </p:nvSpPr>
        <p:spPr>
          <a:xfrm>
            <a:off x="2622039" y="1100678"/>
            <a:ext cx="3795" cy="29230"/>
          </a:xfrm>
          <a:custGeom>
            <a:avLst/>
            <a:gdLst/>
            <a:ahLst/>
            <a:cxnLst/>
            <a:rect l="l" t="t" r="r" b="b"/>
            <a:pathLst>
              <a:path w="161" h="1240" fill="none" extrusionOk="0">
                <a:moveTo>
                  <a:pt x="1" y="1"/>
                </a:moveTo>
                <a:cubicBezTo>
                  <a:pt x="81" y="401"/>
                  <a:pt x="121" y="840"/>
                  <a:pt x="161" y="1240"/>
                </a:cubicBezTo>
              </a:path>
            </a:pathLst>
          </a:custGeom>
          <a:noFill/>
          <a:ln w="6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814633" y="4449034"/>
            <a:ext cx="29230" cy="2852"/>
          </a:xfrm>
          <a:custGeom>
            <a:avLst/>
            <a:gdLst/>
            <a:ahLst/>
            <a:cxnLst/>
            <a:rect l="l" t="t" r="r" b="b"/>
            <a:pathLst>
              <a:path w="1240" h="121" fill="none" extrusionOk="0">
                <a:moveTo>
                  <a:pt x="1" y="121"/>
                </a:moveTo>
                <a:cubicBezTo>
                  <a:pt x="400" y="121"/>
                  <a:pt x="800" y="81"/>
                  <a:pt x="1240" y="1"/>
                </a:cubicBezTo>
              </a:path>
            </a:pathLst>
          </a:custGeom>
          <a:noFill/>
          <a:ln w="6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a:off x="527820" y="440509"/>
            <a:ext cx="4357107" cy="3416054"/>
            <a:chOff x="-309862" y="807695"/>
            <a:chExt cx="4680532" cy="3669625"/>
          </a:xfrm>
        </p:grpSpPr>
        <p:sp>
          <p:nvSpPr>
            <p:cNvPr id="34" name="Google Shape;34;p3"/>
            <p:cNvSpPr/>
            <p:nvPr/>
          </p:nvSpPr>
          <p:spPr>
            <a:xfrm>
              <a:off x="1304949" y="834073"/>
              <a:ext cx="36773" cy="11315"/>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331326" y="807695"/>
              <a:ext cx="36773" cy="11315"/>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368076" y="834073"/>
              <a:ext cx="36750" cy="11315"/>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78770" y="4233298"/>
              <a:ext cx="37692" cy="11315"/>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52392" y="4206921"/>
              <a:ext cx="36750" cy="11315"/>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15666" y="4233298"/>
              <a:ext cx="36773" cy="11315"/>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385968" y="2720227"/>
              <a:ext cx="36773" cy="11315"/>
            </a:xfrm>
            <a:custGeom>
              <a:avLst/>
              <a:gdLst/>
              <a:ahLst/>
              <a:cxnLst/>
              <a:rect l="l" t="t" r="r" b="b"/>
              <a:pathLst>
                <a:path w="1560" h="480" extrusionOk="0">
                  <a:moveTo>
                    <a:pt x="800" y="0"/>
                  </a:moveTo>
                  <a:cubicBezTo>
                    <a:pt x="360" y="0"/>
                    <a:pt x="1" y="120"/>
                    <a:pt x="1" y="240"/>
                  </a:cubicBezTo>
                  <a:cubicBezTo>
                    <a:pt x="1" y="360"/>
                    <a:pt x="360" y="480"/>
                    <a:pt x="800" y="480"/>
                  </a:cubicBezTo>
                  <a:cubicBezTo>
                    <a:pt x="1240" y="480"/>
                    <a:pt x="1559" y="360"/>
                    <a:pt x="1559" y="240"/>
                  </a:cubicBezTo>
                  <a:cubicBezTo>
                    <a:pt x="1559"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412345" y="2693849"/>
              <a:ext cx="36773" cy="11315"/>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449095" y="2720227"/>
              <a:ext cx="36773" cy="11315"/>
            </a:xfrm>
            <a:custGeom>
              <a:avLst/>
              <a:gdLst/>
              <a:ahLst/>
              <a:cxnLst/>
              <a:rect l="l" t="t" r="r" b="b"/>
              <a:pathLst>
                <a:path w="1560" h="480" extrusionOk="0">
                  <a:moveTo>
                    <a:pt x="800" y="0"/>
                  </a:moveTo>
                  <a:cubicBezTo>
                    <a:pt x="360" y="0"/>
                    <a:pt x="0" y="120"/>
                    <a:pt x="0" y="240"/>
                  </a:cubicBezTo>
                  <a:cubicBezTo>
                    <a:pt x="0" y="360"/>
                    <a:pt x="360" y="480"/>
                    <a:pt x="800" y="480"/>
                  </a:cubicBezTo>
                  <a:cubicBezTo>
                    <a:pt x="1239" y="480"/>
                    <a:pt x="1559" y="360"/>
                    <a:pt x="1559" y="240"/>
                  </a:cubicBezTo>
                  <a:cubicBezTo>
                    <a:pt x="1559" y="120"/>
                    <a:pt x="123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076698" y="938641"/>
              <a:ext cx="36773" cy="11338"/>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103075" y="912263"/>
              <a:ext cx="36773" cy="12281"/>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139825" y="938641"/>
              <a:ext cx="36773" cy="11338"/>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270770" y="4466006"/>
              <a:ext cx="36773" cy="11315"/>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297148" y="4440571"/>
              <a:ext cx="36773" cy="11315"/>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333897" y="4466006"/>
              <a:ext cx="36773" cy="11315"/>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210345" y="3919548"/>
              <a:ext cx="36750" cy="11338"/>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236723" y="3894113"/>
              <a:ext cx="36750" cy="11338"/>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273449" y="3919548"/>
              <a:ext cx="36773" cy="11338"/>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09862" y="2041881"/>
              <a:ext cx="36750" cy="11338"/>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83484" y="2015503"/>
              <a:ext cx="36773" cy="12281"/>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46735" y="2041881"/>
              <a:ext cx="36750" cy="11338"/>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3"/>
          <p:cNvGrpSpPr/>
          <p:nvPr/>
        </p:nvGrpSpPr>
        <p:grpSpPr>
          <a:xfrm rot="221190">
            <a:off x="1637223" y="1053416"/>
            <a:ext cx="458746" cy="455427"/>
            <a:chOff x="3657533" y="3729124"/>
            <a:chExt cx="606916" cy="602525"/>
          </a:xfrm>
        </p:grpSpPr>
        <p:sp>
          <p:nvSpPr>
            <p:cNvPr id="56" name="Google Shape;56;p3"/>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557711" y="4142909"/>
            <a:ext cx="311036" cy="312573"/>
            <a:chOff x="3733161" y="3987123"/>
            <a:chExt cx="458755" cy="461023"/>
          </a:xfrm>
        </p:grpSpPr>
        <p:sp>
          <p:nvSpPr>
            <p:cNvPr id="59" name="Google Shape;59;p3"/>
            <p:cNvSpPr/>
            <p:nvPr/>
          </p:nvSpPr>
          <p:spPr>
            <a:xfrm rot="621128">
              <a:off x="3759316" y="4021417"/>
              <a:ext cx="406445" cy="392435"/>
            </a:xfrm>
            <a:custGeom>
              <a:avLst/>
              <a:gdLst/>
              <a:ahLst/>
              <a:cxnLst/>
              <a:rect l="l" t="t" r="r" b="b"/>
              <a:pathLst>
                <a:path w="10419" h="9218" extrusionOk="0">
                  <a:moveTo>
                    <a:pt x="203" y="290"/>
                  </a:moveTo>
                  <a:cubicBezTo>
                    <a:pt x="1708" y="0"/>
                    <a:pt x="3488" y="246"/>
                    <a:pt x="4949" y="666"/>
                  </a:cubicBezTo>
                  <a:cubicBezTo>
                    <a:pt x="6150" y="999"/>
                    <a:pt x="7294" y="1534"/>
                    <a:pt x="8335" y="2258"/>
                  </a:cubicBezTo>
                  <a:cubicBezTo>
                    <a:pt x="9175" y="2865"/>
                    <a:pt x="9956" y="3719"/>
                    <a:pt x="10187" y="4775"/>
                  </a:cubicBezTo>
                  <a:cubicBezTo>
                    <a:pt x="10419" y="5861"/>
                    <a:pt x="9999" y="6859"/>
                    <a:pt x="9334" y="7698"/>
                  </a:cubicBezTo>
                  <a:cubicBezTo>
                    <a:pt x="8668" y="8538"/>
                    <a:pt x="7800" y="9174"/>
                    <a:pt x="6700" y="9203"/>
                  </a:cubicBezTo>
                  <a:cubicBezTo>
                    <a:pt x="5615" y="9218"/>
                    <a:pt x="4617" y="8653"/>
                    <a:pt x="3806" y="7973"/>
                  </a:cubicBezTo>
                  <a:cubicBezTo>
                    <a:pt x="2866" y="7134"/>
                    <a:pt x="2084" y="6150"/>
                    <a:pt x="1477" y="5050"/>
                  </a:cubicBezTo>
                  <a:cubicBezTo>
                    <a:pt x="739" y="3734"/>
                    <a:pt x="88" y="2055"/>
                    <a:pt x="15" y="536"/>
                  </a:cubicBezTo>
                  <a:cubicBezTo>
                    <a:pt x="1" y="406"/>
                    <a:pt x="88" y="304"/>
                    <a:pt x="203" y="29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621128">
              <a:off x="3816909" y="4089491"/>
              <a:ext cx="339309" cy="296987"/>
            </a:xfrm>
            <a:custGeom>
              <a:avLst/>
              <a:gdLst/>
              <a:ahLst/>
              <a:cxnLst/>
              <a:rect l="l" t="t" r="r" b="b"/>
              <a:pathLst>
                <a:path w="8698" h="6976" extrusionOk="0">
                  <a:moveTo>
                    <a:pt x="6744" y="5630"/>
                  </a:moveTo>
                  <a:lnTo>
                    <a:pt x="3778" y="5977"/>
                  </a:lnTo>
                  <a:cubicBezTo>
                    <a:pt x="3590" y="5991"/>
                    <a:pt x="3546" y="5702"/>
                    <a:pt x="3749" y="5673"/>
                  </a:cubicBezTo>
                  <a:lnTo>
                    <a:pt x="6411" y="5355"/>
                  </a:lnTo>
                  <a:lnTo>
                    <a:pt x="4356" y="3763"/>
                  </a:lnTo>
                  <a:lnTo>
                    <a:pt x="1245" y="4139"/>
                  </a:lnTo>
                  <a:cubicBezTo>
                    <a:pt x="1043" y="4154"/>
                    <a:pt x="1014" y="3864"/>
                    <a:pt x="1202" y="3835"/>
                  </a:cubicBezTo>
                  <a:lnTo>
                    <a:pt x="4024" y="3503"/>
                  </a:lnTo>
                  <a:lnTo>
                    <a:pt x="1868" y="1766"/>
                  </a:lnTo>
                  <a:lnTo>
                    <a:pt x="638" y="1911"/>
                  </a:lnTo>
                  <a:cubicBezTo>
                    <a:pt x="450" y="1940"/>
                    <a:pt x="406" y="1636"/>
                    <a:pt x="609" y="1621"/>
                  </a:cubicBezTo>
                  <a:lnTo>
                    <a:pt x="1535" y="1506"/>
                  </a:lnTo>
                  <a:lnTo>
                    <a:pt x="204" y="464"/>
                  </a:lnTo>
                  <a:cubicBezTo>
                    <a:pt x="1" y="305"/>
                    <a:pt x="247" y="1"/>
                    <a:pt x="450" y="160"/>
                  </a:cubicBezTo>
                  <a:lnTo>
                    <a:pt x="1766" y="1202"/>
                  </a:lnTo>
                  <a:lnTo>
                    <a:pt x="1665" y="276"/>
                  </a:lnTo>
                  <a:cubicBezTo>
                    <a:pt x="1651" y="189"/>
                    <a:pt x="1708" y="117"/>
                    <a:pt x="1795" y="117"/>
                  </a:cubicBezTo>
                  <a:cubicBezTo>
                    <a:pt x="1882" y="102"/>
                    <a:pt x="1954" y="160"/>
                    <a:pt x="1954" y="247"/>
                  </a:cubicBezTo>
                  <a:lnTo>
                    <a:pt x="2099" y="1462"/>
                  </a:lnTo>
                  <a:lnTo>
                    <a:pt x="4255" y="3199"/>
                  </a:lnTo>
                  <a:lnTo>
                    <a:pt x="3922" y="435"/>
                  </a:lnTo>
                  <a:cubicBezTo>
                    <a:pt x="3893" y="247"/>
                    <a:pt x="4197" y="203"/>
                    <a:pt x="4212" y="406"/>
                  </a:cubicBezTo>
                  <a:lnTo>
                    <a:pt x="4588" y="3459"/>
                  </a:lnTo>
                  <a:lnTo>
                    <a:pt x="6657" y="5065"/>
                  </a:lnTo>
                  <a:lnTo>
                    <a:pt x="6339" y="2388"/>
                  </a:lnTo>
                  <a:cubicBezTo>
                    <a:pt x="6310" y="2186"/>
                    <a:pt x="6614" y="2142"/>
                    <a:pt x="6643" y="2345"/>
                  </a:cubicBezTo>
                  <a:lnTo>
                    <a:pt x="6990" y="5326"/>
                  </a:lnTo>
                  <a:lnTo>
                    <a:pt x="8495" y="6512"/>
                  </a:lnTo>
                  <a:cubicBezTo>
                    <a:pt x="8697" y="6671"/>
                    <a:pt x="8466" y="6975"/>
                    <a:pt x="8263" y="68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rot="2976230">
            <a:off x="4317752" y="2920731"/>
            <a:ext cx="374593" cy="391229"/>
            <a:chOff x="3941912" y="3877117"/>
            <a:chExt cx="537560" cy="577447"/>
          </a:xfrm>
        </p:grpSpPr>
        <p:sp>
          <p:nvSpPr>
            <p:cNvPr id="62" name="Google Shape;62;p3"/>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3647860">
            <a:off x="4170619" y="4226789"/>
            <a:ext cx="374610" cy="391244"/>
            <a:chOff x="3941912" y="3877117"/>
            <a:chExt cx="537560" cy="577447"/>
          </a:xfrm>
        </p:grpSpPr>
        <p:sp>
          <p:nvSpPr>
            <p:cNvPr id="65" name="Google Shape;65;p3"/>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3"/>
          <p:cNvSpPr txBox="1">
            <a:spLocks noGrp="1"/>
          </p:cNvSpPr>
          <p:nvPr>
            <p:ph type="title" hasCustomPrompt="1"/>
          </p:nvPr>
        </p:nvSpPr>
        <p:spPr>
          <a:xfrm>
            <a:off x="6281375" y="921225"/>
            <a:ext cx="1735800" cy="66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60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68" name="Google Shape;68;p3"/>
          <p:cNvSpPr txBox="1">
            <a:spLocks noGrp="1"/>
          </p:cNvSpPr>
          <p:nvPr>
            <p:ph type="subTitle" idx="1"/>
          </p:nvPr>
        </p:nvSpPr>
        <p:spPr>
          <a:xfrm>
            <a:off x="5795375" y="3624700"/>
            <a:ext cx="27078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3"/>
          <p:cNvSpPr txBox="1">
            <a:spLocks noGrp="1"/>
          </p:cNvSpPr>
          <p:nvPr>
            <p:ph type="title" idx="2"/>
          </p:nvPr>
        </p:nvSpPr>
        <p:spPr>
          <a:xfrm>
            <a:off x="5307575" y="1938113"/>
            <a:ext cx="3683400" cy="141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0" name="Google Shape;70;p3"/>
          <p:cNvSpPr/>
          <p:nvPr/>
        </p:nvSpPr>
        <p:spPr>
          <a:xfrm flipH="1">
            <a:off x="873415" y="654383"/>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flipH="1">
            <a:off x="607090" y="708045"/>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grpSp>
        <p:nvGrpSpPr>
          <p:cNvPr id="73" name="Google Shape;73;p4"/>
          <p:cNvGrpSpPr/>
          <p:nvPr/>
        </p:nvGrpSpPr>
        <p:grpSpPr>
          <a:xfrm>
            <a:off x="7945780" y="260471"/>
            <a:ext cx="829932" cy="142840"/>
            <a:chOff x="1973350" y="1241613"/>
            <a:chExt cx="1033925" cy="177950"/>
          </a:xfrm>
        </p:grpSpPr>
        <p:sp>
          <p:nvSpPr>
            <p:cNvPr id="74" name="Google Shape;74;p4"/>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a:off x="8631660" y="964640"/>
            <a:ext cx="144051" cy="54401"/>
            <a:chOff x="4736324" y="1804332"/>
            <a:chExt cx="88691" cy="33492"/>
          </a:xfrm>
        </p:grpSpPr>
        <p:sp>
          <p:nvSpPr>
            <p:cNvPr id="78" name="Google Shape;78;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a:off x="6698060" y="414715"/>
            <a:ext cx="144051" cy="54401"/>
            <a:chOff x="4736324" y="1804332"/>
            <a:chExt cx="88691" cy="33492"/>
          </a:xfrm>
        </p:grpSpPr>
        <p:sp>
          <p:nvSpPr>
            <p:cNvPr id="82" name="Google Shape;82;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3140460" y="414715"/>
            <a:ext cx="144051" cy="54401"/>
            <a:chOff x="4736324" y="1804332"/>
            <a:chExt cx="88691" cy="33492"/>
          </a:xfrm>
        </p:grpSpPr>
        <p:sp>
          <p:nvSpPr>
            <p:cNvPr id="86" name="Google Shape;86;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368260" y="964640"/>
            <a:ext cx="144051" cy="54401"/>
            <a:chOff x="4736324" y="1804332"/>
            <a:chExt cx="88691" cy="33492"/>
          </a:xfrm>
        </p:grpSpPr>
        <p:sp>
          <p:nvSpPr>
            <p:cNvPr id="90" name="Google Shape;90;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4"/>
          <p:cNvSpPr txBox="1">
            <a:spLocks noGrp="1"/>
          </p:cNvSpPr>
          <p:nvPr>
            <p:ph type="title"/>
          </p:nvPr>
        </p:nvSpPr>
        <p:spPr>
          <a:xfrm>
            <a:off x="713225" y="539500"/>
            <a:ext cx="7717500" cy="48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sz="2500"/>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94" name="Google Shape;94;p4"/>
          <p:cNvSpPr txBox="1">
            <a:spLocks noGrp="1"/>
          </p:cNvSpPr>
          <p:nvPr>
            <p:ph type="body" idx="1"/>
          </p:nvPr>
        </p:nvSpPr>
        <p:spPr>
          <a:xfrm>
            <a:off x="713225" y="1234075"/>
            <a:ext cx="7717500" cy="3374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endParaRPr/>
          </a:p>
        </p:txBody>
      </p:sp>
      <p:grpSp>
        <p:nvGrpSpPr>
          <p:cNvPr id="95" name="Google Shape;95;p4"/>
          <p:cNvGrpSpPr/>
          <p:nvPr/>
        </p:nvGrpSpPr>
        <p:grpSpPr>
          <a:xfrm>
            <a:off x="512305" y="258965"/>
            <a:ext cx="677532" cy="211579"/>
            <a:chOff x="1973350" y="1157733"/>
            <a:chExt cx="844066" cy="263584"/>
          </a:xfrm>
        </p:grpSpPr>
        <p:sp>
          <p:nvSpPr>
            <p:cNvPr id="96" name="Google Shape;96;p4"/>
            <p:cNvSpPr/>
            <p:nvPr/>
          </p:nvSpPr>
          <p:spPr>
            <a:xfrm>
              <a:off x="1973350" y="1336542"/>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533241" y="115773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8"/>
        <p:cNvGrpSpPr/>
        <p:nvPr/>
      </p:nvGrpSpPr>
      <p:grpSpPr>
        <a:xfrm>
          <a:off x="0" y="0"/>
          <a:ext cx="0" cy="0"/>
          <a:chOff x="0" y="0"/>
          <a:chExt cx="0" cy="0"/>
        </a:xfrm>
      </p:grpSpPr>
      <p:sp>
        <p:nvSpPr>
          <p:cNvPr id="99" name="Google Shape;99;p5"/>
          <p:cNvSpPr/>
          <p:nvPr/>
        </p:nvSpPr>
        <p:spPr>
          <a:xfrm flipH="1">
            <a:off x="8307915" y="474708"/>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flipH="1">
            <a:off x="8041590" y="52837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flipH="1">
            <a:off x="125900" y="108100"/>
            <a:ext cx="5500500" cy="496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txBox="1">
            <a:spLocks noGrp="1"/>
          </p:cNvSpPr>
          <p:nvPr>
            <p:ph type="title"/>
          </p:nvPr>
        </p:nvSpPr>
        <p:spPr>
          <a:xfrm>
            <a:off x="713225" y="539500"/>
            <a:ext cx="36117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03" name="Google Shape;103;p5"/>
          <p:cNvSpPr txBox="1">
            <a:spLocks noGrp="1"/>
          </p:cNvSpPr>
          <p:nvPr>
            <p:ph type="subTitle" idx="1"/>
          </p:nvPr>
        </p:nvSpPr>
        <p:spPr>
          <a:xfrm>
            <a:off x="713225" y="3076250"/>
            <a:ext cx="16866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04" name="Google Shape;104;p5"/>
          <p:cNvSpPr txBox="1">
            <a:spLocks noGrp="1"/>
          </p:cNvSpPr>
          <p:nvPr>
            <p:ph type="subTitle" idx="2"/>
          </p:nvPr>
        </p:nvSpPr>
        <p:spPr>
          <a:xfrm>
            <a:off x="713237" y="2668175"/>
            <a:ext cx="16866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05" name="Google Shape;105;p5"/>
          <p:cNvSpPr txBox="1">
            <a:spLocks noGrp="1"/>
          </p:cNvSpPr>
          <p:nvPr>
            <p:ph type="subTitle" idx="3"/>
          </p:nvPr>
        </p:nvSpPr>
        <p:spPr>
          <a:xfrm>
            <a:off x="3156850" y="3076250"/>
            <a:ext cx="16866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06" name="Google Shape;106;p5"/>
          <p:cNvSpPr txBox="1">
            <a:spLocks noGrp="1"/>
          </p:cNvSpPr>
          <p:nvPr>
            <p:ph type="subTitle" idx="4"/>
          </p:nvPr>
        </p:nvSpPr>
        <p:spPr>
          <a:xfrm>
            <a:off x="3156854" y="2668175"/>
            <a:ext cx="16866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grpSp>
        <p:nvGrpSpPr>
          <p:cNvPr id="107" name="Google Shape;107;p5"/>
          <p:cNvGrpSpPr/>
          <p:nvPr/>
        </p:nvGrpSpPr>
        <p:grpSpPr>
          <a:xfrm>
            <a:off x="5791980" y="607218"/>
            <a:ext cx="2881257" cy="4136279"/>
            <a:chOff x="5791980" y="607218"/>
            <a:chExt cx="2881257" cy="4136279"/>
          </a:xfrm>
        </p:grpSpPr>
        <p:sp>
          <p:nvSpPr>
            <p:cNvPr id="108" name="Google Shape;108;p5"/>
            <p:cNvSpPr/>
            <p:nvPr/>
          </p:nvSpPr>
          <p:spPr>
            <a:xfrm>
              <a:off x="8580263" y="4732965"/>
              <a:ext cx="35086" cy="10532"/>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8604818" y="4708410"/>
              <a:ext cx="34208" cy="10532"/>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8639006" y="4732965"/>
              <a:ext cx="34230" cy="10532"/>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7710030" y="11395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734585" y="11159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7768795" y="11395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5791980" y="6308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5816535" y="6072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5850723" y="6308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grpSp>
        <p:nvGrpSpPr>
          <p:cNvPr id="119" name="Google Shape;119;p6"/>
          <p:cNvGrpSpPr/>
          <p:nvPr/>
        </p:nvGrpSpPr>
        <p:grpSpPr>
          <a:xfrm>
            <a:off x="6782580" y="1445418"/>
            <a:ext cx="2011045" cy="542907"/>
            <a:chOff x="6782580" y="302418"/>
            <a:chExt cx="2011045" cy="542907"/>
          </a:xfrm>
        </p:grpSpPr>
        <p:sp>
          <p:nvSpPr>
            <p:cNvPr id="120" name="Google Shape;120;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6"/>
          <p:cNvGrpSpPr/>
          <p:nvPr/>
        </p:nvGrpSpPr>
        <p:grpSpPr>
          <a:xfrm>
            <a:off x="518105" y="4172668"/>
            <a:ext cx="2011045" cy="542907"/>
            <a:chOff x="6782580" y="302418"/>
            <a:chExt cx="2011045" cy="542907"/>
          </a:xfrm>
        </p:grpSpPr>
        <p:sp>
          <p:nvSpPr>
            <p:cNvPr id="127" name="Google Shape;127;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6"/>
          <p:cNvGrpSpPr/>
          <p:nvPr/>
        </p:nvGrpSpPr>
        <p:grpSpPr>
          <a:xfrm flipH="1">
            <a:off x="6800730" y="4311068"/>
            <a:ext cx="2011045" cy="542907"/>
            <a:chOff x="6782580" y="302418"/>
            <a:chExt cx="2011045" cy="542907"/>
          </a:xfrm>
        </p:grpSpPr>
        <p:sp>
          <p:nvSpPr>
            <p:cNvPr id="134" name="Google Shape;134;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6"/>
          <p:cNvGrpSpPr/>
          <p:nvPr/>
        </p:nvGrpSpPr>
        <p:grpSpPr>
          <a:xfrm flipH="1">
            <a:off x="289505" y="218518"/>
            <a:ext cx="2011045" cy="542907"/>
            <a:chOff x="6782580" y="302418"/>
            <a:chExt cx="2011045" cy="542907"/>
          </a:xfrm>
        </p:grpSpPr>
        <p:sp>
          <p:nvSpPr>
            <p:cNvPr id="141" name="Google Shape;141;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6"/>
          <p:cNvGrpSpPr/>
          <p:nvPr/>
        </p:nvGrpSpPr>
        <p:grpSpPr>
          <a:xfrm rot="221190">
            <a:off x="434498" y="232791"/>
            <a:ext cx="458746" cy="455427"/>
            <a:chOff x="3657533" y="3729124"/>
            <a:chExt cx="606916" cy="602525"/>
          </a:xfrm>
        </p:grpSpPr>
        <p:sp>
          <p:nvSpPr>
            <p:cNvPr id="148" name="Google Shape;148;p6"/>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rot="-3504778">
            <a:off x="605976" y="4386745"/>
            <a:ext cx="374593" cy="391229"/>
            <a:chOff x="3941912" y="3877117"/>
            <a:chExt cx="537560" cy="577447"/>
          </a:xfrm>
        </p:grpSpPr>
        <p:sp>
          <p:nvSpPr>
            <p:cNvPr id="151" name="Google Shape;151;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rot="2976230">
            <a:off x="8518802" y="3093956"/>
            <a:ext cx="374593" cy="391229"/>
            <a:chOff x="3941912" y="3877117"/>
            <a:chExt cx="537560" cy="577447"/>
          </a:xfrm>
        </p:grpSpPr>
        <p:sp>
          <p:nvSpPr>
            <p:cNvPr id="154" name="Google Shape;154;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sp>
        <p:nvSpPr>
          <p:cNvPr id="157" name="Google Shape;157;p7"/>
          <p:cNvSpPr/>
          <p:nvPr/>
        </p:nvSpPr>
        <p:spPr>
          <a:xfrm>
            <a:off x="81075" y="860850"/>
            <a:ext cx="8971800" cy="3421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7"/>
          <p:cNvGrpSpPr/>
          <p:nvPr/>
        </p:nvGrpSpPr>
        <p:grpSpPr>
          <a:xfrm>
            <a:off x="141950" y="141850"/>
            <a:ext cx="2039700" cy="889000"/>
            <a:chOff x="141950" y="141850"/>
            <a:chExt cx="2039700" cy="889000"/>
          </a:xfrm>
        </p:grpSpPr>
        <p:sp>
          <p:nvSpPr>
            <p:cNvPr id="159" name="Google Shape;159;p7"/>
            <p:cNvSpPr/>
            <p:nvPr/>
          </p:nvSpPr>
          <p:spPr>
            <a:xfrm>
              <a:off x="141950" y="157775"/>
              <a:ext cx="678725" cy="873075"/>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364775" y="141850"/>
              <a:ext cx="1816875" cy="397650"/>
            </a:xfrm>
            <a:custGeom>
              <a:avLst/>
              <a:gdLst/>
              <a:ahLst/>
              <a:cxnLst/>
              <a:rect l="l" t="t" r="r" b="b"/>
              <a:pathLst>
                <a:path w="72675" h="15906" fill="none" extrusionOk="0">
                  <a:moveTo>
                    <a:pt x="1" y="1104"/>
                  </a:moveTo>
                  <a:cubicBezTo>
                    <a:pt x="5142" y="5569"/>
                    <a:pt x="11084" y="8967"/>
                    <a:pt x="17542" y="11138"/>
                  </a:cubicBezTo>
                  <a:cubicBezTo>
                    <a:pt x="31490" y="15905"/>
                    <a:pt x="47430" y="15140"/>
                    <a:pt x="60488" y="8202"/>
                  </a:cubicBezTo>
                  <a:cubicBezTo>
                    <a:pt x="64829" y="5907"/>
                    <a:pt x="68796" y="3043"/>
                    <a:pt x="72675" y="1"/>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7"/>
          <p:cNvSpPr/>
          <p:nvPr/>
        </p:nvSpPr>
        <p:spPr>
          <a:xfrm>
            <a:off x="7628325" y="205975"/>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7"/>
          <p:cNvGrpSpPr/>
          <p:nvPr/>
        </p:nvGrpSpPr>
        <p:grpSpPr>
          <a:xfrm>
            <a:off x="8735325" y="3911400"/>
            <a:ext cx="264225" cy="1032300"/>
            <a:chOff x="8735325" y="3911400"/>
            <a:chExt cx="264225" cy="1032300"/>
          </a:xfrm>
        </p:grpSpPr>
        <p:sp>
          <p:nvSpPr>
            <p:cNvPr id="163" name="Google Shape;163;p7"/>
            <p:cNvSpPr/>
            <p:nvPr/>
          </p:nvSpPr>
          <p:spPr>
            <a:xfrm>
              <a:off x="8979050" y="3911400"/>
              <a:ext cx="20500" cy="26700"/>
            </a:xfrm>
            <a:custGeom>
              <a:avLst/>
              <a:gdLst/>
              <a:ahLst/>
              <a:cxnLst/>
              <a:rect l="l" t="t" r="r" b="b"/>
              <a:pathLst>
                <a:path w="820" h="1068" fill="none" extrusionOk="0">
                  <a:moveTo>
                    <a:pt x="819" y="0"/>
                  </a:moveTo>
                  <a:cubicBezTo>
                    <a:pt x="535" y="356"/>
                    <a:pt x="268" y="712"/>
                    <a:pt x="1" y="1067"/>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735325" y="3991000"/>
              <a:ext cx="218850" cy="904675"/>
            </a:xfrm>
            <a:custGeom>
              <a:avLst/>
              <a:gdLst/>
              <a:ahLst/>
              <a:cxnLst/>
              <a:rect l="l" t="t" r="r" b="b"/>
              <a:pathLst>
                <a:path w="8754" h="36187" fill="none" extrusionOk="0">
                  <a:moveTo>
                    <a:pt x="8238" y="1"/>
                  </a:moveTo>
                  <a:cubicBezTo>
                    <a:pt x="6797" y="2046"/>
                    <a:pt x="5462" y="4181"/>
                    <a:pt x="4253" y="6387"/>
                  </a:cubicBezTo>
                  <a:cubicBezTo>
                    <a:pt x="1851" y="10782"/>
                    <a:pt x="1" y="15709"/>
                    <a:pt x="588" y="20673"/>
                  </a:cubicBezTo>
                  <a:cubicBezTo>
                    <a:pt x="1086" y="24889"/>
                    <a:pt x="3292" y="28679"/>
                    <a:pt x="5676" y="32166"/>
                  </a:cubicBezTo>
                  <a:cubicBezTo>
                    <a:pt x="6619" y="33571"/>
                    <a:pt x="7651" y="34905"/>
                    <a:pt x="8754" y="36186"/>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975950" y="4919650"/>
              <a:ext cx="23600" cy="24050"/>
            </a:xfrm>
            <a:custGeom>
              <a:avLst/>
              <a:gdLst/>
              <a:ahLst/>
              <a:cxnLst/>
              <a:rect l="l" t="t" r="r" b="b"/>
              <a:pathLst>
                <a:path w="944" h="962" fill="none" extrusionOk="0">
                  <a:moveTo>
                    <a:pt x="0" y="1"/>
                  </a:moveTo>
                  <a:cubicBezTo>
                    <a:pt x="303" y="339"/>
                    <a:pt x="623" y="641"/>
                    <a:pt x="943" y="962"/>
                  </a:cubicBezTo>
                </a:path>
              </a:pathLst>
            </a:custGeom>
            <a:noFill/>
            <a:ln w="11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7"/>
          <p:cNvGrpSpPr/>
          <p:nvPr/>
        </p:nvGrpSpPr>
        <p:grpSpPr>
          <a:xfrm>
            <a:off x="3235384" y="605834"/>
            <a:ext cx="2673216" cy="132451"/>
            <a:chOff x="-2427878" y="1527634"/>
            <a:chExt cx="2673216" cy="132451"/>
          </a:xfrm>
        </p:grpSpPr>
        <p:sp>
          <p:nvSpPr>
            <p:cNvPr id="167" name="Google Shape;167;p7"/>
            <p:cNvSpPr/>
            <p:nvPr/>
          </p:nvSpPr>
          <p:spPr>
            <a:xfrm>
              <a:off x="-2427878" y="1552189"/>
              <a:ext cx="34230" cy="10532"/>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403323" y="1527634"/>
              <a:ext cx="34230" cy="10532"/>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2369113" y="1552189"/>
              <a:ext cx="34208" cy="10532"/>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52343" y="1649531"/>
              <a:ext cx="34230" cy="10554"/>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76898" y="1624976"/>
              <a:ext cx="34230" cy="11432"/>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211108" y="1649531"/>
              <a:ext cx="34230" cy="10554"/>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7"/>
          <p:cNvSpPr/>
          <p:nvPr/>
        </p:nvSpPr>
        <p:spPr>
          <a:xfrm>
            <a:off x="1439513" y="4640340"/>
            <a:ext cx="35086" cy="10532"/>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464068" y="4615785"/>
            <a:ext cx="34208" cy="10532"/>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498256" y="4640340"/>
            <a:ext cx="34230" cy="10532"/>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5674680" y="4856968"/>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5699235" y="4833291"/>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5733445" y="4856968"/>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3756630" y="4576871"/>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781185" y="4553193"/>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815373" y="4576871"/>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484916" y="539508"/>
            <a:ext cx="124087" cy="50484"/>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688711" y="565933"/>
            <a:ext cx="217298" cy="79544"/>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931393" y="546088"/>
            <a:ext cx="169226" cy="63436"/>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txBox="1">
            <a:spLocks noGrp="1"/>
          </p:cNvSpPr>
          <p:nvPr>
            <p:ph type="subTitle" idx="1"/>
          </p:nvPr>
        </p:nvSpPr>
        <p:spPr>
          <a:xfrm>
            <a:off x="713213" y="2524863"/>
            <a:ext cx="2815800" cy="145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Char char="●"/>
              <a:defRPr sz="1400">
                <a:solidFill>
                  <a:schemeClr val="dk1"/>
                </a:solidFill>
              </a:defRPr>
            </a:lvl1pPr>
            <a:lvl2pPr lvl="1" rtl="0">
              <a:spcBef>
                <a:spcPts val="0"/>
              </a:spcBef>
              <a:spcAft>
                <a:spcPts val="0"/>
              </a:spcAft>
              <a:buClr>
                <a:schemeClr val="dk1"/>
              </a:buClr>
              <a:buSzPts val="1600"/>
              <a:buChar char="○"/>
              <a:defRPr sz="1600">
                <a:solidFill>
                  <a:schemeClr val="dk1"/>
                </a:solidFill>
              </a:defRPr>
            </a:lvl2pPr>
            <a:lvl3pPr lvl="2" rtl="0">
              <a:spcBef>
                <a:spcPts val="1600"/>
              </a:spcBef>
              <a:spcAft>
                <a:spcPts val="0"/>
              </a:spcAft>
              <a:buClr>
                <a:schemeClr val="dk1"/>
              </a:buClr>
              <a:buSzPts val="1600"/>
              <a:buChar char="■"/>
              <a:defRPr sz="1600">
                <a:solidFill>
                  <a:schemeClr val="dk1"/>
                </a:solidFill>
              </a:defRPr>
            </a:lvl3pPr>
            <a:lvl4pPr lvl="3" rtl="0">
              <a:spcBef>
                <a:spcPts val="1600"/>
              </a:spcBef>
              <a:spcAft>
                <a:spcPts val="0"/>
              </a:spcAft>
              <a:buClr>
                <a:schemeClr val="dk1"/>
              </a:buClr>
              <a:buSzPts val="1600"/>
              <a:buChar char="●"/>
              <a:defRPr sz="1600">
                <a:solidFill>
                  <a:schemeClr val="dk1"/>
                </a:solidFill>
              </a:defRPr>
            </a:lvl4pPr>
            <a:lvl5pPr lvl="4" rtl="0">
              <a:spcBef>
                <a:spcPts val="1600"/>
              </a:spcBef>
              <a:spcAft>
                <a:spcPts val="0"/>
              </a:spcAft>
              <a:buClr>
                <a:schemeClr val="dk1"/>
              </a:buClr>
              <a:buSzPts val="1600"/>
              <a:buChar char="○"/>
              <a:defRPr sz="1600">
                <a:solidFill>
                  <a:schemeClr val="dk1"/>
                </a:solidFill>
              </a:defRPr>
            </a:lvl5pPr>
            <a:lvl6pPr lvl="5" rtl="0">
              <a:spcBef>
                <a:spcPts val="1600"/>
              </a:spcBef>
              <a:spcAft>
                <a:spcPts val="0"/>
              </a:spcAft>
              <a:buClr>
                <a:schemeClr val="dk1"/>
              </a:buClr>
              <a:buSzPts val="1600"/>
              <a:buChar char="■"/>
              <a:defRPr sz="1600">
                <a:solidFill>
                  <a:schemeClr val="dk1"/>
                </a:solidFill>
              </a:defRPr>
            </a:lvl6pPr>
            <a:lvl7pPr lvl="6" rtl="0">
              <a:spcBef>
                <a:spcPts val="1600"/>
              </a:spcBef>
              <a:spcAft>
                <a:spcPts val="0"/>
              </a:spcAft>
              <a:buClr>
                <a:schemeClr val="dk1"/>
              </a:buClr>
              <a:buSzPts val="1600"/>
              <a:buChar char="●"/>
              <a:defRPr sz="1600">
                <a:solidFill>
                  <a:schemeClr val="dk1"/>
                </a:solidFill>
              </a:defRPr>
            </a:lvl7pPr>
            <a:lvl8pPr lvl="7" rtl="0">
              <a:spcBef>
                <a:spcPts val="1600"/>
              </a:spcBef>
              <a:spcAft>
                <a:spcPts val="0"/>
              </a:spcAft>
              <a:buClr>
                <a:schemeClr val="dk1"/>
              </a:buClr>
              <a:buSzPts val="1600"/>
              <a:buChar char="○"/>
              <a:defRPr sz="1600">
                <a:solidFill>
                  <a:schemeClr val="dk1"/>
                </a:solidFill>
              </a:defRPr>
            </a:lvl8pPr>
            <a:lvl9pPr lvl="8" rtl="0">
              <a:spcBef>
                <a:spcPts val="1600"/>
              </a:spcBef>
              <a:spcAft>
                <a:spcPts val="1600"/>
              </a:spcAft>
              <a:buClr>
                <a:schemeClr val="dk1"/>
              </a:buClr>
              <a:buSzPts val="1600"/>
              <a:buChar char="■"/>
              <a:defRPr sz="1600">
                <a:solidFill>
                  <a:schemeClr val="dk1"/>
                </a:solidFill>
              </a:defRPr>
            </a:lvl9pPr>
          </a:lstStyle>
          <a:p>
            <a:endParaRPr/>
          </a:p>
        </p:txBody>
      </p:sp>
      <p:sp>
        <p:nvSpPr>
          <p:cNvPr id="186" name="Google Shape;186;p7"/>
          <p:cNvSpPr txBox="1">
            <a:spLocks noGrp="1"/>
          </p:cNvSpPr>
          <p:nvPr>
            <p:ph type="title"/>
          </p:nvPr>
        </p:nvSpPr>
        <p:spPr>
          <a:xfrm>
            <a:off x="713225" y="1538175"/>
            <a:ext cx="2138700" cy="986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7"/>
        <p:cNvGrpSpPr/>
        <p:nvPr/>
      </p:nvGrpSpPr>
      <p:grpSpPr>
        <a:xfrm>
          <a:off x="0" y="0"/>
          <a:ext cx="0" cy="0"/>
          <a:chOff x="0" y="0"/>
          <a:chExt cx="0" cy="0"/>
        </a:xfrm>
      </p:grpSpPr>
      <p:sp>
        <p:nvSpPr>
          <p:cNvPr id="188" name="Google Shape;188;p8"/>
          <p:cNvSpPr/>
          <p:nvPr/>
        </p:nvSpPr>
        <p:spPr>
          <a:xfrm>
            <a:off x="126100" y="3099575"/>
            <a:ext cx="8971800" cy="1971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txBox="1">
            <a:spLocks noGrp="1"/>
          </p:cNvSpPr>
          <p:nvPr>
            <p:ph type="subTitle" idx="1"/>
          </p:nvPr>
        </p:nvSpPr>
        <p:spPr>
          <a:xfrm>
            <a:off x="1756350" y="3756475"/>
            <a:ext cx="5631300" cy="5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90" name="Google Shape;190;p8"/>
          <p:cNvSpPr txBox="1">
            <a:spLocks noGrp="1"/>
          </p:cNvSpPr>
          <p:nvPr>
            <p:ph type="title"/>
          </p:nvPr>
        </p:nvSpPr>
        <p:spPr>
          <a:xfrm>
            <a:off x="1756350" y="4334100"/>
            <a:ext cx="5631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91" name="Google Shape;191;p8"/>
          <p:cNvGrpSpPr/>
          <p:nvPr/>
        </p:nvGrpSpPr>
        <p:grpSpPr>
          <a:xfrm>
            <a:off x="338430" y="275743"/>
            <a:ext cx="2011045" cy="542907"/>
            <a:chOff x="6782580" y="302418"/>
            <a:chExt cx="2011045" cy="542907"/>
          </a:xfrm>
        </p:grpSpPr>
        <p:sp>
          <p:nvSpPr>
            <p:cNvPr id="192" name="Google Shape;192;p8"/>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8"/>
          <p:cNvGrpSpPr/>
          <p:nvPr/>
        </p:nvGrpSpPr>
        <p:grpSpPr>
          <a:xfrm flipH="1">
            <a:off x="6621055" y="414143"/>
            <a:ext cx="2011045" cy="542907"/>
            <a:chOff x="6782580" y="302418"/>
            <a:chExt cx="2011045" cy="542907"/>
          </a:xfrm>
        </p:grpSpPr>
        <p:sp>
          <p:nvSpPr>
            <p:cNvPr id="199" name="Google Shape;199;p8"/>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5"/>
        <p:cNvGrpSpPr/>
        <p:nvPr/>
      </p:nvGrpSpPr>
      <p:grpSpPr>
        <a:xfrm>
          <a:off x="0" y="0"/>
          <a:ext cx="0" cy="0"/>
          <a:chOff x="0" y="0"/>
          <a:chExt cx="0" cy="0"/>
        </a:xfrm>
      </p:grpSpPr>
      <p:sp>
        <p:nvSpPr>
          <p:cNvPr id="206" name="Google Shape;206;p9"/>
          <p:cNvSpPr/>
          <p:nvPr/>
        </p:nvSpPr>
        <p:spPr>
          <a:xfrm>
            <a:off x="6042785" y="519652"/>
            <a:ext cx="33918" cy="10436"/>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6067115" y="495322"/>
            <a:ext cx="33918" cy="10436"/>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6101012" y="519652"/>
            <a:ext cx="33897" cy="10436"/>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9"/>
          <p:cNvGrpSpPr/>
          <p:nvPr/>
        </p:nvGrpSpPr>
        <p:grpSpPr>
          <a:xfrm>
            <a:off x="5681222" y="4775532"/>
            <a:ext cx="92123" cy="34766"/>
            <a:chOff x="4763934" y="3750311"/>
            <a:chExt cx="88691" cy="33471"/>
          </a:xfrm>
        </p:grpSpPr>
        <p:sp>
          <p:nvSpPr>
            <p:cNvPr id="210" name="Google Shape;210;p9"/>
            <p:cNvSpPr/>
            <p:nvPr/>
          </p:nvSpPr>
          <p:spPr>
            <a:xfrm>
              <a:off x="4763934" y="3773734"/>
              <a:ext cx="33471" cy="10048"/>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4787357" y="3750311"/>
              <a:ext cx="32634" cy="10048"/>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4819970" y="3773734"/>
              <a:ext cx="32655" cy="10048"/>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p:nvPr/>
        </p:nvSpPr>
        <p:spPr>
          <a:xfrm>
            <a:off x="6117514" y="2259375"/>
            <a:ext cx="33918" cy="10436"/>
          </a:xfrm>
          <a:custGeom>
            <a:avLst/>
            <a:gdLst/>
            <a:ahLst/>
            <a:cxnLst/>
            <a:rect l="l" t="t" r="r" b="b"/>
            <a:pathLst>
              <a:path w="1560" h="480" extrusionOk="0">
                <a:moveTo>
                  <a:pt x="800" y="0"/>
                </a:moveTo>
                <a:cubicBezTo>
                  <a:pt x="360" y="0"/>
                  <a:pt x="1" y="120"/>
                  <a:pt x="1" y="240"/>
                </a:cubicBezTo>
                <a:cubicBezTo>
                  <a:pt x="1" y="360"/>
                  <a:pt x="360" y="480"/>
                  <a:pt x="800" y="480"/>
                </a:cubicBezTo>
                <a:cubicBezTo>
                  <a:pt x="1240" y="480"/>
                  <a:pt x="1559" y="360"/>
                  <a:pt x="1559" y="240"/>
                </a:cubicBezTo>
                <a:cubicBezTo>
                  <a:pt x="1559"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6141844" y="2235046"/>
            <a:ext cx="33918" cy="10436"/>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6175740" y="2259375"/>
            <a:ext cx="33918" cy="10436"/>
          </a:xfrm>
          <a:custGeom>
            <a:avLst/>
            <a:gdLst/>
            <a:ahLst/>
            <a:cxnLst/>
            <a:rect l="l" t="t" r="r" b="b"/>
            <a:pathLst>
              <a:path w="1560" h="480" extrusionOk="0">
                <a:moveTo>
                  <a:pt x="800" y="0"/>
                </a:moveTo>
                <a:cubicBezTo>
                  <a:pt x="360" y="0"/>
                  <a:pt x="0" y="120"/>
                  <a:pt x="0" y="240"/>
                </a:cubicBezTo>
                <a:cubicBezTo>
                  <a:pt x="0" y="360"/>
                  <a:pt x="360" y="480"/>
                  <a:pt x="800" y="480"/>
                </a:cubicBezTo>
                <a:cubicBezTo>
                  <a:pt x="1239" y="480"/>
                  <a:pt x="1559" y="360"/>
                  <a:pt x="1559" y="240"/>
                </a:cubicBezTo>
                <a:cubicBezTo>
                  <a:pt x="1559" y="120"/>
                  <a:pt x="123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9"/>
          <p:cNvGrpSpPr/>
          <p:nvPr/>
        </p:nvGrpSpPr>
        <p:grpSpPr>
          <a:xfrm>
            <a:off x="8599351" y="972772"/>
            <a:ext cx="92145" cy="34788"/>
            <a:chOff x="8599351" y="591772"/>
            <a:chExt cx="92145" cy="34788"/>
          </a:xfrm>
        </p:grpSpPr>
        <p:sp>
          <p:nvSpPr>
            <p:cNvPr id="217" name="Google Shape;217;p9"/>
            <p:cNvSpPr/>
            <p:nvPr/>
          </p:nvSpPr>
          <p:spPr>
            <a:xfrm>
              <a:off x="8599351" y="616102"/>
              <a:ext cx="33918" cy="10458"/>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8623681" y="591772"/>
              <a:ext cx="33918" cy="11328"/>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8657577" y="616102"/>
              <a:ext cx="33918" cy="10458"/>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9"/>
          <p:cNvSpPr/>
          <p:nvPr/>
        </p:nvSpPr>
        <p:spPr>
          <a:xfrm>
            <a:off x="5469952" y="3452945"/>
            <a:ext cx="166658" cy="67803"/>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743664" y="3488436"/>
            <a:ext cx="291847" cy="106833"/>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6069602" y="3461783"/>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9"/>
          <p:cNvGrpSpPr/>
          <p:nvPr/>
        </p:nvGrpSpPr>
        <p:grpSpPr>
          <a:xfrm>
            <a:off x="8778357" y="4074762"/>
            <a:ext cx="92145" cy="33897"/>
            <a:chOff x="8778357" y="3846162"/>
            <a:chExt cx="92145" cy="33897"/>
          </a:xfrm>
        </p:grpSpPr>
        <p:sp>
          <p:nvSpPr>
            <p:cNvPr id="224" name="Google Shape;224;p9"/>
            <p:cNvSpPr/>
            <p:nvPr/>
          </p:nvSpPr>
          <p:spPr>
            <a:xfrm>
              <a:off x="8778357" y="3869622"/>
              <a:ext cx="33918" cy="10436"/>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802687" y="3846162"/>
              <a:ext cx="33918" cy="10436"/>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8836583" y="3869622"/>
              <a:ext cx="33918" cy="10436"/>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9"/>
          <p:cNvSpPr/>
          <p:nvPr/>
        </p:nvSpPr>
        <p:spPr>
          <a:xfrm>
            <a:off x="6877891" y="3365588"/>
            <a:ext cx="33897" cy="10458"/>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6902221" y="3342128"/>
            <a:ext cx="33897" cy="10458"/>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6936096" y="3365588"/>
            <a:ext cx="33918" cy="10458"/>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5082177" y="1747651"/>
            <a:ext cx="92123" cy="34788"/>
            <a:chOff x="4736324" y="1804332"/>
            <a:chExt cx="88691" cy="33492"/>
          </a:xfrm>
        </p:grpSpPr>
        <p:sp>
          <p:nvSpPr>
            <p:cNvPr id="231" name="Google Shape;231;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9"/>
          <p:cNvSpPr/>
          <p:nvPr/>
        </p:nvSpPr>
        <p:spPr>
          <a:xfrm flipH="1">
            <a:off x="117025" y="90075"/>
            <a:ext cx="4792500" cy="49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106275" y="144950"/>
            <a:ext cx="4720800" cy="172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9"/>
          <p:cNvGrpSpPr/>
          <p:nvPr/>
        </p:nvGrpSpPr>
        <p:grpSpPr>
          <a:xfrm>
            <a:off x="4298190" y="981689"/>
            <a:ext cx="92123" cy="34788"/>
            <a:chOff x="4736324" y="1804332"/>
            <a:chExt cx="88691" cy="33492"/>
          </a:xfrm>
        </p:grpSpPr>
        <p:sp>
          <p:nvSpPr>
            <p:cNvPr id="237" name="Google Shape;237;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625040" y="1505539"/>
            <a:ext cx="92123" cy="34788"/>
            <a:chOff x="4736324" y="1804332"/>
            <a:chExt cx="88691" cy="33492"/>
          </a:xfrm>
        </p:grpSpPr>
        <p:sp>
          <p:nvSpPr>
            <p:cNvPr id="241" name="Google Shape;241;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4608040" y="1663839"/>
            <a:ext cx="92123" cy="34788"/>
            <a:chOff x="4736324" y="1804332"/>
            <a:chExt cx="88691" cy="33492"/>
          </a:xfrm>
        </p:grpSpPr>
        <p:sp>
          <p:nvSpPr>
            <p:cNvPr id="245" name="Google Shape;245;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9"/>
          <p:cNvSpPr/>
          <p:nvPr/>
        </p:nvSpPr>
        <p:spPr>
          <a:xfrm>
            <a:off x="3701443" y="374197"/>
            <a:ext cx="323018" cy="120198"/>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557477" y="572708"/>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txBox="1">
            <a:spLocks noGrp="1"/>
          </p:cNvSpPr>
          <p:nvPr>
            <p:ph type="title"/>
          </p:nvPr>
        </p:nvSpPr>
        <p:spPr>
          <a:xfrm>
            <a:off x="713225" y="2363275"/>
            <a:ext cx="3476100" cy="69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51" name="Google Shape;251;p9"/>
          <p:cNvSpPr txBox="1">
            <a:spLocks noGrp="1"/>
          </p:cNvSpPr>
          <p:nvPr>
            <p:ph type="subTitle" idx="1"/>
          </p:nvPr>
        </p:nvSpPr>
        <p:spPr>
          <a:xfrm>
            <a:off x="713225" y="3242375"/>
            <a:ext cx="3476100" cy="124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00" y="0"/>
            <a:ext cx="9144150" cy="5143500"/>
            <a:chOff x="-100" y="0"/>
            <a:chExt cx="9144150" cy="5143500"/>
          </a:xfrm>
        </p:grpSpPr>
        <p:sp>
          <p:nvSpPr>
            <p:cNvPr id="7" name="Google Shape;7;p1"/>
            <p:cNvSpPr/>
            <p:nvPr/>
          </p:nvSpPr>
          <p:spPr>
            <a:xfrm>
              <a:off x="-100" y="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00" y="499950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249985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rot="-5400000">
              <a:off x="650030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9pPr>
          </a:lstStyle>
          <a:p>
            <a:endParaRPr/>
          </a:p>
        </p:txBody>
      </p:sp>
      <p:sp>
        <p:nvSpPr>
          <p:cNvPr id="12" name="Google Shape;12;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1pPr>
            <a:lvl2pPr marL="914400" lvl="1"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2pPr>
            <a:lvl3pPr marL="1371600" lvl="2"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3pPr>
            <a:lvl4pPr marL="1828800" lvl="3"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4pPr>
            <a:lvl5pPr marL="2286000" lvl="4"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5pPr>
            <a:lvl6pPr marL="2743200" lvl="5"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6pPr>
            <a:lvl7pPr marL="3200400" lvl="6"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8pPr>
            <a:lvl9pPr marL="4114800" lvl="8" indent="-330200">
              <a:lnSpc>
                <a:spcPct val="100000"/>
              </a:lnSpc>
              <a:spcBef>
                <a:spcPts val="1600"/>
              </a:spcBef>
              <a:spcAft>
                <a:spcPts val="1600"/>
              </a:spcAft>
              <a:buClr>
                <a:schemeClr val="dk1"/>
              </a:buClr>
              <a:buSzPts val="1600"/>
              <a:buFont typeface="Nunito Sans"/>
              <a:buChar char="■"/>
              <a:defRPr sz="1600">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1" r:id="rId11"/>
    <p:sldLayoutId id="2147483664" r:id="rId12"/>
    <p:sldLayoutId id="2147483666" r:id="rId13"/>
    <p:sldLayoutId id="2147483667" r:id="rId14"/>
    <p:sldLayoutId id="214748366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2"/>
        <p:cNvGrpSpPr/>
        <p:nvPr/>
      </p:nvGrpSpPr>
      <p:grpSpPr>
        <a:xfrm>
          <a:off x="0" y="0"/>
          <a:ext cx="0" cy="0"/>
          <a:chOff x="0" y="0"/>
          <a:chExt cx="0" cy="0"/>
        </a:xfrm>
      </p:grpSpPr>
      <p:sp>
        <p:nvSpPr>
          <p:cNvPr id="663" name="Google Shape;663;p28"/>
          <p:cNvSpPr txBox="1">
            <a:spLocks noGrp="1"/>
          </p:cNvSpPr>
          <p:nvPr>
            <p:ph type="ctrTitle"/>
          </p:nvPr>
        </p:nvSpPr>
        <p:spPr>
          <a:xfrm>
            <a:off x="-215538" y="456521"/>
            <a:ext cx="4924832" cy="28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Hotel Bookings</a:t>
            </a:r>
            <a:br>
              <a:rPr lang="en" sz="4800" dirty="0"/>
            </a:br>
            <a:r>
              <a:rPr lang="en" sz="4800" dirty="0"/>
              <a:t>cancellation</a:t>
            </a:r>
            <a:endParaRPr sz="4800" dirty="0"/>
          </a:p>
        </p:txBody>
      </p:sp>
      <p:sp>
        <p:nvSpPr>
          <p:cNvPr id="664" name="Google Shape;664;p28"/>
          <p:cNvSpPr txBox="1">
            <a:spLocks noGrp="1"/>
          </p:cNvSpPr>
          <p:nvPr>
            <p:ph type="subTitle" idx="1"/>
          </p:nvPr>
        </p:nvSpPr>
        <p:spPr>
          <a:xfrm>
            <a:off x="713225" y="4043375"/>
            <a:ext cx="2463900" cy="5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Rehab Alanazi</a:t>
            </a:r>
            <a:endParaRPr dirty="0"/>
          </a:p>
        </p:txBody>
      </p:sp>
      <p:grpSp>
        <p:nvGrpSpPr>
          <p:cNvPr id="665" name="Google Shape;665;p28"/>
          <p:cNvGrpSpPr/>
          <p:nvPr/>
        </p:nvGrpSpPr>
        <p:grpSpPr>
          <a:xfrm>
            <a:off x="4735042" y="1475008"/>
            <a:ext cx="3979787" cy="3497596"/>
            <a:chOff x="4004450" y="2706750"/>
            <a:chExt cx="2338850" cy="2055475"/>
          </a:xfrm>
        </p:grpSpPr>
        <p:sp>
          <p:nvSpPr>
            <p:cNvPr id="666" name="Google Shape;666;p28"/>
            <p:cNvSpPr/>
            <p:nvPr/>
          </p:nvSpPr>
          <p:spPr>
            <a:xfrm>
              <a:off x="4004450" y="4268650"/>
              <a:ext cx="428775" cy="268850"/>
            </a:xfrm>
            <a:custGeom>
              <a:avLst/>
              <a:gdLst/>
              <a:ahLst/>
              <a:cxnLst/>
              <a:rect l="l" t="t" r="r" b="b"/>
              <a:pathLst>
                <a:path w="17151" h="10754" extrusionOk="0">
                  <a:moveTo>
                    <a:pt x="0" y="0"/>
                  </a:moveTo>
                  <a:lnTo>
                    <a:pt x="0" y="10753"/>
                  </a:lnTo>
                  <a:lnTo>
                    <a:pt x="17150" y="10753"/>
                  </a:lnTo>
                  <a:lnTo>
                    <a:pt x="171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4042400" y="4184325"/>
              <a:ext cx="428775" cy="84350"/>
            </a:xfrm>
            <a:custGeom>
              <a:avLst/>
              <a:gdLst/>
              <a:ahLst/>
              <a:cxnLst/>
              <a:rect l="l" t="t" r="r" b="b"/>
              <a:pathLst>
                <a:path w="17151" h="3374" extrusionOk="0">
                  <a:moveTo>
                    <a:pt x="1" y="1"/>
                  </a:moveTo>
                  <a:lnTo>
                    <a:pt x="1" y="3373"/>
                  </a:lnTo>
                  <a:lnTo>
                    <a:pt x="17151" y="3373"/>
                  </a:lnTo>
                  <a:lnTo>
                    <a:pt x="17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4033075" y="4537475"/>
              <a:ext cx="428775" cy="84350"/>
            </a:xfrm>
            <a:custGeom>
              <a:avLst/>
              <a:gdLst/>
              <a:ahLst/>
              <a:cxnLst/>
              <a:rect l="l" t="t" r="r" b="b"/>
              <a:pathLst>
                <a:path w="17151" h="3374" extrusionOk="0">
                  <a:moveTo>
                    <a:pt x="0" y="0"/>
                  </a:moveTo>
                  <a:lnTo>
                    <a:pt x="0" y="3373"/>
                  </a:lnTo>
                  <a:lnTo>
                    <a:pt x="17150" y="3373"/>
                  </a:lnTo>
                  <a:lnTo>
                    <a:pt x="17150" y="0"/>
                  </a:lnTo>
                  <a:close/>
                </a:path>
              </a:pathLst>
            </a:custGeom>
            <a:solidFill>
              <a:srgbClr val="AF7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4047075" y="4621175"/>
              <a:ext cx="394250" cy="45450"/>
            </a:xfrm>
            <a:custGeom>
              <a:avLst/>
              <a:gdLst/>
              <a:ahLst/>
              <a:cxnLst/>
              <a:rect l="l" t="t" r="r" b="b"/>
              <a:pathLst>
                <a:path w="15770" h="1818" extrusionOk="0">
                  <a:moveTo>
                    <a:pt x="1" y="0"/>
                  </a:moveTo>
                  <a:lnTo>
                    <a:pt x="1" y="1817"/>
                  </a:lnTo>
                  <a:lnTo>
                    <a:pt x="15769" y="1817"/>
                  </a:lnTo>
                  <a:lnTo>
                    <a:pt x="15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4226600" y="4179750"/>
              <a:ext cx="169900" cy="492375"/>
            </a:xfrm>
            <a:custGeom>
              <a:avLst/>
              <a:gdLst/>
              <a:ahLst/>
              <a:cxnLst/>
              <a:rect l="l" t="t" r="r" b="b"/>
              <a:pathLst>
                <a:path w="6796" h="19695" extrusionOk="0">
                  <a:moveTo>
                    <a:pt x="554" y="0"/>
                  </a:moveTo>
                  <a:cubicBezTo>
                    <a:pt x="427" y="0"/>
                    <a:pt x="296" y="19"/>
                    <a:pt x="162" y="59"/>
                  </a:cubicBezTo>
                  <a:cubicBezTo>
                    <a:pt x="100" y="84"/>
                    <a:pt x="38" y="122"/>
                    <a:pt x="1" y="184"/>
                  </a:cubicBezTo>
                  <a:lnTo>
                    <a:pt x="88" y="184"/>
                  </a:lnTo>
                  <a:cubicBezTo>
                    <a:pt x="96" y="184"/>
                    <a:pt x="105" y="184"/>
                    <a:pt x="113" y="184"/>
                  </a:cubicBezTo>
                  <a:cubicBezTo>
                    <a:pt x="1083" y="184"/>
                    <a:pt x="1772" y="887"/>
                    <a:pt x="2266" y="1640"/>
                  </a:cubicBezTo>
                  <a:cubicBezTo>
                    <a:pt x="2950" y="2685"/>
                    <a:pt x="3423" y="3855"/>
                    <a:pt x="3809" y="5038"/>
                  </a:cubicBezTo>
                  <a:cubicBezTo>
                    <a:pt x="4157" y="6145"/>
                    <a:pt x="4444" y="7278"/>
                    <a:pt x="4643" y="8423"/>
                  </a:cubicBezTo>
                  <a:cubicBezTo>
                    <a:pt x="4979" y="10302"/>
                    <a:pt x="5402" y="12156"/>
                    <a:pt x="5713" y="14048"/>
                  </a:cubicBezTo>
                  <a:cubicBezTo>
                    <a:pt x="5887" y="15081"/>
                    <a:pt x="6074" y="16102"/>
                    <a:pt x="6236" y="17135"/>
                  </a:cubicBezTo>
                  <a:cubicBezTo>
                    <a:pt x="6311" y="17645"/>
                    <a:pt x="6721" y="19076"/>
                    <a:pt x="6273" y="19474"/>
                  </a:cubicBezTo>
                  <a:lnTo>
                    <a:pt x="5999" y="19474"/>
                  </a:lnTo>
                  <a:cubicBezTo>
                    <a:pt x="6037" y="19561"/>
                    <a:pt x="6086" y="19624"/>
                    <a:pt x="6161" y="19673"/>
                  </a:cubicBezTo>
                  <a:cubicBezTo>
                    <a:pt x="6198" y="19687"/>
                    <a:pt x="6238" y="19694"/>
                    <a:pt x="6276" y="19694"/>
                  </a:cubicBezTo>
                  <a:cubicBezTo>
                    <a:pt x="6341" y="19694"/>
                    <a:pt x="6405" y="19675"/>
                    <a:pt x="6460" y="19636"/>
                  </a:cubicBezTo>
                  <a:cubicBezTo>
                    <a:pt x="6796" y="19375"/>
                    <a:pt x="6721" y="18690"/>
                    <a:pt x="6671" y="18230"/>
                  </a:cubicBezTo>
                  <a:cubicBezTo>
                    <a:pt x="6572" y="17371"/>
                    <a:pt x="6447" y="16525"/>
                    <a:pt x="6298" y="15666"/>
                  </a:cubicBezTo>
                  <a:cubicBezTo>
                    <a:pt x="5937" y="13538"/>
                    <a:pt x="5539" y="11434"/>
                    <a:pt x="5128" y="9306"/>
                  </a:cubicBezTo>
                  <a:cubicBezTo>
                    <a:pt x="4605" y="6593"/>
                    <a:pt x="4070" y="3644"/>
                    <a:pt x="2440" y="1329"/>
                  </a:cubicBezTo>
                  <a:cubicBezTo>
                    <a:pt x="1980" y="687"/>
                    <a:pt x="1328" y="0"/>
                    <a:pt x="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4108375" y="4180900"/>
              <a:ext cx="81225" cy="493875"/>
            </a:xfrm>
            <a:custGeom>
              <a:avLst/>
              <a:gdLst/>
              <a:ahLst/>
              <a:cxnLst/>
              <a:rect l="l" t="t" r="r" b="b"/>
              <a:pathLst>
                <a:path w="3249" h="19755" extrusionOk="0">
                  <a:moveTo>
                    <a:pt x="2871" y="0"/>
                  </a:moveTo>
                  <a:cubicBezTo>
                    <a:pt x="2167" y="0"/>
                    <a:pt x="1877" y="625"/>
                    <a:pt x="1768" y="1370"/>
                  </a:cubicBezTo>
                  <a:cubicBezTo>
                    <a:pt x="1643" y="2129"/>
                    <a:pt x="1544" y="2888"/>
                    <a:pt x="1444" y="3647"/>
                  </a:cubicBezTo>
                  <a:cubicBezTo>
                    <a:pt x="1195" y="5539"/>
                    <a:pt x="996" y="7443"/>
                    <a:pt x="809" y="9347"/>
                  </a:cubicBezTo>
                  <a:cubicBezTo>
                    <a:pt x="498" y="12421"/>
                    <a:pt x="187" y="15520"/>
                    <a:pt x="75" y="18619"/>
                  </a:cubicBezTo>
                  <a:cubicBezTo>
                    <a:pt x="63" y="18843"/>
                    <a:pt x="0" y="19217"/>
                    <a:pt x="87" y="19453"/>
                  </a:cubicBezTo>
                  <a:cubicBezTo>
                    <a:pt x="174" y="19670"/>
                    <a:pt x="421" y="19754"/>
                    <a:pt x="697" y="19754"/>
                  </a:cubicBezTo>
                  <a:cubicBezTo>
                    <a:pt x="1057" y="19754"/>
                    <a:pt x="1467" y="19611"/>
                    <a:pt x="1643" y="19428"/>
                  </a:cubicBezTo>
                  <a:lnTo>
                    <a:pt x="1183" y="19428"/>
                  </a:lnTo>
                  <a:cubicBezTo>
                    <a:pt x="1183" y="19428"/>
                    <a:pt x="958" y="19488"/>
                    <a:pt x="744" y="19488"/>
                  </a:cubicBezTo>
                  <a:cubicBezTo>
                    <a:pt x="591" y="19488"/>
                    <a:pt x="443" y="19457"/>
                    <a:pt x="386" y="19354"/>
                  </a:cubicBezTo>
                  <a:cubicBezTo>
                    <a:pt x="374" y="19279"/>
                    <a:pt x="374" y="19204"/>
                    <a:pt x="374" y="19130"/>
                  </a:cubicBezTo>
                  <a:cubicBezTo>
                    <a:pt x="374" y="18806"/>
                    <a:pt x="399" y="18482"/>
                    <a:pt x="411" y="18171"/>
                  </a:cubicBezTo>
                  <a:cubicBezTo>
                    <a:pt x="461" y="17026"/>
                    <a:pt x="548" y="15881"/>
                    <a:pt x="635" y="14736"/>
                  </a:cubicBezTo>
                  <a:cubicBezTo>
                    <a:pt x="884" y="11588"/>
                    <a:pt x="1195" y="8439"/>
                    <a:pt x="1556" y="5303"/>
                  </a:cubicBezTo>
                  <a:cubicBezTo>
                    <a:pt x="1656" y="4444"/>
                    <a:pt x="1755" y="3585"/>
                    <a:pt x="1867" y="2739"/>
                  </a:cubicBezTo>
                  <a:cubicBezTo>
                    <a:pt x="1917" y="2341"/>
                    <a:pt x="1979" y="1955"/>
                    <a:pt x="2029" y="1557"/>
                  </a:cubicBezTo>
                  <a:cubicBezTo>
                    <a:pt x="2127" y="907"/>
                    <a:pt x="2249" y="137"/>
                    <a:pt x="3084" y="137"/>
                  </a:cubicBezTo>
                  <a:cubicBezTo>
                    <a:pt x="3097" y="137"/>
                    <a:pt x="3111" y="137"/>
                    <a:pt x="3124" y="138"/>
                  </a:cubicBezTo>
                  <a:lnTo>
                    <a:pt x="3236" y="138"/>
                  </a:lnTo>
                  <a:cubicBezTo>
                    <a:pt x="3236" y="138"/>
                    <a:pt x="3249" y="13"/>
                    <a:pt x="2913" y="1"/>
                  </a:cubicBezTo>
                  <a:cubicBezTo>
                    <a:pt x="2899" y="0"/>
                    <a:pt x="2885"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4641650" y="4601150"/>
              <a:ext cx="101775" cy="107575"/>
            </a:xfrm>
            <a:custGeom>
              <a:avLst/>
              <a:gdLst/>
              <a:ahLst/>
              <a:cxnLst/>
              <a:rect l="l" t="t" r="r" b="b"/>
              <a:pathLst>
                <a:path w="4071" h="4303" extrusionOk="0">
                  <a:moveTo>
                    <a:pt x="2067" y="0"/>
                  </a:moveTo>
                  <a:cubicBezTo>
                    <a:pt x="1049" y="0"/>
                    <a:pt x="172" y="873"/>
                    <a:pt x="88" y="2021"/>
                  </a:cubicBezTo>
                  <a:cubicBezTo>
                    <a:pt x="1" y="3203"/>
                    <a:pt x="810" y="4224"/>
                    <a:pt x="1880" y="4298"/>
                  </a:cubicBezTo>
                  <a:cubicBezTo>
                    <a:pt x="1922" y="4301"/>
                    <a:pt x="1964" y="4303"/>
                    <a:pt x="2005" y="4303"/>
                  </a:cubicBezTo>
                  <a:cubicBezTo>
                    <a:pt x="3023" y="4303"/>
                    <a:pt x="3900" y="3431"/>
                    <a:pt x="3984" y="2295"/>
                  </a:cubicBezTo>
                  <a:cubicBezTo>
                    <a:pt x="4071" y="1100"/>
                    <a:pt x="3274" y="79"/>
                    <a:pt x="2191" y="5"/>
                  </a:cubicBezTo>
                  <a:cubicBezTo>
                    <a:pt x="2150" y="2"/>
                    <a:pt x="2108" y="0"/>
                    <a:pt x="2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4677750" y="4620825"/>
              <a:ext cx="51050" cy="68850"/>
            </a:xfrm>
            <a:custGeom>
              <a:avLst/>
              <a:gdLst/>
              <a:ahLst/>
              <a:cxnLst/>
              <a:rect l="l" t="t" r="r" b="b"/>
              <a:pathLst>
                <a:path w="2042" h="2754" extrusionOk="0">
                  <a:moveTo>
                    <a:pt x="1072" y="0"/>
                  </a:moveTo>
                  <a:cubicBezTo>
                    <a:pt x="557" y="0"/>
                    <a:pt x="99" y="572"/>
                    <a:pt x="50" y="1309"/>
                  </a:cubicBezTo>
                  <a:cubicBezTo>
                    <a:pt x="1" y="2068"/>
                    <a:pt x="386" y="2715"/>
                    <a:pt x="922" y="2752"/>
                  </a:cubicBezTo>
                  <a:cubicBezTo>
                    <a:pt x="938" y="2753"/>
                    <a:pt x="954" y="2754"/>
                    <a:pt x="970" y="2754"/>
                  </a:cubicBezTo>
                  <a:cubicBezTo>
                    <a:pt x="1485" y="2754"/>
                    <a:pt x="1932" y="2182"/>
                    <a:pt x="1992" y="1445"/>
                  </a:cubicBezTo>
                  <a:cubicBezTo>
                    <a:pt x="2042" y="686"/>
                    <a:pt x="1656" y="39"/>
                    <a:pt x="1121" y="2"/>
                  </a:cubicBezTo>
                  <a:cubicBezTo>
                    <a:pt x="1105" y="1"/>
                    <a:pt x="1088" y="0"/>
                    <a:pt x="1072" y="0"/>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4435700" y="4599650"/>
              <a:ext cx="91500" cy="97825"/>
            </a:xfrm>
            <a:custGeom>
              <a:avLst/>
              <a:gdLst/>
              <a:ahLst/>
              <a:cxnLst/>
              <a:rect l="l" t="t" r="r" b="b"/>
              <a:pathLst>
                <a:path w="3660" h="3913" extrusionOk="0">
                  <a:moveTo>
                    <a:pt x="1846" y="0"/>
                  </a:moveTo>
                  <a:cubicBezTo>
                    <a:pt x="899" y="0"/>
                    <a:pt x="110" y="817"/>
                    <a:pt x="50" y="1869"/>
                  </a:cubicBezTo>
                  <a:cubicBezTo>
                    <a:pt x="0" y="2952"/>
                    <a:pt x="747" y="3861"/>
                    <a:pt x="1730" y="3910"/>
                  </a:cubicBezTo>
                  <a:cubicBezTo>
                    <a:pt x="1758" y="3912"/>
                    <a:pt x="1786" y="3912"/>
                    <a:pt x="1814" y="3912"/>
                  </a:cubicBezTo>
                  <a:cubicBezTo>
                    <a:pt x="2760" y="3912"/>
                    <a:pt x="3549" y="3095"/>
                    <a:pt x="3609" y="2044"/>
                  </a:cubicBezTo>
                  <a:cubicBezTo>
                    <a:pt x="3659" y="961"/>
                    <a:pt x="2912" y="52"/>
                    <a:pt x="1929" y="2"/>
                  </a:cubicBezTo>
                  <a:cubicBezTo>
                    <a:pt x="1901" y="1"/>
                    <a:pt x="1873" y="0"/>
                    <a:pt x="1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4468050" y="4617100"/>
              <a:ext cx="43575" cy="62925"/>
            </a:xfrm>
            <a:custGeom>
              <a:avLst/>
              <a:gdLst/>
              <a:ahLst/>
              <a:cxnLst/>
              <a:rect l="l" t="t" r="r" b="b"/>
              <a:pathLst>
                <a:path w="1743" h="2517" extrusionOk="0">
                  <a:moveTo>
                    <a:pt x="915" y="1"/>
                  </a:moveTo>
                  <a:cubicBezTo>
                    <a:pt x="456" y="1"/>
                    <a:pt x="74" y="539"/>
                    <a:pt x="38" y="1209"/>
                  </a:cubicBezTo>
                  <a:cubicBezTo>
                    <a:pt x="0" y="1906"/>
                    <a:pt x="349" y="2491"/>
                    <a:pt x="809" y="2515"/>
                  </a:cubicBezTo>
                  <a:cubicBezTo>
                    <a:pt x="819" y="2516"/>
                    <a:pt x="829" y="2516"/>
                    <a:pt x="840" y="2516"/>
                  </a:cubicBezTo>
                  <a:cubicBezTo>
                    <a:pt x="1288" y="2516"/>
                    <a:pt x="1681" y="1977"/>
                    <a:pt x="1705" y="1296"/>
                  </a:cubicBezTo>
                  <a:cubicBezTo>
                    <a:pt x="1743" y="599"/>
                    <a:pt x="1407" y="26"/>
                    <a:pt x="946" y="1"/>
                  </a:cubicBezTo>
                  <a:cubicBezTo>
                    <a:pt x="936" y="1"/>
                    <a:pt x="926" y="1"/>
                    <a:pt x="915" y="1"/>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4583950" y="3594300"/>
              <a:ext cx="108275" cy="487525"/>
            </a:xfrm>
            <a:custGeom>
              <a:avLst/>
              <a:gdLst/>
              <a:ahLst/>
              <a:cxnLst/>
              <a:rect l="l" t="t" r="r" b="b"/>
              <a:pathLst>
                <a:path w="4331" h="19501" extrusionOk="0">
                  <a:moveTo>
                    <a:pt x="2423" y="0"/>
                  </a:moveTo>
                  <a:cubicBezTo>
                    <a:pt x="2283" y="0"/>
                    <a:pt x="2145" y="13"/>
                    <a:pt x="2010" y="42"/>
                  </a:cubicBezTo>
                  <a:cubicBezTo>
                    <a:pt x="1550" y="130"/>
                    <a:pt x="1301" y="503"/>
                    <a:pt x="1214" y="951"/>
                  </a:cubicBezTo>
                  <a:cubicBezTo>
                    <a:pt x="1164" y="1337"/>
                    <a:pt x="1127" y="1735"/>
                    <a:pt x="1127" y="2121"/>
                  </a:cubicBezTo>
                  <a:cubicBezTo>
                    <a:pt x="1089" y="2631"/>
                    <a:pt x="1052" y="3129"/>
                    <a:pt x="1027" y="3639"/>
                  </a:cubicBezTo>
                  <a:cubicBezTo>
                    <a:pt x="952" y="4660"/>
                    <a:pt x="890" y="5693"/>
                    <a:pt x="816" y="6713"/>
                  </a:cubicBezTo>
                  <a:cubicBezTo>
                    <a:pt x="591" y="10223"/>
                    <a:pt x="367" y="13732"/>
                    <a:pt x="143" y="17230"/>
                  </a:cubicBezTo>
                  <a:cubicBezTo>
                    <a:pt x="94" y="17952"/>
                    <a:pt x="44" y="18661"/>
                    <a:pt x="7" y="19370"/>
                  </a:cubicBezTo>
                  <a:cubicBezTo>
                    <a:pt x="0" y="19457"/>
                    <a:pt x="63" y="19501"/>
                    <a:pt x="128" y="19501"/>
                  </a:cubicBezTo>
                  <a:cubicBezTo>
                    <a:pt x="193" y="19501"/>
                    <a:pt x="262" y="19457"/>
                    <a:pt x="268" y="19370"/>
                  </a:cubicBezTo>
                  <a:cubicBezTo>
                    <a:pt x="392" y="17454"/>
                    <a:pt x="504" y="15550"/>
                    <a:pt x="616" y="13633"/>
                  </a:cubicBezTo>
                  <a:cubicBezTo>
                    <a:pt x="853" y="9825"/>
                    <a:pt x="1102" y="6004"/>
                    <a:pt x="1338" y="2196"/>
                  </a:cubicBezTo>
                  <a:cubicBezTo>
                    <a:pt x="1351" y="1760"/>
                    <a:pt x="1388" y="1324"/>
                    <a:pt x="1463" y="901"/>
                  </a:cubicBezTo>
                  <a:cubicBezTo>
                    <a:pt x="1500" y="665"/>
                    <a:pt x="1624" y="466"/>
                    <a:pt x="1811" y="329"/>
                  </a:cubicBezTo>
                  <a:cubicBezTo>
                    <a:pt x="1976" y="235"/>
                    <a:pt x="2169" y="205"/>
                    <a:pt x="2362" y="205"/>
                  </a:cubicBezTo>
                  <a:cubicBezTo>
                    <a:pt x="2475" y="205"/>
                    <a:pt x="2589" y="215"/>
                    <a:pt x="2695" y="229"/>
                  </a:cubicBezTo>
                  <a:cubicBezTo>
                    <a:pt x="3218" y="316"/>
                    <a:pt x="3728" y="441"/>
                    <a:pt x="4226" y="615"/>
                  </a:cubicBezTo>
                  <a:cubicBezTo>
                    <a:pt x="4234" y="617"/>
                    <a:pt x="4242" y="619"/>
                    <a:pt x="4249" y="619"/>
                  </a:cubicBezTo>
                  <a:cubicBezTo>
                    <a:pt x="4317" y="619"/>
                    <a:pt x="4330" y="524"/>
                    <a:pt x="4263" y="491"/>
                  </a:cubicBezTo>
                  <a:cubicBezTo>
                    <a:pt x="3712" y="266"/>
                    <a:pt x="3053" y="0"/>
                    <a:pt x="2423"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4636050" y="3592250"/>
              <a:ext cx="83100" cy="525850"/>
            </a:xfrm>
            <a:custGeom>
              <a:avLst/>
              <a:gdLst/>
              <a:ahLst/>
              <a:cxnLst/>
              <a:rect l="l" t="t" r="r" b="b"/>
              <a:pathLst>
                <a:path w="3324" h="21034" extrusionOk="0">
                  <a:moveTo>
                    <a:pt x="125" y="0"/>
                  </a:moveTo>
                  <a:cubicBezTo>
                    <a:pt x="26" y="0"/>
                    <a:pt x="1" y="149"/>
                    <a:pt x="101" y="187"/>
                  </a:cubicBezTo>
                  <a:cubicBezTo>
                    <a:pt x="437" y="274"/>
                    <a:pt x="785" y="336"/>
                    <a:pt x="1121" y="398"/>
                  </a:cubicBezTo>
                  <a:cubicBezTo>
                    <a:pt x="1631" y="485"/>
                    <a:pt x="2216" y="560"/>
                    <a:pt x="2664" y="809"/>
                  </a:cubicBezTo>
                  <a:cubicBezTo>
                    <a:pt x="2876" y="921"/>
                    <a:pt x="2938" y="1145"/>
                    <a:pt x="2975" y="1357"/>
                  </a:cubicBezTo>
                  <a:cubicBezTo>
                    <a:pt x="3025" y="1730"/>
                    <a:pt x="3050" y="2116"/>
                    <a:pt x="3013" y="2489"/>
                  </a:cubicBezTo>
                  <a:cubicBezTo>
                    <a:pt x="2988" y="3236"/>
                    <a:pt x="2988" y="3970"/>
                    <a:pt x="2988" y="4717"/>
                  </a:cubicBezTo>
                  <a:cubicBezTo>
                    <a:pt x="2988" y="8264"/>
                    <a:pt x="2739" y="11811"/>
                    <a:pt x="2602" y="15358"/>
                  </a:cubicBezTo>
                  <a:cubicBezTo>
                    <a:pt x="2565" y="16328"/>
                    <a:pt x="2527" y="17287"/>
                    <a:pt x="2515" y="18258"/>
                  </a:cubicBezTo>
                  <a:cubicBezTo>
                    <a:pt x="2515" y="18693"/>
                    <a:pt x="2515" y="19129"/>
                    <a:pt x="2515" y="19577"/>
                  </a:cubicBezTo>
                  <a:cubicBezTo>
                    <a:pt x="2515" y="19900"/>
                    <a:pt x="2652" y="20635"/>
                    <a:pt x="2254" y="20796"/>
                  </a:cubicBezTo>
                  <a:cubicBezTo>
                    <a:pt x="2145" y="20833"/>
                    <a:pt x="2142" y="21033"/>
                    <a:pt x="2267" y="21033"/>
                  </a:cubicBezTo>
                  <a:cubicBezTo>
                    <a:pt x="2271" y="21033"/>
                    <a:pt x="2275" y="21033"/>
                    <a:pt x="2278" y="21033"/>
                  </a:cubicBezTo>
                  <a:cubicBezTo>
                    <a:pt x="2639" y="20996"/>
                    <a:pt x="2776" y="20684"/>
                    <a:pt x="2814" y="20361"/>
                  </a:cubicBezTo>
                  <a:cubicBezTo>
                    <a:pt x="2839" y="19963"/>
                    <a:pt x="2839" y="19564"/>
                    <a:pt x="2814" y="19166"/>
                  </a:cubicBezTo>
                  <a:cubicBezTo>
                    <a:pt x="2814" y="18295"/>
                    <a:pt x="2826" y="17424"/>
                    <a:pt x="2851" y="16553"/>
                  </a:cubicBezTo>
                  <a:cubicBezTo>
                    <a:pt x="2913" y="14611"/>
                    <a:pt x="3013" y="12670"/>
                    <a:pt x="3100" y="10740"/>
                  </a:cubicBezTo>
                  <a:cubicBezTo>
                    <a:pt x="3187" y="8886"/>
                    <a:pt x="3274" y="7019"/>
                    <a:pt x="3287" y="5165"/>
                  </a:cubicBezTo>
                  <a:cubicBezTo>
                    <a:pt x="3287" y="4381"/>
                    <a:pt x="3262" y="3584"/>
                    <a:pt x="3299" y="2800"/>
                  </a:cubicBezTo>
                  <a:cubicBezTo>
                    <a:pt x="3324" y="2402"/>
                    <a:pt x="3324" y="2004"/>
                    <a:pt x="3299" y="1605"/>
                  </a:cubicBezTo>
                  <a:cubicBezTo>
                    <a:pt x="3274" y="1319"/>
                    <a:pt x="3237" y="983"/>
                    <a:pt x="3050" y="747"/>
                  </a:cubicBezTo>
                  <a:cubicBezTo>
                    <a:pt x="2888" y="585"/>
                    <a:pt x="2689" y="473"/>
                    <a:pt x="2465" y="423"/>
                  </a:cubicBezTo>
                  <a:cubicBezTo>
                    <a:pt x="2154" y="311"/>
                    <a:pt x="1830" y="236"/>
                    <a:pt x="1507" y="174"/>
                  </a:cubicBezTo>
                  <a:cubicBezTo>
                    <a:pt x="1046" y="62"/>
                    <a:pt x="586" y="12"/>
                    <a:pt x="125"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4403025" y="4025925"/>
              <a:ext cx="433125" cy="638525"/>
            </a:xfrm>
            <a:custGeom>
              <a:avLst/>
              <a:gdLst/>
              <a:ahLst/>
              <a:cxnLst/>
              <a:rect l="l" t="t" r="r" b="b"/>
              <a:pathLst>
                <a:path w="17325" h="25541" extrusionOk="0">
                  <a:moveTo>
                    <a:pt x="7417" y="1"/>
                  </a:moveTo>
                  <a:cubicBezTo>
                    <a:pt x="5342" y="1"/>
                    <a:pt x="3197" y="280"/>
                    <a:pt x="2265" y="2317"/>
                  </a:cubicBezTo>
                  <a:cubicBezTo>
                    <a:pt x="0" y="7220"/>
                    <a:pt x="125" y="17239"/>
                    <a:pt x="224" y="19591"/>
                  </a:cubicBezTo>
                  <a:cubicBezTo>
                    <a:pt x="473" y="25540"/>
                    <a:pt x="2079" y="24532"/>
                    <a:pt x="5912" y="25092"/>
                  </a:cubicBezTo>
                  <a:cubicBezTo>
                    <a:pt x="7953" y="25391"/>
                    <a:pt x="10293" y="25217"/>
                    <a:pt x="12371" y="25341"/>
                  </a:cubicBezTo>
                  <a:cubicBezTo>
                    <a:pt x="12579" y="25353"/>
                    <a:pt x="12775" y="25360"/>
                    <a:pt x="12959" y="25360"/>
                  </a:cubicBezTo>
                  <a:cubicBezTo>
                    <a:pt x="14804" y="25360"/>
                    <a:pt x="15487" y="24721"/>
                    <a:pt x="15532" y="23126"/>
                  </a:cubicBezTo>
                  <a:cubicBezTo>
                    <a:pt x="15644" y="19915"/>
                    <a:pt x="17324" y="1446"/>
                    <a:pt x="15321" y="599"/>
                  </a:cubicBezTo>
                  <a:cubicBezTo>
                    <a:pt x="15010" y="462"/>
                    <a:pt x="13740" y="201"/>
                    <a:pt x="13280" y="164"/>
                  </a:cubicBezTo>
                  <a:cubicBezTo>
                    <a:pt x="13118" y="151"/>
                    <a:pt x="12944" y="139"/>
                    <a:pt x="12769" y="126"/>
                  </a:cubicBezTo>
                  <a:cubicBezTo>
                    <a:pt x="11450" y="39"/>
                    <a:pt x="10131" y="52"/>
                    <a:pt x="8812" y="27"/>
                  </a:cubicBezTo>
                  <a:cubicBezTo>
                    <a:pt x="8361" y="15"/>
                    <a:pt x="7890" y="1"/>
                    <a:pt x="7417" y="1"/>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4403025" y="4025825"/>
              <a:ext cx="337925" cy="593575"/>
            </a:xfrm>
            <a:custGeom>
              <a:avLst/>
              <a:gdLst/>
              <a:ahLst/>
              <a:cxnLst/>
              <a:rect l="l" t="t" r="r" b="b"/>
              <a:pathLst>
                <a:path w="13517" h="23743" extrusionOk="0">
                  <a:moveTo>
                    <a:pt x="7378" y="0"/>
                  </a:moveTo>
                  <a:cubicBezTo>
                    <a:pt x="5316" y="0"/>
                    <a:pt x="3192" y="297"/>
                    <a:pt x="2265" y="2321"/>
                  </a:cubicBezTo>
                  <a:cubicBezTo>
                    <a:pt x="0" y="7224"/>
                    <a:pt x="125" y="17243"/>
                    <a:pt x="224" y="19595"/>
                  </a:cubicBezTo>
                  <a:cubicBezTo>
                    <a:pt x="274" y="20628"/>
                    <a:pt x="299" y="22483"/>
                    <a:pt x="784" y="23204"/>
                  </a:cubicBezTo>
                  <a:cubicBezTo>
                    <a:pt x="1409" y="23282"/>
                    <a:pt x="5165" y="23743"/>
                    <a:pt x="8209" y="23743"/>
                  </a:cubicBezTo>
                  <a:cubicBezTo>
                    <a:pt x="10016" y="23743"/>
                    <a:pt x="11572" y="23581"/>
                    <a:pt x="12072" y="23080"/>
                  </a:cubicBezTo>
                  <a:cubicBezTo>
                    <a:pt x="13118" y="22035"/>
                    <a:pt x="13305" y="9788"/>
                    <a:pt x="13479" y="3018"/>
                  </a:cubicBezTo>
                  <a:cubicBezTo>
                    <a:pt x="13516" y="1300"/>
                    <a:pt x="12794" y="155"/>
                    <a:pt x="12309" y="93"/>
                  </a:cubicBezTo>
                  <a:cubicBezTo>
                    <a:pt x="11276" y="68"/>
                    <a:pt x="9583" y="43"/>
                    <a:pt x="8812" y="31"/>
                  </a:cubicBezTo>
                  <a:cubicBezTo>
                    <a:pt x="8348" y="17"/>
                    <a:pt x="7865" y="0"/>
                    <a:pt x="7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4660325" y="4026900"/>
              <a:ext cx="47325" cy="332150"/>
            </a:xfrm>
            <a:custGeom>
              <a:avLst/>
              <a:gdLst/>
              <a:ahLst/>
              <a:cxnLst/>
              <a:rect l="l" t="t" r="r" b="b"/>
              <a:pathLst>
                <a:path w="1893" h="13286" extrusionOk="0">
                  <a:moveTo>
                    <a:pt x="38" y="0"/>
                  </a:moveTo>
                  <a:cubicBezTo>
                    <a:pt x="13" y="0"/>
                    <a:pt x="1" y="38"/>
                    <a:pt x="26" y="50"/>
                  </a:cubicBezTo>
                  <a:cubicBezTo>
                    <a:pt x="1892" y="548"/>
                    <a:pt x="1581" y="2987"/>
                    <a:pt x="1556" y="4456"/>
                  </a:cubicBezTo>
                  <a:cubicBezTo>
                    <a:pt x="1532" y="6310"/>
                    <a:pt x="1494" y="8177"/>
                    <a:pt x="1469" y="10031"/>
                  </a:cubicBezTo>
                  <a:lnTo>
                    <a:pt x="1420" y="13230"/>
                  </a:lnTo>
                  <a:cubicBezTo>
                    <a:pt x="1420" y="13267"/>
                    <a:pt x="1448" y="13286"/>
                    <a:pt x="1476" y="13286"/>
                  </a:cubicBezTo>
                  <a:cubicBezTo>
                    <a:pt x="1504" y="13286"/>
                    <a:pt x="1532" y="13267"/>
                    <a:pt x="1532" y="13230"/>
                  </a:cubicBezTo>
                  <a:cubicBezTo>
                    <a:pt x="1569" y="11226"/>
                    <a:pt x="1594" y="9222"/>
                    <a:pt x="1631" y="7219"/>
                  </a:cubicBezTo>
                  <a:lnTo>
                    <a:pt x="1668" y="4269"/>
                  </a:lnTo>
                  <a:cubicBezTo>
                    <a:pt x="1681" y="3373"/>
                    <a:pt x="1780" y="2415"/>
                    <a:pt x="1544" y="1544"/>
                  </a:cubicBezTo>
                  <a:cubicBezTo>
                    <a:pt x="1345" y="822"/>
                    <a:pt x="810" y="125"/>
                    <a:pt x="38"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4693625" y="4356350"/>
              <a:ext cx="17450" cy="37725"/>
            </a:xfrm>
            <a:custGeom>
              <a:avLst/>
              <a:gdLst/>
              <a:ahLst/>
              <a:cxnLst/>
              <a:rect l="l" t="t" r="r" b="b"/>
              <a:pathLst>
                <a:path w="698" h="1509" extrusionOk="0">
                  <a:moveTo>
                    <a:pt x="114" y="0"/>
                  </a:moveTo>
                  <a:cubicBezTo>
                    <a:pt x="107" y="0"/>
                    <a:pt x="100" y="4"/>
                    <a:pt x="100" y="15"/>
                  </a:cubicBezTo>
                  <a:cubicBezTo>
                    <a:pt x="25" y="363"/>
                    <a:pt x="0" y="724"/>
                    <a:pt x="25" y="1072"/>
                  </a:cubicBezTo>
                  <a:cubicBezTo>
                    <a:pt x="25" y="1272"/>
                    <a:pt x="137" y="1433"/>
                    <a:pt x="324" y="1508"/>
                  </a:cubicBezTo>
                  <a:cubicBezTo>
                    <a:pt x="349" y="1508"/>
                    <a:pt x="374" y="1496"/>
                    <a:pt x="386" y="1483"/>
                  </a:cubicBezTo>
                  <a:cubicBezTo>
                    <a:pt x="697" y="1035"/>
                    <a:pt x="399" y="450"/>
                    <a:pt x="187" y="27"/>
                  </a:cubicBezTo>
                  <a:cubicBezTo>
                    <a:pt x="187" y="21"/>
                    <a:pt x="181" y="18"/>
                    <a:pt x="175" y="18"/>
                  </a:cubicBezTo>
                  <a:cubicBezTo>
                    <a:pt x="168" y="18"/>
                    <a:pt x="162" y="21"/>
                    <a:pt x="162" y="27"/>
                  </a:cubicBezTo>
                  <a:cubicBezTo>
                    <a:pt x="187" y="226"/>
                    <a:pt x="237" y="413"/>
                    <a:pt x="312" y="587"/>
                  </a:cubicBezTo>
                  <a:cubicBezTo>
                    <a:pt x="374" y="774"/>
                    <a:pt x="498" y="1135"/>
                    <a:pt x="349" y="1309"/>
                  </a:cubicBezTo>
                  <a:cubicBezTo>
                    <a:pt x="326" y="1337"/>
                    <a:pt x="308" y="1349"/>
                    <a:pt x="292" y="1349"/>
                  </a:cubicBezTo>
                  <a:cubicBezTo>
                    <a:pt x="265" y="1349"/>
                    <a:pt x="243" y="1314"/>
                    <a:pt x="212" y="1259"/>
                  </a:cubicBezTo>
                  <a:cubicBezTo>
                    <a:pt x="175" y="1222"/>
                    <a:pt x="162" y="1172"/>
                    <a:pt x="150" y="1122"/>
                  </a:cubicBezTo>
                  <a:cubicBezTo>
                    <a:pt x="125" y="1010"/>
                    <a:pt x="125" y="898"/>
                    <a:pt x="137" y="786"/>
                  </a:cubicBezTo>
                  <a:cubicBezTo>
                    <a:pt x="137" y="537"/>
                    <a:pt x="137" y="276"/>
                    <a:pt x="137" y="15"/>
                  </a:cubicBezTo>
                  <a:cubicBezTo>
                    <a:pt x="137" y="7"/>
                    <a:pt x="125" y="0"/>
                    <a:pt x="114"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4494500" y="4263350"/>
              <a:ext cx="96775" cy="112350"/>
            </a:xfrm>
            <a:custGeom>
              <a:avLst/>
              <a:gdLst/>
              <a:ahLst/>
              <a:cxnLst/>
              <a:rect l="l" t="t" r="r" b="b"/>
              <a:pathLst>
                <a:path w="3871" h="4494" extrusionOk="0">
                  <a:moveTo>
                    <a:pt x="1332" y="1"/>
                  </a:moveTo>
                  <a:cubicBezTo>
                    <a:pt x="934" y="623"/>
                    <a:pt x="0" y="1806"/>
                    <a:pt x="0" y="1806"/>
                  </a:cubicBezTo>
                  <a:lnTo>
                    <a:pt x="2315" y="4494"/>
                  </a:lnTo>
                  <a:cubicBezTo>
                    <a:pt x="2315" y="4494"/>
                    <a:pt x="3161" y="3573"/>
                    <a:pt x="3871" y="2726"/>
                  </a:cubicBezTo>
                  <a:cubicBezTo>
                    <a:pt x="3062" y="1806"/>
                    <a:pt x="1332" y="1"/>
                    <a:pt x="1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4492000" y="4260875"/>
              <a:ext cx="101775" cy="117000"/>
            </a:xfrm>
            <a:custGeom>
              <a:avLst/>
              <a:gdLst/>
              <a:ahLst/>
              <a:cxnLst/>
              <a:rect l="l" t="t" r="r" b="b"/>
              <a:pathLst>
                <a:path w="4071" h="4680" extrusionOk="0">
                  <a:moveTo>
                    <a:pt x="1444" y="100"/>
                  </a:moveTo>
                  <a:cubicBezTo>
                    <a:pt x="1444" y="100"/>
                    <a:pt x="3162" y="1905"/>
                    <a:pt x="3971" y="2825"/>
                  </a:cubicBezTo>
                  <a:cubicBezTo>
                    <a:pt x="3261" y="3672"/>
                    <a:pt x="2415" y="4593"/>
                    <a:pt x="2415" y="4593"/>
                  </a:cubicBezTo>
                  <a:lnTo>
                    <a:pt x="100" y="1905"/>
                  </a:lnTo>
                  <a:cubicBezTo>
                    <a:pt x="100" y="1905"/>
                    <a:pt x="1034" y="722"/>
                    <a:pt x="1444" y="100"/>
                  </a:cubicBezTo>
                  <a:close/>
                  <a:moveTo>
                    <a:pt x="1432" y="0"/>
                  </a:moveTo>
                  <a:cubicBezTo>
                    <a:pt x="1407" y="0"/>
                    <a:pt x="1382" y="25"/>
                    <a:pt x="1357" y="50"/>
                  </a:cubicBezTo>
                  <a:cubicBezTo>
                    <a:pt x="959" y="660"/>
                    <a:pt x="26" y="1830"/>
                    <a:pt x="26" y="1842"/>
                  </a:cubicBezTo>
                  <a:cubicBezTo>
                    <a:pt x="1" y="1880"/>
                    <a:pt x="1" y="1929"/>
                    <a:pt x="26" y="1967"/>
                  </a:cubicBezTo>
                  <a:lnTo>
                    <a:pt x="2340" y="4655"/>
                  </a:lnTo>
                  <a:cubicBezTo>
                    <a:pt x="2353" y="4667"/>
                    <a:pt x="2378" y="4680"/>
                    <a:pt x="2403" y="4680"/>
                  </a:cubicBezTo>
                  <a:lnTo>
                    <a:pt x="2415" y="4680"/>
                  </a:lnTo>
                  <a:cubicBezTo>
                    <a:pt x="2440" y="4680"/>
                    <a:pt x="2465" y="4667"/>
                    <a:pt x="2477" y="4655"/>
                  </a:cubicBezTo>
                  <a:cubicBezTo>
                    <a:pt x="2490" y="4643"/>
                    <a:pt x="3336" y="3722"/>
                    <a:pt x="4033" y="2875"/>
                  </a:cubicBezTo>
                  <a:cubicBezTo>
                    <a:pt x="4070" y="2850"/>
                    <a:pt x="4070" y="2788"/>
                    <a:pt x="4033" y="2763"/>
                  </a:cubicBezTo>
                  <a:cubicBezTo>
                    <a:pt x="3237" y="1855"/>
                    <a:pt x="1519" y="50"/>
                    <a:pt x="1507" y="38"/>
                  </a:cubicBezTo>
                  <a:cubicBezTo>
                    <a:pt x="1494" y="13"/>
                    <a:pt x="1469"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4595625" y="4385625"/>
              <a:ext cx="89000" cy="84350"/>
            </a:xfrm>
            <a:custGeom>
              <a:avLst/>
              <a:gdLst/>
              <a:ahLst/>
              <a:cxnLst/>
              <a:rect l="l" t="t" r="r" b="b"/>
              <a:pathLst>
                <a:path w="3560" h="3374" extrusionOk="0">
                  <a:moveTo>
                    <a:pt x="2452" y="1"/>
                  </a:moveTo>
                  <a:lnTo>
                    <a:pt x="0" y="2216"/>
                  </a:lnTo>
                  <a:lnTo>
                    <a:pt x="3559" y="3374"/>
                  </a:lnTo>
                  <a:lnTo>
                    <a:pt x="3559" y="3374"/>
                  </a:lnTo>
                  <a:lnTo>
                    <a:pt x="24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4592825" y="4383150"/>
              <a:ext cx="94500" cy="89150"/>
            </a:xfrm>
            <a:custGeom>
              <a:avLst/>
              <a:gdLst/>
              <a:ahLst/>
              <a:cxnLst/>
              <a:rect l="l" t="t" r="r" b="b"/>
              <a:pathLst>
                <a:path w="3780" h="3566" extrusionOk="0">
                  <a:moveTo>
                    <a:pt x="2564" y="100"/>
                  </a:moveTo>
                  <a:lnTo>
                    <a:pt x="3671" y="3473"/>
                  </a:lnTo>
                  <a:lnTo>
                    <a:pt x="3671" y="3473"/>
                  </a:lnTo>
                  <a:lnTo>
                    <a:pt x="112" y="2315"/>
                  </a:lnTo>
                  <a:lnTo>
                    <a:pt x="2564" y="100"/>
                  </a:lnTo>
                  <a:close/>
                  <a:moveTo>
                    <a:pt x="2564" y="0"/>
                  </a:moveTo>
                  <a:cubicBezTo>
                    <a:pt x="2539" y="0"/>
                    <a:pt x="2514" y="13"/>
                    <a:pt x="2502" y="25"/>
                  </a:cubicBezTo>
                  <a:lnTo>
                    <a:pt x="50" y="2253"/>
                  </a:lnTo>
                  <a:cubicBezTo>
                    <a:pt x="0" y="2290"/>
                    <a:pt x="25" y="2378"/>
                    <a:pt x="87" y="2402"/>
                  </a:cubicBezTo>
                  <a:lnTo>
                    <a:pt x="3647" y="3560"/>
                  </a:lnTo>
                  <a:cubicBezTo>
                    <a:pt x="3656" y="3564"/>
                    <a:pt x="3666" y="3565"/>
                    <a:pt x="3676" y="3565"/>
                  </a:cubicBezTo>
                  <a:cubicBezTo>
                    <a:pt x="3729" y="3565"/>
                    <a:pt x="3780" y="3511"/>
                    <a:pt x="3759" y="3448"/>
                  </a:cubicBezTo>
                  <a:lnTo>
                    <a:pt x="2651" y="75"/>
                  </a:lnTo>
                  <a:cubicBezTo>
                    <a:pt x="2638" y="38"/>
                    <a:pt x="2614" y="13"/>
                    <a:pt x="2589" y="13"/>
                  </a:cubicBezTo>
                  <a:cubicBezTo>
                    <a:pt x="2576" y="0"/>
                    <a:pt x="2576" y="0"/>
                    <a:pt x="2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4462750" y="4446175"/>
              <a:ext cx="91200" cy="84350"/>
            </a:xfrm>
            <a:custGeom>
              <a:avLst/>
              <a:gdLst/>
              <a:ahLst/>
              <a:cxnLst/>
              <a:rect l="l" t="t" r="r" b="b"/>
              <a:pathLst>
                <a:path w="3648" h="3374" extrusionOk="0">
                  <a:moveTo>
                    <a:pt x="1814" y="0"/>
                  </a:moveTo>
                  <a:cubicBezTo>
                    <a:pt x="990" y="0"/>
                    <a:pt x="230" y="669"/>
                    <a:pt x="88" y="1450"/>
                  </a:cubicBezTo>
                  <a:cubicBezTo>
                    <a:pt x="75" y="1487"/>
                    <a:pt x="75" y="1537"/>
                    <a:pt x="75" y="1574"/>
                  </a:cubicBezTo>
                  <a:cubicBezTo>
                    <a:pt x="1" y="2420"/>
                    <a:pt x="698" y="3155"/>
                    <a:pt x="1532" y="3341"/>
                  </a:cubicBezTo>
                  <a:cubicBezTo>
                    <a:pt x="1640" y="3363"/>
                    <a:pt x="1748" y="3373"/>
                    <a:pt x="1855" y="3373"/>
                  </a:cubicBezTo>
                  <a:cubicBezTo>
                    <a:pt x="2666" y="3373"/>
                    <a:pt x="3391" y="2771"/>
                    <a:pt x="3523" y="1935"/>
                  </a:cubicBezTo>
                  <a:cubicBezTo>
                    <a:pt x="3647" y="1026"/>
                    <a:pt x="2888" y="81"/>
                    <a:pt x="1942" y="6"/>
                  </a:cubicBezTo>
                  <a:cubicBezTo>
                    <a:pt x="1899" y="2"/>
                    <a:pt x="1856" y="0"/>
                    <a:pt x="1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4461525" y="4445300"/>
              <a:ext cx="103000" cy="86275"/>
            </a:xfrm>
            <a:custGeom>
              <a:avLst/>
              <a:gdLst/>
              <a:ahLst/>
              <a:cxnLst/>
              <a:rect l="l" t="t" r="r" b="b"/>
              <a:pathLst>
                <a:path w="4120" h="3451" extrusionOk="0">
                  <a:moveTo>
                    <a:pt x="1979" y="78"/>
                  </a:moveTo>
                  <a:cubicBezTo>
                    <a:pt x="2452" y="128"/>
                    <a:pt x="2875" y="364"/>
                    <a:pt x="3161" y="738"/>
                  </a:cubicBezTo>
                  <a:cubicBezTo>
                    <a:pt x="3783" y="1447"/>
                    <a:pt x="3634" y="2555"/>
                    <a:pt x="2838" y="3065"/>
                  </a:cubicBezTo>
                  <a:cubicBezTo>
                    <a:pt x="2562" y="3265"/>
                    <a:pt x="2229" y="3370"/>
                    <a:pt x="1893" y="3370"/>
                  </a:cubicBezTo>
                  <a:cubicBezTo>
                    <a:pt x="1789" y="3370"/>
                    <a:pt x="1684" y="3360"/>
                    <a:pt x="1581" y="3339"/>
                  </a:cubicBezTo>
                  <a:cubicBezTo>
                    <a:pt x="821" y="3165"/>
                    <a:pt x="87" y="2480"/>
                    <a:pt x="162" y="1609"/>
                  </a:cubicBezTo>
                  <a:cubicBezTo>
                    <a:pt x="162" y="1572"/>
                    <a:pt x="174" y="1534"/>
                    <a:pt x="187" y="1497"/>
                  </a:cubicBezTo>
                  <a:cubicBezTo>
                    <a:pt x="348" y="688"/>
                    <a:pt x="1045" y="103"/>
                    <a:pt x="1854" y="78"/>
                  </a:cubicBezTo>
                  <a:close/>
                  <a:moveTo>
                    <a:pt x="1891" y="1"/>
                  </a:moveTo>
                  <a:cubicBezTo>
                    <a:pt x="1024" y="1"/>
                    <a:pt x="267" y="621"/>
                    <a:pt x="100" y="1472"/>
                  </a:cubicBezTo>
                  <a:cubicBezTo>
                    <a:pt x="87" y="1522"/>
                    <a:pt x="87" y="1559"/>
                    <a:pt x="75" y="1609"/>
                  </a:cubicBezTo>
                  <a:cubicBezTo>
                    <a:pt x="0" y="2518"/>
                    <a:pt x="772" y="3239"/>
                    <a:pt x="1568" y="3414"/>
                  </a:cubicBezTo>
                  <a:cubicBezTo>
                    <a:pt x="1680" y="3438"/>
                    <a:pt x="1792" y="3451"/>
                    <a:pt x="1904" y="3451"/>
                  </a:cubicBezTo>
                  <a:cubicBezTo>
                    <a:pt x="3335" y="3451"/>
                    <a:pt x="4119" y="1796"/>
                    <a:pt x="3223" y="688"/>
                  </a:cubicBezTo>
                  <a:cubicBezTo>
                    <a:pt x="2925" y="290"/>
                    <a:pt x="2477" y="53"/>
                    <a:pt x="1991" y="4"/>
                  </a:cubicBezTo>
                  <a:cubicBezTo>
                    <a:pt x="1958" y="2"/>
                    <a:pt x="1925" y="1"/>
                    <a:pt x="1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4835500" y="2988050"/>
              <a:ext cx="433125" cy="651550"/>
            </a:xfrm>
            <a:custGeom>
              <a:avLst/>
              <a:gdLst/>
              <a:ahLst/>
              <a:cxnLst/>
              <a:rect l="l" t="t" r="r" b="b"/>
              <a:pathLst>
                <a:path w="17325" h="26062" extrusionOk="0">
                  <a:moveTo>
                    <a:pt x="4229" y="1"/>
                  </a:moveTo>
                  <a:cubicBezTo>
                    <a:pt x="2062" y="1"/>
                    <a:pt x="342" y="442"/>
                    <a:pt x="1" y="1405"/>
                  </a:cubicBezTo>
                  <a:cubicBezTo>
                    <a:pt x="1" y="1405"/>
                    <a:pt x="5371" y="26062"/>
                    <a:pt x="11123" y="26062"/>
                  </a:cubicBezTo>
                  <a:cubicBezTo>
                    <a:pt x="11232" y="26062"/>
                    <a:pt x="11341" y="26053"/>
                    <a:pt x="11450" y="26035"/>
                  </a:cubicBezTo>
                  <a:cubicBezTo>
                    <a:pt x="17325" y="25064"/>
                    <a:pt x="15383" y="16676"/>
                    <a:pt x="15284" y="14398"/>
                  </a:cubicBezTo>
                  <a:cubicBezTo>
                    <a:pt x="15197" y="12108"/>
                    <a:pt x="15246" y="13116"/>
                    <a:pt x="15806" y="12494"/>
                  </a:cubicBezTo>
                  <a:cubicBezTo>
                    <a:pt x="16230" y="12021"/>
                    <a:pt x="16093" y="5014"/>
                    <a:pt x="15433" y="3695"/>
                  </a:cubicBezTo>
                  <a:cubicBezTo>
                    <a:pt x="14761" y="2376"/>
                    <a:pt x="12583" y="1405"/>
                    <a:pt x="8700" y="522"/>
                  </a:cubicBezTo>
                  <a:cubicBezTo>
                    <a:pt x="7189" y="182"/>
                    <a:pt x="5617" y="1"/>
                    <a:pt x="4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5142050" y="3529450"/>
              <a:ext cx="76400" cy="65725"/>
            </a:xfrm>
            <a:custGeom>
              <a:avLst/>
              <a:gdLst/>
              <a:ahLst/>
              <a:cxnLst/>
              <a:rect l="l" t="t" r="r" b="b"/>
              <a:pathLst>
                <a:path w="3056" h="2629" extrusionOk="0">
                  <a:moveTo>
                    <a:pt x="3030" y="0"/>
                  </a:moveTo>
                  <a:cubicBezTo>
                    <a:pt x="3024" y="0"/>
                    <a:pt x="3017" y="3"/>
                    <a:pt x="3009" y="10"/>
                  </a:cubicBezTo>
                  <a:cubicBezTo>
                    <a:pt x="2561" y="571"/>
                    <a:pt x="1989" y="944"/>
                    <a:pt x="1391" y="1330"/>
                  </a:cubicBezTo>
                  <a:cubicBezTo>
                    <a:pt x="856" y="1666"/>
                    <a:pt x="333" y="2039"/>
                    <a:pt x="10" y="2599"/>
                  </a:cubicBezTo>
                  <a:cubicBezTo>
                    <a:pt x="1" y="2617"/>
                    <a:pt x="12" y="2629"/>
                    <a:pt x="23" y="2629"/>
                  </a:cubicBezTo>
                  <a:cubicBezTo>
                    <a:pt x="27" y="2629"/>
                    <a:pt x="31" y="2627"/>
                    <a:pt x="35" y="2624"/>
                  </a:cubicBezTo>
                  <a:cubicBezTo>
                    <a:pt x="757" y="1442"/>
                    <a:pt x="2300" y="1168"/>
                    <a:pt x="3047" y="35"/>
                  </a:cubicBezTo>
                  <a:cubicBezTo>
                    <a:pt x="3055" y="18"/>
                    <a:pt x="3046" y="0"/>
                    <a:pt x="3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5123000" y="4415200"/>
              <a:ext cx="85575" cy="220225"/>
            </a:xfrm>
            <a:custGeom>
              <a:avLst/>
              <a:gdLst/>
              <a:ahLst/>
              <a:cxnLst/>
              <a:rect l="l" t="t" r="r" b="b"/>
              <a:pathLst>
                <a:path w="3423" h="8809" extrusionOk="0">
                  <a:moveTo>
                    <a:pt x="1892" y="0"/>
                  </a:moveTo>
                  <a:cubicBezTo>
                    <a:pt x="1117" y="0"/>
                    <a:pt x="0" y="1544"/>
                    <a:pt x="0" y="1544"/>
                  </a:cubicBezTo>
                  <a:cubicBezTo>
                    <a:pt x="13" y="1805"/>
                    <a:pt x="299" y="6646"/>
                    <a:pt x="199" y="8127"/>
                  </a:cubicBezTo>
                  <a:cubicBezTo>
                    <a:pt x="161" y="8641"/>
                    <a:pt x="537" y="8809"/>
                    <a:pt x="1044" y="8809"/>
                  </a:cubicBezTo>
                  <a:cubicBezTo>
                    <a:pt x="2000" y="8809"/>
                    <a:pt x="3423" y="8214"/>
                    <a:pt x="3423" y="8214"/>
                  </a:cubicBezTo>
                  <a:cubicBezTo>
                    <a:pt x="3423" y="8214"/>
                    <a:pt x="2502" y="6335"/>
                    <a:pt x="2614" y="2041"/>
                  </a:cubicBezTo>
                  <a:cubicBezTo>
                    <a:pt x="2659" y="494"/>
                    <a:pt x="2330" y="0"/>
                    <a:pt x="18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4654425" y="4436250"/>
              <a:ext cx="117000" cy="218575"/>
            </a:xfrm>
            <a:custGeom>
              <a:avLst/>
              <a:gdLst/>
              <a:ahLst/>
              <a:cxnLst/>
              <a:rect l="l" t="t" r="r" b="b"/>
              <a:pathLst>
                <a:path w="4680" h="8743" extrusionOk="0">
                  <a:moveTo>
                    <a:pt x="3548" y="1"/>
                  </a:moveTo>
                  <a:cubicBezTo>
                    <a:pt x="2684" y="1"/>
                    <a:pt x="1419" y="1125"/>
                    <a:pt x="1419" y="1125"/>
                  </a:cubicBezTo>
                  <a:cubicBezTo>
                    <a:pt x="1394" y="1399"/>
                    <a:pt x="1344" y="5991"/>
                    <a:pt x="324" y="7945"/>
                  </a:cubicBezTo>
                  <a:cubicBezTo>
                    <a:pt x="1" y="8574"/>
                    <a:pt x="914" y="8743"/>
                    <a:pt x="1987" y="8743"/>
                  </a:cubicBezTo>
                  <a:cubicBezTo>
                    <a:pt x="3227" y="8743"/>
                    <a:pt x="4680" y="8517"/>
                    <a:pt x="4680" y="8517"/>
                  </a:cubicBezTo>
                  <a:cubicBezTo>
                    <a:pt x="4680" y="8517"/>
                    <a:pt x="3460" y="6588"/>
                    <a:pt x="4232" y="2270"/>
                  </a:cubicBezTo>
                  <a:cubicBezTo>
                    <a:pt x="4539" y="521"/>
                    <a:pt x="4136" y="1"/>
                    <a:pt x="35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5056400" y="4565000"/>
              <a:ext cx="190150" cy="178450"/>
            </a:xfrm>
            <a:custGeom>
              <a:avLst/>
              <a:gdLst/>
              <a:ahLst/>
              <a:cxnLst/>
              <a:rect l="l" t="t" r="r" b="b"/>
              <a:pathLst>
                <a:path w="7606" h="7138" extrusionOk="0">
                  <a:moveTo>
                    <a:pt x="3088" y="1"/>
                  </a:moveTo>
                  <a:cubicBezTo>
                    <a:pt x="2374" y="1"/>
                    <a:pt x="2485" y="1367"/>
                    <a:pt x="2366" y="2421"/>
                  </a:cubicBezTo>
                  <a:cubicBezTo>
                    <a:pt x="2254" y="3517"/>
                    <a:pt x="2266" y="3815"/>
                    <a:pt x="1096" y="4575"/>
                  </a:cubicBezTo>
                  <a:cubicBezTo>
                    <a:pt x="673" y="4861"/>
                    <a:pt x="1" y="5794"/>
                    <a:pt x="437" y="6504"/>
                  </a:cubicBezTo>
                  <a:cubicBezTo>
                    <a:pt x="691" y="6907"/>
                    <a:pt x="2210" y="7137"/>
                    <a:pt x="3691" y="7137"/>
                  </a:cubicBezTo>
                  <a:cubicBezTo>
                    <a:pt x="4813" y="7137"/>
                    <a:pt x="5913" y="7005"/>
                    <a:pt x="6423" y="6715"/>
                  </a:cubicBezTo>
                  <a:cubicBezTo>
                    <a:pt x="7605" y="6043"/>
                    <a:pt x="6834" y="5458"/>
                    <a:pt x="6697" y="4326"/>
                  </a:cubicBezTo>
                  <a:cubicBezTo>
                    <a:pt x="6572" y="3206"/>
                    <a:pt x="6000" y="1426"/>
                    <a:pt x="5838" y="1289"/>
                  </a:cubicBezTo>
                  <a:cubicBezTo>
                    <a:pt x="5813" y="1266"/>
                    <a:pt x="5788" y="1256"/>
                    <a:pt x="5766" y="1256"/>
                  </a:cubicBezTo>
                  <a:cubicBezTo>
                    <a:pt x="5654" y="1256"/>
                    <a:pt x="5577" y="1488"/>
                    <a:pt x="5577" y="1488"/>
                  </a:cubicBezTo>
                  <a:cubicBezTo>
                    <a:pt x="5577" y="1488"/>
                    <a:pt x="5415" y="2111"/>
                    <a:pt x="5219" y="2111"/>
                  </a:cubicBezTo>
                  <a:cubicBezTo>
                    <a:pt x="5122" y="2111"/>
                    <a:pt x="5016" y="1958"/>
                    <a:pt x="4917" y="1500"/>
                  </a:cubicBezTo>
                  <a:cubicBezTo>
                    <a:pt x="4693" y="418"/>
                    <a:pt x="4245" y="169"/>
                    <a:pt x="3175" y="7"/>
                  </a:cubicBezTo>
                  <a:cubicBezTo>
                    <a:pt x="3144" y="3"/>
                    <a:pt x="3116" y="1"/>
                    <a:pt x="30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5101300" y="4668725"/>
              <a:ext cx="66050" cy="12650"/>
            </a:xfrm>
            <a:custGeom>
              <a:avLst/>
              <a:gdLst/>
              <a:ahLst/>
              <a:cxnLst/>
              <a:rect l="l" t="t" r="r" b="b"/>
              <a:pathLst>
                <a:path w="2642" h="506" extrusionOk="0">
                  <a:moveTo>
                    <a:pt x="1138" y="0"/>
                  </a:moveTo>
                  <a:cubicBezTo>
                    <a:pt x="768" y="0"/>
                    <a:pt x="396" y="75"/>
                    <a:pt x="47" y="226"/>
                  </a:cubicBezTo>
                  <a:cubicBezTo>
                    <a:pt x="1" y="238"/>
                    <a:pt x="40" y="302"/>
                    <a:pt x="85" y="302"/>
                  </a:cubicBezTo>
                  <a:cubicBezTo>
                    <a:pt x="89" y="302"/>
                    <a:pt x="93" y="302"/>
                    <a:pt x="97" y="301"/>
                  </a:cubicBezTo>
                  <a:cubicBezTo>
                    <a:pt x="429" y="156"/>
                    <a:pt x="782" y="84"/>
                    <a:pt x="1135" y="84"/>
                  </a:cubicBezTo>
                  <a:cubicBezTo>
                    <a:pt x="1629" y="84"/>
                    <a:pt x="2120" y="224"/>
                    <a:pt x="2548" y="500"/>
                  </a:cubicBezTo>
                  <a:cubicBezTo>
                    <a:pt x="2555" y="504"/>
                    <a:pt x="2562" y="505"/>
                    <a:pt x="2569" y="505"/>
                  </a:cubicBezTo>
                  <a:cubicBezTo>
                    <a:pt x="2610" y="505"/>
                    <a:pt x="2641" y="447"/>
                    <a:pt x="2598" y="426"/>
                  </a:cubicBezTo>
                  <a:cubicBezTo>
                    <a:pt x="2157" y="144"/>
                    <a:pt x="1649" y="0"/>
                    <a:pt x="11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5108550" y="4660875"/>
              <a:ext cx="57450" cy="12575"/>
            </a:xfrm>
            <a:custGeom>
              <a:avLst/>
              <a:gdLst/>
              <a:ahLst/>
              <a:cxnLst/>
              <a:rect l="l" t="t" r="r" b="b"/>
              <a:pathLst>
                <a:path w="2298" h="503" extrusionOk="0">
                  <a:moveTo>
                    <a:pt x="955" y="0"/>
                  </a:moveTo>
                  <a:cubicBezTo>
                    <a:pt x="768" y="0"/>
                    <a:pt x="583" y="12"/>
                    <a:pt x="392" y="30"/>
                  </a:cubicBezTo>
                  <a:cubicBezTo>
                    <a:pt x="356" y="30"/>
                    <a:pt x="317" y="28"/>
                    <a:pt x="278" y="28"/>
                  </a:cubicBezTo>
                  <a:cubicBezTo>
                    <a:pt x="181" y="28"/>
                    <a:pt x="80" y="41"/>
                    <a:pt x="18" y="130"/>
                  </a:cubicBezTo>
                  <a:cubicBezTo>
                    <a:pt x="1" y="156"/>
                    <a:pt x="32" y="188"/>
                    <a:pt x="61" y="188"/>
                  </a:cubicBezTo>
                  <a:cubicBezTo>
                    <a:pt x="73" y="188"/>
                    <a:pt x="85" y="182"/>
                    <a:pt x="93" y="167"/>
                  </a:cubicBezTo>
                  <a:cubicBezTo>
                    <a:pt x="143" y="101"/>
                    <a:pt x="353" y="95"/>
                    <a:pt x="521" y="95"/>
                  </a:cubicBezTo>
                  <a:cubicBezTo>
                    <a:pt x="554" y="95"/>
                    <a:pt x="586" y="95"/>
                    <a:pt x="615" y="95"/>
                  </a:cubicBezTo>
                  <a:cubicBezTo>
                    <a:pt x="657" y="95"/>
                    <a:pt x="693" y="95"/>
                    <a:pt x="715" y="92"/>
                  </a:cubicBezTo>
                  <a:lnTo>
                    <a:pt x="1213" y="92"/>
                  </a:lnTo>
                  <a:cubicBezTo>
                    <a:pt x="1574" y="105"/>
                    <a:pt x="1935" y="242"/>
                    <a:pt x="2196" y="491"/>
                  </a:cubicBezTo>
                  <a:cubicBezTo>
                    <a:pt x="2207" y="499"/>
                    <a:pt x="2218" y="502"/>
                    <a:pt x="2229" y="502"/>
                  </a:cubicBezTo>
                  <a:cubicBezTo>
                    <a:pt x="2268" y="502"/>
                    <a:pt x="2297" y="458"/>
                    <a:pt x="2258" y="428"/>
                  </a:cubicBezTo>
                  <a:cubicBezTo>
                    <a:pt x="1960" y="155"/>
                    <a:pt x="1574" y="5"/>
                    <a:pt x="1163" y="5"/>
                  </a:cubicBezTo>
                  <a:cubicBezTo>
                    <a:pt x="1093" y="2"/>
                    <a:pt x="1024" y="0"/>
                    <a:pt x="9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5111575" y="4651275"/>
              <a:ext cx="57325" cy="12675"/>
            </a:xfrm>
            <a:custGeom>
              <a:avLst/>
              <a:gdLst/>
              <a:ahLst/>
              <a:cxnLst/>
              <a:rect l="l" t="t" r="r" b="b"/>
              <a:pathLst>
                <a:path w="2293" h="507" extrusionOk="0">
                  <a:moveTo>
                    <a:pt x="726" y="1"/>
                  </a:moveTo>
                  <a:cubicBezTo>
                    <a:pt x="500" y="1"/>
                    <a:pt x="272" y="26"/>
                    <a:pt x="47" y="78"/>
                  </a:cubicBezTo>
                  <a:cubicBezTo>
                    <a:pt x="0" y="90"/>
                    <a:pt x="19" y="166"/>
                    <a:pt x="62" y="166"/>
                  </a:cubicBezTo>
                  <a:cubicBezTo>
                    <a:pt x="65" y="166"/>
                    <a:pt x="68" y="166"/>
                    <a:pt x="71" y="165"/>
                  </a:cubicBezTo>
                  <a:cubicBezTo>
                    <a:pt x="290" y="113"/>
                    <a:pt x="510" y="88"/>
                    <a:pt x="729" y="88"/>
                  </a:cubicBezTo>
                  <a:cubicBezTo>
                    <a:pt x="1246" y="88"/>
                    <a:pt x="1754" y="230"/>
                    <a:pt x="2200" y="501"/>
                  </a:cubicBezTo>
                  <a:cubicBezTo>
                    <a:pt x="2207" y="505"/>
                    <a:pt x="2213" y="506"/>
                    <a:pt x="2220" y="506"/>
                  </a:cubicBezTo>
                  <a:cubicBezTo>
                    <a:pt x="2261" y="506"/>
                    <a:pt x="2292" y="446"/>
                    <a:pt x="2249" y="414"/>
                  </a:cubicBezTo>
                  <a:cubicBezTo>
                    <a:pt x="1786" y="143"/>
                    <a:pt x="1261" y="1"/>
                    <a:pt x="7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5119375" y="4640975"/>
              <a:ext cx="54775" cy="14350"/>
            </a:xfrm>
            <a:custGeom>
              <a:avLst/>
              <a:gdLst/>
              <a:ahLst/>
              <a:cxnLst/>
              <a:rect l="l" t="t" r="r" b="b"/>
              <a:pathLst>
                <a:path w="2191" h="574" extrusionOk="0">
                  <a:moveTo>
                    <a:pt x="592" y="0"/>
                  </a:moveTo>
                  <a:cubicBezTo>
                    <a:pt x="414" y="0"/>
                    <a:pt x="235" y="18"/>
                    <a:pt x="58" y="55"/>
                  </a:cubicBezTo>
                  <a:cubicBezTo>
                    <a:pt x="0" y="55"/>
                    <a:pt x="18" y="130"/>
                    <a:pt x="71" y="130"/>
                  </a:cubicBezTo>
                  <a:cubicBezTo>
                    <a:pt x="75" y="130"/>
                    <a:pt x="79" y="130"/>
                    <a:pt x="83" y="129"/>
                  </a:cubicBezTo>
                  <a:cubicBezTo>
                    <a:pt x="242" y="101"/>
                    <a:pt x="403" y="87"/>
                    <a:pt x="564" y="87"/>
                  </a:cubicBezTo>
                  <a:cubicBezTo>
                    <a:pt x="1108" y="87"/>
                    <a:pt x="1651" y="248"/>
                    <a:pt x="2112" y="565"/>
                  </a:cubicBezTo>
                  <a:cubicBezTo>
                    <a:pt x="2118" y="571"/>
                    <a:pt x="2125" y="574"/>
                    <a:pt x="2131" y="574"/>
                  </a:cubicBezTo>
                  <a:cubicBezTo>
                    <a:pt x="2163" y="574"/>
                    <a:pt x="2190" y="511"/>
                    <a:pt x="2149" y="490"/>
                  </a:cubicBezTo>
                  <a:cubicBezTo>
                    <a:pt x="1688" y="171"/>
                    <a:pt x="1143" y="0"/>
                    <a:pt x="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5085675" y="4636025"/>
              <a:ext cx="111100" cy="30800"/>
            </a:xfrm>
            <a:custGeom>
              <a:avLst/>
              <a:gdLst/>
              <a:ahLst/>
              <a:cxnLst/>
              <a:rect l="l" t="t" r="r" b="b"/>
              <a:pathLst>
                <a:path w="4444" h="1232" extrusionOk="0">
                  <a:moveTo>
                    <a:pt x="1960" y="99"/>
                  </a:moveTo>
                  <a:cubicBezTo>
                    <a:pt x="1972" y="99"/>
                    <a:pt x="1985" y="105"/>
                    <a:pt x="1998" y="115"/>
                  </a:cubicBezTo>
                  <a:lnTo>
                    <a:pt x="1998" y="115"/>
                  </a:lnTo>
                  <a:cubicBezTo>
                    <a:pt x="1962" y="119"/>
                    <a:pt x="1928" y="131"/>
                    <a:pt x="1901" y="150"/>
                  </a:cubicBezTo>
                  <a:lnTo>
                    <a:pt x="1901" y="150"/>
                  </a:lnTo>
                  <a:cubicBezTo>
                    <a:pt x="1919" y="116"/>
                    <a:pt x="1938" y="99"/>
                    <a:pt x="1960" y="99"/>
                  </a:cubicBezTo>
                  <a:close/>
                  <a:moveTo>
                    <a:pt x="1512" y="279"/>
                  </a:moveTo>
                  <a:cubicBezTo>
                    <a:pt x="1572" y="279"/>
                    <a:pt x="1632" y="280"/>
                    <a:pt x="1692" y="284"/>
                  </a:cubicBezTo>
                  <a:lnTo>
                    <a:pt x="1692" y="284"/>
                  </a:lnTo>
                  <a:cubicBezTo>
                    <a:pt x="1708" y="306"/>
                    <a:pt x="1732" y="324"/>
                    <a:pt x="1759" y="334"/>
                  </a:cubicBezTo>
                  <a:lnTo>
                    <a:pt x="1759" y="334"/>
                  </a:lnTo>
                  <a:cubicBezTo>
                    <a:pt x="1524" y="451"/>
                    <a:pt x="1296" y="592"/>
                    <a:pt x="1045" y="688"/>
                  </a:cubicBezTo>
                  <a:cubicBezTo>
                    <a:pt x="889" y="756"/>
                    <a:pt x="680" y="832"/>
                    <a:pt x="490" y="832"/>
                  </a:cubicBezTo>
                  <a:cubicBezTo>
                    <a:pt x="436" y="832"/>
                    <a:pt x="385" y="826"/>
                    <a:pt x="336" y="813"/>
                  </a:cubicBezTo>
                  <a:cubicBezTo>
                    <a:pt x="286" y="800"/>
                    <a:pt x="137" y="725"/>
                    <a:pt x="162" y="638"/>
                  </a:cubicBezTo>
                  <a:cubicBezTo>
                    <a:pt x="174" y="601"/>
                    <a:pt x="286" y="564"/>
                    <a:pt x="323" y="539"/>
                  </a:cubicBezTo>
                  <a:cubicBezTo>
                    <a:pt x="435" y="489"/>
                    <a:pt x="547" y="439"/>
                    <a:pt x="659" y="414"/>
                  </a:cubicBezTo>
                  <a:cubicBezTo>
                    <a:pt x="934" y="320"/>
                    <a:pt x="1221" y="279"/>
                    <a:pt x="1512" y="279"/>
                  </a:cubicBezTo>
                  <a:close/>
                  <a:moveTo>
                    <a:pt x="3052" y="120"/>
                  </a:moveTo>
                  <a:cubicBezTo>
                    <a:pt x="3458" y="120"/>
                    <a:pt x="3841" y="236"/>
                    <a:pt x="4107" y="551"/>
                  </a:cubicBezTo>
                  <a:cubicBezTo>
                    <a:pt x="4393" y="887"/>
                    <a:pt x="4082" y="1111"/>
                    <a:pt x="3771" y="1136"/>
                  </a:cubicBezTo>
                  <a:cubicBezTo>
                    <a:pt x="3723" y="1141"/>
                    <a:pt x="3674" y="1144"/>
                    <a:pt x="3626" y="1144"/>
                  </a:cubicBezTo>
                  <a:cubicBezTo>
                    <a:pt x="3438" y="1144"/>
                    <a:pt x="3252" y="1106"/>
                    <a:pt x="3074" y="1037"/>
                  </a:cubicBezTo>
                  <a:cubicBezTo>
                    <a:pt x="2691" y="898"/>
                    <a:pt x="2426" y="606"/>
                    <a:pt x="2124" y="353"/>
                  </a:cubicBezTo>
                  <a:lnTo>
                    <a:pt x="2124" y="353"/>
                  </a:lnTo>
                  <a:cubicBezTo>
                    <a:pt x="2141" y="330"/>
                    <a:pt x="2154" y="303"/>
                    <a:pt x="2162" y="275"/>
                  </a:cubicBezTo>
                  <a:lnTo>
                    <a:pt x="2162" y="275"/>
                  </a:lnTo>
                  <a:cubicBezTo>
                    <a:pt x="2445" y="182"/>
                    <a:pt x="2754" y="120"/>
                    <a:pt x="3052" y="120"/>
                  </a:cubicBezTo>
                  <a:close/>
                  <a:moveTo>
                    <a:pt x="1902" y="0"/>
                  </a:moveTo>
                  <a:cubicBezTo>
                    <a:pt x="1807" y="0"/>
                    <a:pt x="1716" y="44"/>
                    <a:pt x="1680" y="141"/>
                  </a:cubicBezTo>
                  <a:cubicBezTo>
                    <a:pt x="1671" y="159"/>
                    <a:pt x="1667" y="177"/>
                    <a:pt x="1665" y="194"/>
                  </a:cubicBezTo>
                  <a:lnTo>
                    <a:pt x="1665" y="194"/>
                  </a:lnTo>
                  <a:cubicBezTo>
                    <a:pt x="1615" y="192"/>
                    <a:pt x="1565" y="190"/>
                    <a:pt x="1515" y="190"/>
                  </a:cubicBezTo>
                  <a:cubicBezTo>
                    <a:pt x="1255" y="190"/>
                    <a:pt x="995" y="223"/>
                    <a:pt x="747" y="290"/>
                  </a:cubicBezTo>
                  <a:cubicBezTo>
                    <a:pt x="560" y="340"/>
                    <a:pt x="74" y="439"/>
                    <a:pt x="37" y="688"/>
                  </a:cubicBezTo>
                  <a:cubicBezTo>
                    <a:pt x="0" y="873"/>
                    <a:pt x="245" y="907"/>
                    <a:pt x="430" y="907"/>
                  </a:cubicBezTo>
                  <a:cubicBezTo>
                    <a:pt x="493" y="907"/>
                    <a:pt x="550" y="903"/>
                    <a:pt x="585" y="900"/>
                  </a:cubicBezTo>
                  <a:cubicBezTo>
                    <a:pt x="958" y="875"/>
                    <a:pt x="1294" y="676"/>
                    <a:pt x="1618" y="501"/>
                  </a:cubicBezTo>
                  <a:cubicBezTo>
                    <a:pt x="1699" y="459"/>
                    <a:pt x="1788" y="418"/>
                    <a:pt x="1881" y="379"/>
                  </a:cubicBezTo>
                  <a:lnTo>
                    <a:pt x="1881" y="379"/>
                  </a:lnTo>
                  <a:cubicBezTo>
                    <a:pt x="1916" y="413"/>
                    <a:pt x="1954" y="428"/>
                    <a:pt x="1990" y="428"/>
                  </a:cubicBezTo>
                  <a:cubicBezTo>
                    <a:pt x="2012" y="428"/>
                    <a:pt x="2034" y="422"/>
                    <a:pt x="2054" y="413"/>
                  </a:cubicBezTo>
                  <a:lnTo>
                    <a:pt x="2054" y="413"/>
                  </a:lnTo>
                  <a:cubicBezTo>
                    <a:pt x="2251" y="584"/>
                    <a:pt x="2428" y="772"/>
                    <a:pt x="2638" y="912"/>
                  </a:cubicBezTo>
                  <a:cubicBezTo>
                    <a:pt x="2887" y="1086"/>
                    <a:pt x="3161" y="1186"/>
                    <a:pt x="3447" y="1223"/>
                  </a:cubicBezTo>
                  <a:cubicBezTo>
                    <a:pt x="3491" y="1229"/>
                    <a:pt x="3542" y="1232"/>
                    <a:pt x="3598" y="1232"/>
                  </a:cubicBezTo>
                  <a:cubicBezTo>
                    <a:pt x="3940" y="1232"/>
                    <a:pt x="4443" y="1118"/>
                    <a:pt x="4294" y="701"/>
                  </a:cubicBezTo>
                  <a:cubicBezTo>
                    <a:pt x="4126" y="199"/>
                    <a:pt x="3466" y="53"/>
                    <a:pt x="3006" y="53"/>
                  </a:cubicBezTo>
                  <a:cubicBezTo>
                    <a:pt x="2987" y="53"/>
                    <a:pt x="2968" y="53"/>
                    <a:pt x="2949" y="53"/>
                  </a:cubicBezTo>
                  <a:cubicBezTo>
                    <a:pt x="2683" y="53"/>
                    <a:pt x="2417" y="92"/>
                    <a:pt x="2163" y="171"/>
                  </a:cubicBezTo>
                  <a:lnTo>
                    <a:pt x="2163" y="171"/>
                  </a:lnTo>
                  <a:cubicBezTo>
                    <a:pt x="2160" y="160"/>
                    <a:pt x="2157" y="150"/>
                    <a:pt x="2153" y="141"/>
                  </a:cubicBezTo>
                  <a:cubicBezTo>
                    <a:pt x="2108" y="50"/>
                    <a:pt x="2003" y="0"/>
                    <a:pt x="19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108550" y="4641075"/>
              <a:ext cx="26600" cy="46200"/>
            </a:xfrm>
            <a:custGeom>
              <a:avLst/>
              <a:gdLst/>
              <a:ahLst/>
              <a:cxnLst/>
              <a:rect l="l" t="t" r="r" b="b"/>
              <a:pathLst>
                <a:path w="1064" h="1848" extrusionOk="0">
                  <a:moveTo>
                    <a:pt x="973" y="1"/>
                  </a:moveTo>
                  <a:cubicBezTo>
                    <a:pt x="952" y="1"/>
                    <a:pt x="933" y="13"/>
                    <a:pt x="939" y="38"/>
                  </a:cubicBezTo>
                  <a:cubicBezTo>
                    <a:pt x="977" y="362"/>
                    <a:pt x="827" y="747"/>
                    <a:pt x="690" y="1034"/>
                  </a:cubicBezTo>
                  <a:cubicBezTo>
                    <a:pt x="553" y="1332"/>
                    <a:pt x="329" y="1594"/>
                    <a:pt x="43" y="1768"/>
                  </a:cubicBezTo>
                  <a:cubicBezTo>
                    <a:pt x="0" y="1789"/>
                    <a:pt x="22" y="1848"/>
                    <a:pt x="61" y="1848"/>
                  </a:cubicBezTo>
                  <a:cubicBezTo>
                    <a:pt x="67" y="1848"/>
                    <a:pt x="73" y="1846"/>
                    <a:pt x="80" y="1843"/>
                  </a:cubicBezTo>
                  <a:cubicBezTo>
                    <a:pt x="379" y="1656"/>
                    <a:pt x="616" y="1395"/>
                    <a:pt x="765" y="1071"/>
                  </a:cubicBezTo>
                  <a:cubicBezTo>
                    <a:pt x="914" y="772"/>
                    <a:pt x="1064" y="374"/>
                    <a:pt x="1026" y="38"/>
                  </a:cubicBezTo>
                  <a:cubicBezTo>
                    <a:pt x="1020" y="13"/>
                    <a:pt x="995" y="1"/>
                    <a:pt x="9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135575" y="4642050"/>
              <a:ext cx="34875" cy="50525"/>
            </a:xfrm>
            <a:custGeom>
              <a:avLst/>
              <a:gdLst/>
              <a:ahLst/>
              <a:cxnLst/>
              <a:rect l="l" t="t" r="r" b="b"/>
              <a:pathLst>
                <a:path w="1395" h="2021" extrusionOk="0">
                  <a:moveTo>
                    <a:pt x="55" y="0"/>
                  </a:moveTo>
                  <a:cubicBezTo>
                    <a:pt x="28" y="0"/>
                    <a:pt x="0" y="24"/>
                    <a:pt x="8" y="61"/>
                  </a:cubicBezTo>
                  <a:cubicBezTo>
                    <a:pt x="244" y="820"/>
                    <a:pt x="530" y="1654"/>
                    <a:pt x="1302" y="2015"/>
                  </a:cubicBezTo>
                  <a:cubicBezTo>
                    <a:pt x="1309" y="2019"/>
                    <a:pt x="1316" y="2020"/>
                    <a:pt x="1322" y="2020"/>
                  </a:cubicBezTo>
                  <a:cubicBezTo>
                    <a:pt x="1364" y="2020"/>
                    <a:pt x="1394" y="1962"/>
                    <a:pt x="1352" y="1941"/>
                  </a:cubicBezTo>
                  <a:cubicBezTo>
                    <a:pt x="592" y="1592"/>
                    <a:pt x="319" y="771"/>
                    <a:pt x="95" y="36"/>
                  </a:cubicBezTo>
                  <a:cubicBezTo>
                    <a:pt x="90" y="11"/>
                    <a:pt x="72"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198600" y="4642325"/>
              <a:ext cx="21175" cy="34375"/>
            </a:xfrm>
            <a:custGeom>
              <a:avLst/>
              <a:gdLst/>
              <a:ahLst/>
              <a:cxnLst/>
              <a:rect l="l" t="t" r="r" b="b"/>
              <a:pathLst>
                <a:path w="847" h="1375" extrusionOk="0">
                  <a:moveTo>
                    <a:pt x="561" y="1"/>
                  </a:moveTo>
                  <a:cubicBezTo>
                    <a:pt x="399" y="274"/>
                    <a:pt x="249" y="561"/>
                    <a:pt x="88" y="847"/>
                  </a:cubicBezTo>
                  <a:cubicBezTo>
                    <a:pt x="25" y="946"/>
                    <a:pt x="1" y="1058"/>
                    <a:pt x="25" y="1170"/>
                  </a:cubicBezTo>
                  <a:cubicBezTo>
                    <a:pt x="88" y="1270"/>
                    <a:pt x="187" y="1332"/>
                    <a:pt x="312" y="1345"/>
                  </a:cubicBezTo>
                  <a:cubicBezTo>
                    <a:pt x="403" y="1363"/>
                    <a:pt x="494" y="1374"/>
                    <a:pt x="585" y="1374"/>
                  </a:cubicBezTo>
                  <a:cubicBezTo>
                    <a:pt x="618" y="1374"/>
                    <a:pt x="652" y="1373"/>
                    <a:pt x="685" y="1370"/>
                  </a:cubicBezTo>
                  <a:cubicBezTo>
                    <a:pt x="710" y="1370"/>
                    <a:pt x="747" y="1370"/>
                    <a:pt x="785" y="1357"/>
                  </a:cubicBezTo>
                  <a:cubicBezTo>
                    <a:pt x="822" y="1320"/>
                    <a:pt x="847" y="1258"/>
                    <a:pt x="847" y="1208"/>
                  </a:cubicBezTo>
                  <a:cubicBezTo>
                    <a:pt x="847" y="1071"/>
                    <a:pt x="809" y="946"/>
                    <a:pt x="760" y="822"/>
                  </a:cubicBezTo>
                  <a:cubicBezTo>
                    <a:pt x="673" y="610"/>
                    <a:pt x="697" y="150"/>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4680875" y="3572100"/>
              <a:ext cx="529575" cy="938650"/>
            </a:xfrm>
            <a:custGeom>
              <a:avLst/>
              <a:gdLst/>
              <a:ahLst/>
              <a:cxnLst/>
              <a:rect l="l" t="t" r="r" b="b"/>
              <a:pathLst>
                <a:path w="21183" h="37546" extrusionOk="0">
                  <a:moveTo>
                    <a:pt x="9943" y="0"/>
                  </a:moveTo>
                  <a:cubicBezTo>
                    <a:pt x="6842" y="0"/>
                    <a:pt x="4062" y="325"/>
                    <a:pt x="3858" y="1466"/>
                  </a:cubicBezTo>
                  <a:cubicBezTo>
                    <a:pt x="3398" y="4117"/>
                    <a:pt x="1319" y="16151"/>
                    <a:pt x="983" y="19001"/>
                  </a:cubicBezTo>
                  <a:cubicBezTo>
                    <a:pt x="722" y="21279"/>
                    <a:pt x="1046" y="23034"/>
                    <a:pt x="548" y="26456"/>
                  </a:cubicBezTo>
                  <a:cubicBezTo>
                    <a:pt x="50" y="29866"/>
                    <a:pt x="212" y="35031"/>
                    <a:pt x="212" y="35031"/>
                  </a:cubicBezTo>
                  <a:lnTo>
                    <a:pt x="0" y="37147"/>
                  </a:lnTo>
                  <a:cubicBezTo>
                    <a:pt x="426" y="37453"/>
                    <a:pt x="1055" y="37546"/>
                    <a:pt x="1660" y="37546"/>
                  </a:cubicBezTo>
                  <a:cubicBezTo>
                    <a:pt x="2577" y="37546"/>
                    <a:pt x="3435" y="37334"/>
                    <a:pt x="3435" y="37334"/>
                  </a:cubicBezTo>
                  <a:lnTo>
                    <a:pt x="3920" y="35467"/>
                  </a:lnTo>
                  <a:cubicBezTo>
                    <a:pt x="4705" y="34919"/>
                    <a:pt x="6235" y="28136"/>
                    <a:pt x="6434" y="25485"/>
                  </a:cubicBezTo>
                  <a:cubicBezTo>
                    <a:pt x="6634" y="22847"/>
                    <a:pt x="7866" y="18317"/>
                    <a:pt x="8339" y="15927"/>
                  </a:cubicBezTo>
                  <a:cubicBezTo>
                    <a:pt x="8812" y="13538"/>
                    <a:pt x="10965" y="8746"/>
                    <a:pt x="10965" y="8746"/>
                  </a:cubicBezTo>
                  <a:cubicBezTo>
                    <a:pt x="10965" y="8746"/>
                    <a:pt x="14213" y="16251"/>
                    <a:pt x="14064" y="21005"/>
                  </a:cubicBezTo>
                  <a:cubicBezTo>
                    <a:pt x="13914" y="25772"/>
                    <a:pt x="17088" y="34620"/>
                    <a:pt x="17088" y="34620"/>
                  </a:cubicBezTo>
                  <a:lnTo>
                    <a:pt x="17424" y="36997"/>
                  </a:lnTo>
                  <a:cubicBezTo>
                    <a:pt x="17775" y="37222"/>
                    <a:pt x="18385" y="37285"/>
                    <a:pt x="18957" y="37285"/>
                  </a:cubicBezTo>
                  <a:cubicBezTo>
                    <a:pt x="19683" y="37285"/>
                    <a:pt x="20349" y="37184"/>
                    <a:pt x="20349" y="37184"/>
                  </a:cubicBezTo>
                  <a:lnTo>
                    <a:pt x="20573" y="35330"/>
                  </a:lnTo>
                  <a:cubicBezTo>
                    <a:pt x="20822" y="34533"/>
                    <a:pt x="21182" y="25622"/>
                    <a:pt x="20610" y="23531"/>
                  </a:cubicBezTo>
                  <a:cubicBezTo>
                    <a:pt x="20025" y="21428"/>
                    <a:pt x="19316" y="18703"/>
                    <a:pt x="19515" y="16313"/>
                  </a:cubicBezTo>
                  <a:cubicBezTo>
                    <a:pt x="19726" y="13936"/>
                    <a:pt x="18718" y="570"/>
                    <a:pt x="18718" y="570"/>
                  </a:cubicBezTo>
                  <a:cubicBezTo>
                    <a:pt x="18718" y="570"/>
                    <a:pt x="14049" y="0"/>
                    <a:pt x="9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4950925" y="3668800"/>
              <a:ext cx="10650" cy="123200"/>
            </a:xfrm>
            <a:custGeom>
              <a:avLst/>
              <a:gdLst/>
              <a:ahLst/>
              <a:cxnLst/>
              <a:rect l="l" t="t" r="r" b="b"/>
              <a:pathLst>
                <a:path w="426" h="4928" extrusionOk="0">
                  <a:moveTo>
                    <a:pt x="357" y="1"/>
                  </a:moveTo>
                  <a:cubicBezTo>
                    <a:pt x="347" y="1"/>
                    <a:pt x="335" y="4"/>
                    <a:pt x="324" y="12"/>
                  </a:cubicBezTo>
                  <a:cubicBezTo>
                    <a:pt x="125" y="211"/>
                    <a:pt x="13" y="473"/>
                    <a:pt x="26" y="759"/>
                  </a:cubicBezTo>
                  <a:cubicBezTo>
                    <a:pt x="1" y="1194"/>
                    <a:pt x="26" y="1630"/>
                    <a:pt x="26" y="2066"/>
                  </a:cubicBezTo>
                  <a:cubicBezTo>
                    <a:pt x="51" y="2999"/>
                    <a:pt x="63" y="3945"/>
                    <a:pt x="100" y="4891"/>
                  </a:cubicBezTo>
                  <a:cubicBezTo>
                    <a:pt x="100" y="4916"/>
                    <a:pt x="125" y="4928"/>
                    <a:pt x="150" y="4928"/>
                  </a:cubicBezTo>
                  <a:cubicBezTo>
                    <a:pt x="175" y="4928"/>
                    <a:pt x="200" y="4916"/>
                    <a:pt x="200" y="4891"/>
                  </a:cubicBezTo>
                  <a:cubicBezTo>
                    <a:pt x="163" y="4044"/>
                    <a:pt x="150" y="3198"/>
                    <a:pt x="125" y="2352"/>
                  </a:cubicBezTo>
                  <a:cubicBezTo>
                    <a:pt x="125" y="1941"/>
                    <a:pt x="113" y="1518"/>
                    <a:pt x="113" y="1107"/>
                  </a:cubicBezTo>
                  <a:cubicBezTo>
                    <a:pt x="113" y="746"/>
                    <a:pt x="88" y="336"/>
                    <a:pt x="387" y="74"/>
                  </a:cubicBezTo>
                  <a:cubicBezTo>
                    <a:pt x="426" y="45"/>
                    <a:pt x="396"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4875025" y="3768975"/>
              <a:ext cx="81525" cy="22250"/>
            </a:xfrm>
            <a:custGeom>
              <a:avLst/>
              <a:gdLst/>
              <a:ahLst/>
              <a:cxnLst/>
              <a:rect l="l" t="t" r="r" b="b"/>
              <a:pathLst>
                <a:path w="3261" h="890" extrusionOk="0">
                  <a:moveTo>
                    <a:pt x="62" y="0"/>
                  </a:moveTo>
                  <a:cubicBezTo>
                    <a:pt x="0" y="0"/>
                    <a:pt x="0" y="87"/>
                    <a:pt x="62" y="87"/>
                  </a:cubicBezTo>
                  <a:cubicBezTo>
                    <a:pt x="622" y="100"/>
                    <a:pt x="1170" y="162"/>
                    <a:pt x="1718" y="286"/>
                  </a:cubicBezTo>
                  <a:cubicBezTo>
                    <a:pt x="2215" y="386"/>
                    <a:pt x="2800" y="498"/>
                    <a:pt x="3161" y="871"/>
                  </a:cubicBezTo>
                  <a:cubicBezTo>
                    <a:pt x="3171" y="884"/>
                    <a:pt x="3183" y="890"/>
                    <a:pt x="3195" y="890"/>
                  </a:cubicBezTo>
                  <a:cubicBezTo>
                    <a:pt x="3229" y="890"/>
                    <a:pt x="3260" y="846"/>
                    <a:pt x="3224" y="809"/>
                  </a:cubicBezTo>
                  <a:cubicBezTo>
                    <a:pt x="2875" y="436"/>
                    <a:pt x="2315" y="324"/>
                    <a:pt x="1830" y="212"/>
                  </a:cubicBezTo>
                  <a:cubicBezTo>
                    <a:pt x="1257" y="75"/>
                    <a:pt x="660" y="12"/>
                    <a:pt x="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4890125" y="3786775"/>
              <a:ext cx="60825" cy="12675"/>
            </a:xfrm>
            <a:custGeom>
              <a:avLst/>
              <a:gdLst/>
              <a:ahLst/>
              <a:cxnLst/>
              <a:rect l="l" t="t" r="r" b="b"/>
              <a:pathLst>
                <a:path w="2433" h="507" extrusionOk="0">
                  <a:moveTo>
                    <a:pt x="1322" y="0"/>
                  </a:moveTo>
                  <a:cubicBezTo>
                    <a:pt x="1194" y="0"/>
                    <a:pt x="1066" y="3"/>
                    <a:pt x="939" y="10"/>
                  </a:cubicBezTo>
                  <a:cubicBezTo>
                    <a:pt x="715" y="22"/>
                    <a:pt x="168" y="10"/>
                    <a:pt x="68" y="284"/>
                  </a:cubicBezTo>
                  <a:cubicBezTo>
                    <a:pt x="0" y="471"/>
                    <a:pt x="200" y="507"/>
                    <a:pt x="377" y="507"/>
                  </a:cubicBezTo>
                  <a:cubicBezTo>
                    <a:pt x="458" y="507"/>
                    <a:pt x="535" y="499"/>
                    <a:pt x="578" y="495"/>
                  </a:cubicBezTo>
                  <a:cubicBezTo>
                    <a:pt x="1039" y="458"/>
                    <a:pt x="1499" y="383"/>
                    <a:pt x="1947" y="309"/>
                  </a:cubicBezTo>
                  <a:cubicBezTo>
                    <a:pt x="2006" y="297"/>
                    <a:pt x="1987" y="208"/>
                    <a:pt x="1933" y="208"/>
                  </a:cubicBezTo>
                  <a:cubicBezTo>
                    <a:pt x="1930" y="208"/>
                    <a:pt x="1926" y="208"/>
                    <a:pt x="1923" y="209"/>
                  </a:cubicBezTo>
                  <a:cubicBezTo>
                    <a:pt x="1599" y="271"/>
                    <a:pt x="1275" y="321"/>
                    <a:pt x="939" y="358"/>
                  </a:cubicBezTo>
                  <a:cubicBezTo>
                    <a:pt x="790" y="383"/>
                    <a:pt x="641" y="396"/>
                    <a:pt x="479" y="408"/>
                  </a:cubicBezTo>
                  <a:cubicBezTo>
                    <a:pt x="468" y="408"/>
                    <a:pt x="427" y="413"/>
                    <a:pt x="381" y="413"/>
                  </a:cubicBezTo>
                  <a:cubicBezTo>
                    <a:pt x="269" y="413"/>
                    <a:pt x="124" y="388"/>
                    <a:pt x="255" y="221"/>
                  </a:cubicBezTo>
                  <a:cubicBezTo>
                    <a:pt x="292" y="184"/>
                    <a:pt x="417" y="172"/>
                    <a:pt x="466" y="159"/>
                  </a:cubicBezTo>
                  <a:cubicBezTo>
                    <a:pt x="729" y="107"/>
                    <a:pt x="997" y="87"/>
                    <a:pt x="1266" y="87"/>
                  </a:cubicBezTo>
                  <a:cubicBezTo>
                    <a:pt x="1634" y="87"/>
                    <a:pt x="2004" y="123"/>
                    <a:pt x="2371" y="159"/>
                  </a:cubicBezTo>
                  <a:cubicBezTo>
                    <a:pt x="2433" y="159"/>
                    <a:pt x="2433" y="72"/>
                    <a:pt x="2371" y="60"/>
                  </a:cubicBezTo>
                  <a:cubicBezTo>
                    <a:pt x="2024" y="23"/>
                    <a:pt x="1672" y="0"/>
                    <a:pt x="13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956425" y="3761175"/>
              <a:ext cx="96900" cy="24100"/>
            </a:xfrm>
            <a:custGeom>
              <a:avLst/>
              <a:gdLst/>
              <a:ahLst/>
              <a:cxnLst/>
              <a:rect l="l" t="t" r="r" b="b"/>
              <a:pathLst>
                <a:path w="3876" h="964" extrusionOk="0">
                  <a:moveTo>
                    <a:pt x="3813" y="1"/>
                  </a:moveTo>
                  <a:cubicBezTo>
                    <a:pt x="2519" y="88"/>
                    <a:pt x="1249" y="374"/>
                    <a:pt x="55" y="872"/>
                  </a:cubicBezTo>
                  <a:cubicBezTo>
                    <a:pt x="0" y="894"/>
                    <a:pt x="13" y="964"/>
                    <a:pt x="58" y="964"/>
                  </a:cubicBezTo>
                  <a:cubicBezTo>
                    <a:pt x="65" y="964"/>
                    <a:pt x="72" y="962"/>
                    <a:pt x="80" y="959"/>
                  </a:cubicBezTo>
                  <a:cubicBezTo>
                    <a:pt x="1262" y="474"/>
                    <a:pt x="2531" y="175"/>
                    <a:pt x="3813" y="100"/>
                  </a:cubicBezTo>
                  <a:cubicBezTo>
                    <a:pt x="3875" y="100"/>
                    <a:pt x="3875" y="1"/>
                    <a:pt x="38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4958100" y="3786825"/>
              <a:ext cx="53800" cy="16825"/>
            </a:xfrm>
            <a:custGeom>
              <a:avLst/>
              <a:gdLst/>
              <a:ahLst/>
              <a:cxnLst/>
              <a:rect l="l" t="t" r="r" b="b"/>
              <a:pathLst>
                <a:path w="2152" h="673" extrusionOk="0">
                  <a:moveTo>
                    <a:pt x="358" y="0"/>
                  </a:moveTo>
                  <a:cubicBezTo>
                    <a:pt x="259" y="0"/>
                    <a:pt x="161" y="3"/>
                    <a:pt x="62" y="8"/>
                  </a:cubicBezTo>
                  <a:cubicBezTo>
                    <a:pt x="0" y="8"/>
                    <a:pt x="0" y="95"/>
                    <a:pt x="62" y="95"/>
                  </a:cubicBezTo>
                  <a:cubicBezTo>
                    <a:pt x="411" y="95"/>
                    <a:pt x="747" y="107"/>
                    <a:pt x="1095" y="132"/>
                  </a:cubicBezTo>
                  <a:cubicBezTo>
                    <a:pt x="1245" y="145"/>
                    <a:pt x="1394" y="170"/>
                    <a:pt x="1543" y="207"/>
                  </a:cubicBezTo>
                  <a:cubicBezTo>
                    <a:pt x="1655" y="232"/>
                    <a:pt x="1917" y="307"/>
                    <a:pt x="1967" y="431"/>
                  </a:cubicBezTo>
                  <a:cubicBezTo>
                    <a:pt x="2002" y="537"/>
                    <a:pt x="1923" y="572"/>
                    <a:pt x="1801" y="572"/>
                  </a:cubicBezTo>
                  <a:cubicBezTo>
                    <a:pt x="1580" y="572"/>
                    <a:pt x="1217" y="455"/>
                    <a:pt x="1145" y="431"/>
                  </a:cubicBezTo>
                  <a:cubicBezTo>
                    <a:pt x="927" y="344"/>
                    <a:pt x="689" y="304"/>
                    <a:pt x="450" y="304"/>
                  </a:cubicBezTo>
                  <a:cubicBezTo>
                    <a:pt x="416" y="304"/>
                    <a:pt x="382" y="305"/>
                    <a:pt x="349" y="307"/>
                  </a:cubicBezTo>
                  <a:cubicBezTo>
                    <a:pt x="290" y="318"/>
                    <a:pt x="287" y="407"/>
                    <a:pt x="338" y="407"/>
                  </a:cubicBezTo>
                  <a:cubicBezTo>
                    <a:pt x="342" y="407"/>
                    <a:pt x="345" y="407"/>
                    <a:pt x="349" y="406"/>
                  </a:cubicBezTo>
                  <a:cubicBezTo>
                    <a:pt x="394" y="401"/>
                    <a:pt x="438" y="399"/>
                    <a:pt x="482" y="399"/>
                  </a:cubicBezTo>
                  <a:cubicBezTo>
                    <a:pt x="864" y="399"/>
                    <a:pt x="1214" y="576"/>
                    <a:pt x="1593" y="643"/>
                  </a:cubicBezTo>
                  <a:cubicBezTo>
                    <a:pt x="1651" y="653"/>
                    <a:pt x="1765" y="673"/>
                    <a:pt x="1872" y="673"/>
                  </a:cubicBezTo>
                  <a:cubicBezTo>
                    <a:pt x="2018" y="673"/>
                    <a:pt x="2152" y="637"/>
                    <a:pt x="2116" y="493"/>
                  </a:cubicBezTo>
                  <a:cubicBezTo>
                    <a:pt x="2054" y="232"/>
                    <a:pt x="1655" y="120"/>
                    <a:pt x="1444" y="83"/>
                  </a:cubicBezTo>
                  <a:cubicBezTo>
                    <a:pt x="1082" y="34"/>
                    <a:pt x="720"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4687600" y="4457400"/>
              <a:ext cx="79075" cy="10725"/>
            </a:xfrm>
            <a:custGeom>
              <a:avLst/>
              <a:gdLst/>
              <a:ahLst/>
              <a:cxnLst/>
              <a:rect l="l" t="t" r="r" b="b"/>
              <a:pathLst>
                <a:path w="3163" h="429" extrusionOk="0">
                  <a:moveTo>
                    <a:pt x="58" y="0"/>
                  </a:moveTo>
                  <a:cubicBezTo>
                    <a:pt x="13" y="0"/>
                    <a:pt x="0" y="70"/>
                    <a:pt x="55" y="92"/>
                  </a:cubicBezTo>
                  <a:cubicBezTo>
                    <a:pt x="708" y="315"/>
                    <a:pt x="1388" y="429"/>
                    <a:pt x="2074" y="429"/>
                  </a:cubicBezTo>
                  <a:cubicBezTo>
                    <a:pt x="2421" y="429"/>
                    <a:pt x="2769" y="399"/>
                    <a:pt x="3116" y="341"/>
                  </a:cubicBezTo>
                  <a:cubicBezTo>
                    <a:pt x="3163" y="329"/>
                    <a:pt x="3144" y="253"/>
                    <a:pt x="3101" y="253"/>
                  </a:cubicBezTo>
                  <a:cubicBezTo>
                    <a:pt x="3098" y="253"/>
                    <a:pt x="3095" y="253"/>
                    <a:pt x="3091" y="254"/>
                  </a:cubicBezTo>
                  <a:cubicBezTo>
                    <a:pt x="2761" y="307"/>
                    <a:pt x="2427" y="333"/>
                    <a:pt x="2093" y="333"/>
                  </a:cubicBezTo>
                  <a:cubicBezTo>
                    <a:pt x="1408" y="333"/>
                    <a:pt x="724" y="222"/>
                    <a:pt x="80" y="5"/>
                  </a:cubicBezTo>
                  <a:cubicBezTo>
                    <a:pt x="72" y="2"/>
                    <a:pt x="65" y="0"/>
                    <a:pt x="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118200" y="4441525"/>
              <a:ext cx="77925" cy="13925"/>
            </a:xfrm>
            <a:custGeom>
              <a:avLst/>
              <a:gdLst/>
              <a:ahLst/>
              <a:cxnLst/>
              <a:rect l="l" t="t" r="r" b="b"/>
              <a:pathLst>
                <a:path w="3117" h="557" extrusionOk="0">
                  <a:moveTo>
                    <a:pt x="69" y="0"/>
                  </a:moveTo>
                  <a:cubicBezTo>
                    <a:pt x="22" y="0"/>
                    <a:pt x="0" y="60"/>
                    <a:pt x="43" y="92"/>
                  </a:cubicBezTo>
                  <a:cubicBezTo>
                    <a:pt x="686" y="471"/>
                    <a:pt x="1417" y="557"/>
                    <a:pt x="2152" y="557"/>
                  </a:cubicBezTo>
                  <a:cubicBezTo>
                    <a:pt x="2454" y="557"/>
                    <a:pt x="2757" y="542"/>
                    <a:pt x="3055" y="528"/>
                  </a:cubicBezTo>
                  <a:cubicBezTo>
                    <a:pt x="3117" y="515"/>
                    <a:pt x="3117" y="428"/>
                    <a:pt x="3055" y="428"/>
                  </a:cubicBezTo>
                  <a:cubicBezTo>
                    <a:pt x="2758" y="447"/>
                    <a:pt x="2455" y="463"/>
                    <a:pt x="2152" y="463"/>
                  </a:cubicBezTo>
                  <a:cubicBezTo>
                    <a:pt x="1437" y="463"/>
                    <a:pt x="722" y="372"/>
                    <a:pt x="93" y="5"/>
                  </a:cubicBezTo>
                  <a:cubicBezTo>
                    <a:pt x="84" y="2"/>
                    <a:pt x="76" y="0"/>
                    <a:pt x="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4718325" y="4055875"/>
              <a:ext cx="44750" cy="62500"/>
            </a:xfrm>
            <a:custGeom>
              <a:avLst/>
              <a:gdLst/>
              <a:ahLst/>
              <a:cxnLst/>
              <a:rect l="l" t="t" r="r" b="b"/>
              <a:pathLst>
                <a:path w="1790" h="2500" extrusionOk="0">
                  <a:moveTo>
                    <a:pt x="55" y="0"/>
                  </a:moveTo>
                  <a:cubicBezTo>
                    <a:pt x="29" y="0"/>
                    <a:pt x="1" y="24"/>
                    <a:pt x="8" y="61"/>
                  </a:cubicBezTo>
                  <a:cubicBezTo>
                    <a:pt x="344" y="994"/>
                    <a:pt x="929" y="1841"/>
                    <a:pt x="1688" y="2488"/>
                  </a:cubicBezTo>
                  <a:cubicBezTo>
                    <a:pt x="1699" y="2496"/>
                    <a:pt x="1710" y="2499"/>
                    <a:pt x="1721" y="2499"/>
                  </a:cubicBezTo>
                  <a:cubicBezTo>
                    <a:pt x="1760" y="2499"/>
                    <a:pt x="1789" y="2455"/>
                    <a:pt x="1750" y="2426"/>
                  </a:cubicBezTo>
                  <a:cubicBezTo>
                    <a:pt x="1004" y="1778"/>
                    <a:pt x="431" y="957"/>
                    <a:pt x="95" y="36"/>
                  </a:cubicBezTo>
                  <a:cubicBezTo>
                    <a:pt x="90" y="11"/>
                    <a:pt x="73"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4717275" y="4066800"/>
              <a:ext cx="19200" cy="73125"/>
            </a:xfrm>
            <a:custGeom>
              <a:avLst/>
              <a:gdLst/>
              <a:ahLst/>
              <a:cxnLst/>
              <a:rect l="l" t="t" r="r" b="b"/>
              <a:pathLst>
                <a:path w="768" h="2925" extrusionOk="0">
                  <a:moveTo>
                    <a:pt x="75" y="0"/>
                  </a:moveTo>
                  <a:cubicBezTo>
                    <a:pt x="50" y="0"/>
                    <a:pt x="25" y="16"/>
                    <a:pt x="25" y="47"/>
                  </a:cubicBezTo>
                  <a:cubicBezTo>
                    <a:pt x="0" y="1030"/>
                    <a:pt x="324" y="1976"/>
                    <a:pt x="660" y="2897"/>
                  </a:cubicBezTo>
                  <a:cubicBezTo>
                    <a:pt x="669" y="2916"/>
                    <a:pt x="688" y="2924"/>
                    <a:pt x="707" y="2924"/>
                  </a:cubicBezTo>
                  <a:cubicBezTo>
                    <a:pt x="737" y="2924"/>
                    <a:pt x="767" y="2903"/>
                    <a:pt x="759" y="2872"/>
                  </a:cubicBezTo>
                  <a:cubicBezTo>
                    <a:pt x="423" y="1951"/>
                    <a:pt x="87" y="1030"/>
                    <a:pt x="125" y="47"/>
                  </a:cubicBezTo>
                  <a:cubicBezTo>
                    <a:pt x="125" y="16"/>
                    <a:pt x="100" y="0"/>
                    <a:pt x="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046150" y="4105700"/>
              <a:ext cx="42225" cy="33250"/>
            </a:xfrm>
            <a:custGeom>
              <a:avLst/>
              <a:gdLst/>
              <a:ahLst/>
              <a:cxnLst/>
              <a:rect l="l" t="t" r="r" b="b"/>
              <a:pathLst>
                <a:path w="1689" h="1330" extrusionOk="0">
                  <a:moveTo>
                    <a:pt x="50" y="0"/>
                  </a:moveTo>
                  <a:cubicBezTo>
                    <a:pt x="25" y="0"/>
                    <a:pt x="0" y="16"/>
                    <a:pt x="0" y="47"/>
                  </a:cubicBezTo>
                  <a:cubicBezTo>
                    <a:pt x="62" y="769"/>
                    <a:pt x="983" y="1204"/>
                    <a:pt x="1606" y="1329"/>
                  </a:cubicBezTo>
                  <a:cubicBezTo>
                    <a:pt x="1610" y="1330"/>
                    <a:pt x="1614" y="1330"/>
                    <a:pt x="1618" y="1330"/>
                  </a:cubicBezTo>
                  <a:cubicBezTo>
                    <a:pt x="1671" y="1330"/>
                    <a:pt x="1689" y="1253"/>
                    <a:pt x="1631" y="1242"/>
                  </a:cubicBezTo>
                  <a:cubicBezTo>
                    <a:pt x="1058" y="1117"/>
                    <a:pt x="162" y="719"/>
                    <a:pt x="100" y="47"/>
                  </a:cubicBezTo>
                  <a:cubicBezTo>
                    <a:pt x="100" y="16"/>
                    <a:pt x="75"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045150" y="4107525"/>
              <a:ext cx="55925" cy="74125"/>
            </a:xfrm>
            <a:custGeom>
              <a:avLst/>
              <a:gdLst/>
              <a:ahLst/>
              <a:cxnLst/>
              <a:rect l="l" t="t" r="r" b="b"/>
              <a:pathLst>
                <a:path w="2237" h="2965" extrusionOk="0">
                  <a:moveTo>
                    <a:pt x="59" y="0"/>
                  </a:moveTo>
                  <a:cubicBezTo>
                    <a:pt x="30" y="0"/>
                    <a:pt x="0" y="24"/>
                    <a:pt x="15" y="61"/>
                  </a:cubicBezTo>
                  <a:cubicBezTo>
                    <a:pt x="364" y="1231"/>
                    <a:pt x="862" y="2587"/>
                    <a:pt x="2156" y="2961"/>
                  </a:cubicBezTo>
                  <a:cubicBezTo>
                    <a:pt x="2163" y="2964"/>
                    <a:pt x="2169" y="2965"/>
                    <a:pt x="2175" y="2965"/>
                  </a:cubicBezTo>
                  <a:cubicBezTo>
                    <a:pt x="2223" y="2965"/>
                    <a:pt x="2236" y="2885"/>
                    <a:pt x="2181" y="2874"/>
                  </a:cubicBezTo>
                  <a:cubicBezTo>
                    <a:pt x="911" y="2513"/>
                    <a:pt x="451" y="1169"/>
                    <a:pt x="102" y="36"/>
                  </a:cubicBezTo>
                  <a:cubicBezTo>
                    <a:pt x="97" y="11"/>
                    <a:pt x="78" y="0"/>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4506950" y="4576675"/>
              <a:ext cx="286575" cy="148000"/>
            </a:xfrm>
            <a:custGeom>
              <a:avLst/>
              <a:gdLst/>
              <a:ahLst/>
              <a:cxnLst/>
              <a:rect l="l" t="t" r="r" b="b"/>
              <a:pathLst>
                <a:path w="11463" h="5920" extrusionOk="0">
                  <a:moveTo>
                    <a:pt x="6317" y="0"/>
                  </a:moveTo>
                  <a:cubicBezTo>
                    <a:pt x="5711" y="0"/>
                    <a:pt x="5648" y="627"/>
                    <a:pt x="5426" y="1033"/>
                  </a:cubicBezTo>
                  <a:cubicBezTo>
                    <a:pt x="5165" y="1544"/>
                    <a:pt x="4468" y="2042"/>
                    <a:pt x="3920" y="2266"/>
                  </a:cubicBezTo>
                  <a:cubicBezTo>
                    <a:pt x="3323" y="2515"/>
                    <a:pt x="2676" y="2602"/>
                    <a:pt x="2041" y="2739"/>
                  </a:cubicBezTo>
                  <a:cubicBezTo>
                    <a:pt x="1518" y="2851"/>
                    <a:pt x="349" y="2900"/>
                    <a:pt x="149" y="3373"/>
                  </a:cubicBezTo>
                  <a:cubicBezTo>
                    <a:pt x="0" y="3747"/>
                    <a:pt x="162" y="4170"/>
                    <a:pt x="436" y="4456"/>
                  </a:cubicBezTo>
                  <a:cubicBezTo>
                    <a:pt x="709" y="4742"/>
                    <a:pt x="1680" y="5078"/>
                    <a:pt x="2066" y="5228"/>
                  </a:cubicBezTo>
                  <a:cubicBezTo>
                    <a:pt x="2905" y="5570"/>
                    <a:pt x="3813" y="5834"/>
                    <a:pt x="4733" y="5834"/>
                  </a:cubicBezTo>
                  <a:cubicBezTo>
                    <a:pt x="4918" y="5834"/>
                    <a:pt x="5104" y="5823"/>
                    <a:pt x="5289" y="5800"/>
                  </a:cubicBezTo>
                  <a:cubicBezTo>
                    <a:pt x="5513" y="5763"/>
                    <a:pt x="5750" y="5738"/>
                    <a:pt x="5986" y="5725"/>
                  </a:cubicBezTo>
                  <a:cubicBezTo>
                    <a:pt x="6235" y="5750"/>
                    <a:pt x="6484" y="5788"/>
                    <a:pt x="6733" y="5837"/>
                  </a:cubicBezTo>
                  <a:cubicBezTo>
                    <a:pt x="7035" y="5894"/>
                    <a:pt x="7340" y="5919"/>
                    <a:pt x="7645" y="5919"/>
                  </a:cubicBezTo>
                  <a:cubicBezTo>
                    <a:pt x="8821" y="5919"/>
                    <a:pt x="10007" y="5543"/>
                    <a:pt x="11114" y="5128"/>
                  </a:cubicBezTo>
                  <a:cubicBezTo>
                    <a:pt x="11176" y="5103"/>
                    <a:pt x="11238" y="5066"/>
                    <a:pt x="11288" y="5028"/>
                  </a:cubicBezTo>
                  <a:cubicBezTo>
                    <a:pt x="11338" y="4966"/>
                    <a:pt x="11363" y="4904"/>
                    <a:pt x="11375" y="4842"/>
                  </a:cubicBezTo>
                  <a:cubicBezTo>
                    <a:pt x="11462" y="4444"/>
                    <a:pt x="11450" y="4033"/>
                    <a:pt x="11326" y="3647"/>
                  </a:cubicBezTo>
                  <a:cubicBezTo>
                    <a:pt x="11238" y="3373"/>
                    <a:pt x="11114" y="3099"/>
                    <a:pt x="10977" y="2838"/>
                  </a:cubicBezTo>
                  <a:cubicBezTo>
                    <a:pt x="10790" y="2502"/>
                    <a:pt x="10666" y="2116"/>
                    <a:pt x="10442" y="1805"/>
                  </a:cubicBezTo>
                  <a:cubicBezTo>
                    <a:pt x="10355" y="1693"/>
                    <a:pt x="10218" y="1631"/>
                    <a:pt x="10156" y="1506"/>
                  </a:cubicBezTo>
                  <a:cubicBezTo>
                    <a:pt x="10137" y="1469"/>
                    <a:pt x="10094" y="1454"/>
                    <a:pt x="10037" y="1454"/>
                  </a:cubicBezTo>
                  <a:cubicBezTo>
                    <a:pt x="9865" y="1454"/>
                    <a:pt x="9561" y="1594"/>
                    <a:pt x="9384" y="1706"/>
                  </a:cubicBezTo>
                  <a:cubicBezTo>
                    <a:pt x="8787" y="2079"/>
                    <a:pt x="8152" y="2390"/>
                    <a:pt x="7492" y="2639"/>
                  </a:cubicBezTo>
                  <a:cubicBezTo>
                    <a:pt x="7380" y="2689"/>
                    <a:pt x="7256" y="2726"/>
                    <a:pt x="7119" y="2739"/>
                  </a:cubicBezTo>
                  <a:cubicBezTo>
                    <a:pt x="7100" y="2742"/>
                    <a:pt x="7081" y="2744"/>
                    <a:pt x="7062" y="2744"/>
                  </a:cubicBezTo>
                  <a:cubicBezTo>
                    <a:pt x="6841" y="2744"/>
                    <a:pt x="6682" y="2486"/>
                    <a:pt x="6808" y="2290"/>
                  </a:cubicBezTo>
                  <a:cubicBezTo>
                    <a:pt x="6920" y="2042"/>
                    <a:pt x="7106" y="1954"/>
                    <a:pt x="7256" y="1755"/>
                  </a:cubicBezTo>
                  <a:cubicBezTo>
                    <a:pt x="7430" y="1506"/>
                    <a:pt x="7542" y="1208"/>
                    <a:pt x="7567" y="897"/>
                  </a:cubicBezTo>
                  <a:cubicBezTo>
                    <a:pt x="7592" y="785"/>
                    <a:pt x="7579" y="685"/>
                    <a:pt x="7542" y="573"/>
                  </a:cubicBezTo>
                  <a:cubicBezTo>
                    <a:pt x="7455" y="374"/>
                    <a:pt x="7218" y="262"/>
                    <a:pt x="6994" y="175"/>
                  </a:cubicBezTo>
                  <a:cubicBezTo>
                    <a:pt x="6795" y="88"/>
                    <a:pt x="6571" y="25"/>
                    <a:pt x="6335" y="1"/>
                  </a:cubicBezTo>
                  <a:cubicBezTo>
                    <a:pt x="6329" y="0"/>
                    <a:pt x="6323" y="0"/>
                    <a:pt x="6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4512850" y="4670650"/>
              <a:ext cx="280350" cy="54025"/>
            </a:xfrm>
            <a:custGeom>
              <a:avLst/>
              <a:gdLst/>
              <a:ahLst/>
              <a:cxnLst/>
              <a:rect l="l" t="t" r="r" b="b"/>
              <a:pathLst>
                <a:path w="11214" h="2161" extrusionOk="0">
                  <a:moveTo>
                    <a:pt x="11114" y="0"/>
                  </a:moveTo>
                  <a:cubicBezTo>
                    <a:pt x="10940" y="100"/>
                    <a:pt x="10753" y="224"/>
                    <a:pt x="10592" y="349"/>
                  </a:cubicBezTo>
                  <a:cubicBezTo>
                    <a:pt x="10019" y="697"/>
                    <a:pt x="9384" y="909"/>
                    <a:pt x="8712" y="958"/>
                  </a:cubicBezTo>
                  <a:cubicBezTo>
                    <a:pt x="8346" y="993"/>
                    <a:pt x="7976" y="1001"/>
                    <a:pt x="7606" y="1001"/>
                  </a:cubicBezTo>
                  <a:cubicBezTo>
                    <a:pt x="7310" y="1001"/>
                    <a:pt x="7014" y="996"/>
                    <a:pt x="6721" y="996"/>
                  </a:cubicBezTo>
                  <a:cubicBezTo>
                    <a:pt x="5763" y="996"/>
                    <a:pt x="4814" y="1062"/>
                    <a:pt x="3858" y="1062"/>
                  </a:cubicBezTo>
                  <a:cubicBezTo>
                    <a:pt x="3722" y="1062"/>
                    <a:pt x="3585" y="1061"/>
                    <a:pt x="3448" y="1058"/>
                  </a:cubicBezTo>
                  <a:cubicBezTo>
                    <a:pt x="2913" y="1045"/>
                    <a:pt x="1793" y="846"/>
                    <a:pt x="1258" y="759"/>
                  </a:cubicBezTo>
                  <a:cubicBezTo>
                    <a:pt x="834" y="685"/>
                    <a:pt x="424" y="498"/>
                    <a:pt x="1" y="423"/>
                  </a:cubicBezTo>
                  <a:lnTo>
                    <a:pt x="1" y="423"/>
                  </a:lnTo>
                  <a:cubicBezTo>
                    <a:pt x="63" y="523"/>
                    <a:pt x="125" y="610"/>
                    <a:pt x="200" y="697"/>
                  </a:cubicBezTo>
                  <a:cubicBezTo>
                    <a:pt x="486" y="983"/>
                    <a:pt x="1444" y="1319"/>
                    <a:pt x="1830" y="1469"/>
                  </a:cubicBezTo>
                  <a:cubicBezTo>
                    <a:pt x="2669" y="1811"/>
                    <a:pt x="3577" y="2075"/>
                    <a:pt x="4497" y="2075"/>
                  </a:cubicBezTo>
                  <a:cubicBezTo>
                    <a:pt x="4682" y="2075"/>
                    <a:pt x="4868" y="2064"/>
                    <a:pt x="5053" y="2041"/>
                  </a:cubicBezTo>
                  <a:cubicBezTo>
                    <a:pt x="5277" y="2004"/>
                    <a:pt x="5514" y="1979"/>
                    <a:pt x="5750" y="1966"/>
                  </a:cubicBezTo>
                  <a:cubicBezTo>
                    <a:pt x="5999" y="1991"/>
                    <a:pt x="6248" y="2029"/>
                    <a:pt x="6497" y="2078"/>
                  </a:cubicBezTo>
                  <a:cubicBezTo>
                    <a:pt x="6799" y="2135"/>
                    <a:pt x="7104" y="2160"/>
                    <a:pt x="7409" y="2160"/>
                  </a:cubicBezTo>
                  <a:cubicBezTo>
                    <a:pt x="8585" y="2160"/>
                    <a:pt x="9771" y="1784"/>
                    <a:pt x="10878" y="1369"/>
                  </a:cubicBezTo>
                  <a:cubicBezTo>
                    <a:pt x="10940" y="1344"/>
                    <a:pt x="11002" y="1307"/>
                    <a:pt x="11052" y="1269"/>
                  </a:cubicBezTo>
                  <a:cubicBezTo>
                    <a:pt x="11102" y="1207"/>
                    <a:pt x="11127" y="1145"/>
                    <a:pt x="11139" y="1083"/>
                  </a:cubicBezTo>
                  <a:cubicBezTo>
                    <a:pt x="11214" y="722"/>
                    <a:pt x="11214" y="361"/>
                    <a:pt x="1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4610900" y="4574475"/>
              <a:ext cx="67800" cy="53300"/>
            </a:xfrm>
            <a:custGeom>
              <a:avLst/>
              <a:gdLst/>
              <a:ahLst/>
              <a:cxnLst/>
              <a:rect l="l" t="t" r="r" b="b"/>
              <a:pathLst>
                <a:path w="2712" h="2132" extrusionOk="0">
                  <a:moveTo>
                    <a:pt x="485" y="94"/>
                  </a:moveTo>
                  <a:cubicBezTo>
                    <a:pt x="512" y="94"/>
                    <a:pt x="540" y="96"/>
                    <a:pt x="571" y="101"/>
                  </a:cubicBezTo>
                  <a:cubicBezTo>
                    <a:pt x="1057" y="163"/>
                    <a:pt x="1194" y="723"/>
                    <a:pt x="1082" y="1121"/>
                  </a:cubicBezTo>
                  <a:cubicBezTo>
                    <a:pt x="973" y="1414"/>
                    <a:pt x="837" y="1687"/>
                    <a:pt x="673" y="1949"/>
                  </a:cubicBezTo>
                  <a:lnTo>
                    <a:pt x="673" y="1949"/>
                  </a:lnTo>
                  <a:cubicBezTo>
                    <a:pt x="501" y="1679"/>
                    <a:pt x="358" y="1399"/>
                    <a:pt x="235" y="1109"/>
                  </a:cubicBezTo>
                  <a:cubicBezTo>
                    <a:pt x="129" y="803"/>
                    <a:pt x="1" y="94"/>
                    <a:pt x="485" y="94"/>
                  </a:cubicBezTo>
                  <a:close/>
                  <a:moveTo>
                    <a:pt x="2243" y="1143"/>
                  </a:moveTo>
                  <a:cubicBezTo>
                    <a:pt x="2454" y="1143"/>
                    <a:pt x="2565" y="1405"/>
                    <a:pt x="2413" y="1557"/>
                  </a:cubicBezTo>
                  <a:cubicBezTo>
                    <a:pt x="2351" y="1607"/>
                    <a:pt x="2276" y="1644"/>
                    <a:pt x="2202" y="1682"/>
                  </a:cubicBezTo>
                  <a:cubicBezTo>
                    <a:pt x="2040" y="1756"/>
                    <a:pt x="1878" y="1831"/>
                    <a:pt x="1704" y="1881"/>
                  </a:cubicBezTo>
                  <a:cubicBezTo>
                    <a:pt x="1405" y="1977"/>
                    <a:pt x="1096" y="2027"/>
                    <a:pt x="787" y="2047"/>
                  </a:cubicBezTo>
                  <a:lnTo>
                    <a:pt x="787" y="2047"/>
                  </a:lnTo>
                  <a:cubicBezTo>
                    <a:pt x="963" y="1929"/>
                    <a:pt x="1128" y="1792"/>
                    <a:pt x="1268" y="1632"/>
                  </a:cubicBezTo>
                  <a:cubicBezTo>
                    <a:pt x="1530" y="1383"/>
                    <a:pt x="1853" y="1221"/>
                    <a:pt x="2202" y="1146"/>
                  </a:cubicBezTo>
                  <a:cubicBezTo>
                    <a:pt x="2216" y="1144"/>
                    <a:pt x="2230" y="1143"/>
                    <a:pt x="2243" y="1143"/>
                  </a:cubicBezTo>
                  <a:close/>
                  <a:moveTo>
                    <a:pt x="513" y="0"/>
                  </a:moveTo>
                  <a:cubicBezTo>
                    <a:pt x="130" y="0"/>
                    <a:pt x="25" y="421"/>
                    <a:pt x="61" y="736"/>
                  </a:cubicBezTo>
                  <a:cubicBezTo>
                    <a:pt x="121" y="1212"/>
                    <a:pt x="373" y="1631"/>
                    <a:pt x="624" y="2025"/>
                  </a:cubicBezTo>
                  <a:lnTo>
                    <a:pt x="624" y="2025"/>
                  </a:lnTo>
                  <a:cubicBezTo>
                    <a:pt x="615" y="2039"/>
                    <a:pt x="606" y="2053"/>
                    <a:pt x="596" y="2067"/>
                  </a:cubicBezTo>
                  <a:cubicBezTo>
                    <a:pt x="584" y="2092"/>
                    <a:pt x="596" y="2129"/>
                    <a:pt x="633" y="2130"/>
                  </a:cubicBezTo>
                  <a:lnTo>
                    <a:pt x="633" y="2130"/>
                  </a:lnTo>
                  <a:cubicBezTo>
                    <a:pt x="637" y="2131"/>
                    <a:pt x="641" y="2131"/>
                    <a:pt x="645" y="2131"/>
                  </a:cubicBezTo>
                  <a:cubicBezTo>
                    <a:pt x="650" y="2131"/>
                    <a:pt x="654" y="2131"/>
                    <a:pt x="658" y="2130"/>
                  </a:cubicBezTo>
                  <a:cubicBezTo>
                    <a:pt x="659" y="2130"/>
                    <a:pt x="659" y="2130"/>
                    <a:pt x="659" y="2129"/>
                  </a:cubicBezTo>
                  <a:lnTo>
                    <a:pt x="659" y="2129"/>
                  </a:lnTo>
                  <a:cubicBezTo>
                    <a:pt x="1136" y="2126"/>
                    <a:pt x="1612" y="2027"/>
                    <a:pt x="2052" y="1843"/>
                  </a:cubicBezTo>
                  <a:cubicBezTo>
                    <a:pt x="2289" y="1744"/>
                    <a:pt x="2712" y="1557"/>
                    <a:pt x="2588" y="1221"/>
                  </a:cubicBezTo>
                  <a:cubicBezTo>
                    <a:pt x="2537" y="1095"/>
                    <a:pt x="2430" y="1053"/>
                    <a:pt x="2306" y="1053"/>
                  </a:cubicBezTo>
                  <a:cubicBezTo>
                    <a:pt x="2123" y="1053"/>
                    <a:pt x="1905" y="1144"/>
                    <a:pt x="1779" y="1196"/>
                  </a:cubicBezTo>
                  <a:cubicBezTo>
                    <a:pt x="1579" y="1296"/>
                    <a:pt x="1380" y="1420"/>
                    <a:pt x="1206" y="1570"/>
                  </a:cubicBezTo>
                  <a:cubicBezTo>
                    <a:pt x="1074" y="1732"/>
                    <a:pt x="918" y="1869"/>
                    <a:pt x="743" y="1982"/>
                  </a:cubicBezTo>
                  <a:lnTo>
                    <a:pt x="743" y="1982"/>
                  </a:lnTo>
                  <a:cubicBezTo>
                    <a:pt x="970" y="1603"/>
                    <a:pt x="1240" y="1184"/>
                    <a:pt x="1206" y="736"/>
                  </a:cubicBezTo>
                  <a:cubicBezTo>
                    <a:pt x="1181" y="362"/>
                    <a:pt x="907" y="64"/>
                    <a:pt x="546" y="1"/>
                  </a:cubicBezTo>
                  <a:cubicBezTo>
                    <a:pt x="535" y="1"/>
                    <a:pt x="524" y="0"/>
                    <a:pt x="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4626850" y="4624850"/>
              <a:ext cx="13275" cy="25325"/>
            </a:xfrm>
            <a:custGeom>
              <a:avLst/>
              <a:gdLst/>
              <a:ahLst/>
              <a:cxnLst/>
              <a:rect l="l" t="t" r="r" b="b"/>
              <a:pathLst>
                <a:path w="531" h="1013" extrusionOk="0">
                  <a:moveTo>
                    <a:pt x="52" y="0"/>
                  </a:moveTo>
                  <a:cubicBezTo>
                    <a:pt x="26" y="0"/>
                    <a:pt x="0" y="22"/>
                    <a:pt x="8" y="52"/>
                  </a:cubicBezTo>
                  <a:lnTo>
                    <a:pt x="20" y="52"/>
                  </a:lnTo>
                  <a:cubicBezTo>
                    <a:pt x="132" y="351"/>
                    <a:pt x="456" y="612"/>
                    <a:pt x="369" y="961"/>
                  </a:cubicBezTo>
                  <a:cubicBezTo>
                    <a:pt x="361" y="992"/>
                    <a:pt x="382" y="1013"/>
                    <a:pt x="405" y="1013"/>
                  </a:cubicBezTo>
                  <a:cubicBezTo>
                    <a:pt x="419" y="1013"/>
                    <a:pt x="434" y="1005"/>
                    <a:pt x="444" y="986"/>
                  </a:cubicBezTo>
                  <a:cubicBezTo>
                    <a:pt x="531" y="612"/>
                    <a:pt x="220" y="351"/>
                    <a:pt x="95" y="27"/>
                  </a:cubicBezTo>
                  <a:cubicBezTo>
                    <a:pt x="86" y="8"/>
                    <a:pt x="69" y="0"/>
                    <a:pt x="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4606050" y="4630075"/>
              <a:ext cx="20275" cy="31000"/>
            </a:xfrm>
            <a:custGeom>
              <a:avLst/>
              <a:gdLst/>
              <a:ahLst/>
              <a:cxnLst/>
              <a:rect l="l" t="t" r="r" b="b"/>
              <a:pathLst>
                <a:path w="811" h="1240" extrusionOk="0">
                  <a:moveTo>
                    <a:pt x="65" y="0"/>
                  </a:moveTo>
                  <a:cubicBezTo>
                    <a:pt x="32" y="0"/>
                    <a:pt x="1" y="58"/>
                    <a:pt x="44" y="80"/>
                  </a:cubicBezTo>
                  <a:cubicBezTo>
                    <a:pt x="404" y="354"/>
                    <a:pt x="653" y="764"/>
                    <a:pt x="728" y="1212"/>
                  </a:cubicBezTo>
                  <a:cubicBezTo>
                    <a:pt x="728" y="1231"/>
                    <a:pt x="741" y="1239"/>
                    <a:pt x="756" y="1239"/>
                  </a:cubicBezTo>
                  <a:cubicBezTo>
                    <a:pt x="780" y="1239"/>
                    <a:pt x="810" y="1218"/>
                    <a:pt x="803" y="1187"/>
                  </a:cubicBezTo>
                  <a:cubicBezTo>
                    <a:pt x="728" y="715"/>
                    <a:pt x="467" y="291"/>
                    <a:pt x="81" y="5"/>
                  </a:cubicBezTo>
                  <a:cubicBezTo>
                    <a:pt x="76" y="2"/>
                    <a:pt x="70"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592025" y="4634875"/>
              <a:ext cx="18925" cy="31800"/>
            </a:xfrm>
            <a:custGeom>
              <a:avLst/>
              <a:gdLst/>
              <a:ahLst/>
              <a:cxnLst/>
              <a:rect l="l" t="t" r="r" b="b"/>
              <a:pathLst>
                <a:path w="757" h="1272" extrusionOk="0">
                  <a:moveTo>
                    <a:pt x="57" y="1"/>
                  </a:moveTo>
                  <a:cubicBezTo>
                    <a:pt x="26" y="1"/>
                    <a:pt x="0" y="45"/>
                    <a:pt x="20" y="74"/>
                  </a:cubicBezTo>
                  <a:cubicBezTo>
                    <a:pt x="318" y="411"/>
                    <a:pt x="530" y="809"/>
                    <a:pt x="667" y="1244"/>
                  </a:cubicBezTo>
                  <a:cubicBezTo>
                    <a:pt x="672" y="1263"/>
                    <a:pt x="687" y="1272"/>
                    <a:pt x="703" y="1272"/>
                  </a:cubicBezTo>
                  <a:cubicBezTo>
                    <a:pt x="729" y="1272"/>
                    <a:pt x="757" y="1250"/>
                    <a:pt x="741" y="1219"/>
                  </a:cubicBezTo>
                  <a:cubicBezTo>
                    <a:pt x="605" y="784"/>
                    <a:pt x="381" y="373"/>
                    <a:pt x="82" y="12"/>
                  </a:cubicBezTo>
                  <a:cubicBezTo>
                    <a:pt x="74" y="4"/>
                    <a:pt x="65" y="1"/>
                    <a:pt x="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5063575" y="4696775"/>
              <a:ext cx="174250" cy="46675"/>
            </a:xfrm>
            <a:custGeom>
              <a:avLst/>
              <a:gdLst/>
              <a:ahLst/>
              <a:cxnLst/>
              <a:rect l="l" t="t" r="r" b="b"/>
              <a:pathLst>
                <a:path w="6970" h="1867" extrusionOk="0">
                  <a:moveTo>
                    <a:pt x="6683" y="0"/>
                  </a:moveTo>
                  <a:cubicBezTo>
                    <a:pt x="5273" y="785"/>
                    <a:pt x="3970" y="1028"/>
                    <a:pt x="2894" y="1028"/>
                  </a:cubicBezTo>
                  <a:cubicBezTo>
                    <a:pt x="1426" y="1028"/>
                    <a:pt x="384" y="574"/>
                    <a:pt x="75" y="424"/>
                  </a:cubicBezTo>
                  <a:lnTo>
                    <a:pt x="75" y="424"/>
                  </a:lnTo>
                  <a:cubicBezTo>
                    <a:pt x="0" y="697"/>
                    <a:pt x="37" y="984"/>
                    <a:pt x="187" y="1233"/>
                  </a:cubicBezTo>
                  <a:cubicBezTo>
                    <a:pt x="435" y="1636"/>
                    <a:pt x="1950" y="1866"/>
                    <a:pt x="3429" y="1866"/>
                  </a:cubicBezTo>
                  <a:cubicBezTo>
                    <a:pt x="4551" y="1866"/>
                    <a:pt x="5651" y="1734"/>
                    <a:pt x="6161" y="1444"/>
                  </a:cubicBezTo>
                  <a:cubicBezTo>
                    <a:pt x="6970" y="984"/>
                    <a:pt x="6870" y="573"/>
                    <a:pt x="66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4702650" y="3022075"/>
              <a:ext cx="537975" cy="628050"/>
            </a:xfrm>
            <a:custGeom>
              <a:avLst/>
              <a:gdLst/>
              <a:ahLst/>
              <a:cxnLst/>
              <a:rect l="l" t="t" r="r" b="b"/>
              <a:pathLst>
                <a:path w="21519" h="25122" extrusionOk="0">
                  <a:moveTo>
                    <a:pt x="5648" y="1"/>
                  </a:moveTo>
                  <a:cubicBezTo>
                    <a:pt x="5300" y="1"/>
                    <a:pt x="5041" y="13"/>
                    <a:pt x="4916" y="44"/>
                  </a:cubicBezTo>
                  <a:cubicBezTo>
                    <a:pt x="4269" y="194"/>
                    <a:pt x="1656" y="492"/>
                    <a:pt x="0" y="5172"/>
                  </a:cubicBezTo>
                  <a:lnTo>
                    <a:pt x="884" y="5396"/>
                  </a:lnTo>
                  <a:lnTo>
                    <a:pt x="2987" y="13971"/>
                  </a:lnTo>
                  <a:cubicBezTo>
                    <a:pt x="2987" y="13971"/>
                    <a:pt x="3174" y="17555"/>
                    <a:pt x="3099" y="18961"/>
                  </a:cubicBezTo>
                  <a:cubicBezTo>
                    <a:pt x="3025" y="20368"/>
                    <a:pt x="2614" y="23591"/>
                    <a:pt x="2614" y="23591"/>
                  </a:cubicBezTo>
                  <a:cubicBezTo>
                    <a:pt x="2614" y="23591"/>
                    <a:pt x="4219" y="25122"/>
                    <a:pt x="8003" y="25122"/>
                  </a:cubicBezTo>
                  <a:cubicBezTo>
                    <a:pt x="11774" y="25122"/>
                    <a:pt x="16603" y="24562"/>
                    <a:pt x="18046" y="23691"/>
                  </a:cubicBezTo>
                  <a:cubicBezTo>
                    <a:pt x="18046" y="23691"/>
                    <a:pt x="18121" y="16099"/>
                    <a:pt x="18582" y="13087"/>
                  </a:cubicBezTo>
                  <a:lnTo>
                    <a:pt x="19154" y="9689"/>
                  </a:lnTo>
                  <a:lnTo>
                    <a:pt x="20411" y="10038"/>
                  </a:lnTo>
                  <a:cubicBezTo>
                    <a:pt x="20411" y="10038"/>
                    <a:pt x="21519" y="5732"/>
                    <a:pt x="20411" y="3591"/>
                  </a:cubicBezTo>
                  <a:cubicBezTo>
                    <a:pt x="19303" y="1451"/>
                    <a:pt x="13093" y="156"/>
                    <a:pt x="13093" y="156"/>
                  </a:cubicBezTo>
                  <a:lnTo>
                    <a:pt x="11301" y="156"/>
                  </a:lnTo>
                  <a:cubicBezTo>
                    <a:pt x="11158" y="164"/>
                    <a:pt x="10987" y="167"/>
                    <a:pt x="10794" y="167"/>
                  </a:cubicBezTo>
                  <a:cubicBezTo>
                    <a:pt x="9416" y="167"/>
                    <a:pt x="6931" y="1"/>
                    <a:pt x="5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4677450" y="3152900"/>
              <a:ext cx="144075" cy="192000"/>
            </a:xfrm>
            <a:custGeom>
              <a:avLst/>
              <a:gdLst/>
              <a:ahLst/>
              <a:cxnLst/>
              <a:rect l="l" t="t" r="r" b="b"/>
              <a:pathLst>
                <a:path w="5763" h="7680" extrusionOk="0">
                  <a:moveTo>
                    <a:pt x="1344" y="1"/>
                  </a:moveTo>
                  <a:cubicBezTo>
                    <a:pt x="622" y="2851"/>
                    <a:pt x="0" y="5589"/>
                    <a:pt x="560" y="7680"/>
                  </a:cubicBezTo>
                  <a:lnTo>
                    <a:pt x="4493" y="4133"/>
                  </a:lnTo>
                  <a:cubicBezTo>
                    <a:pt x="5090" y="3311"/>
                    <a:pt x="5489" y="2204"/>
                    <a:pt x="5763" y="1059"/>
                  </a:cubicBezTo>
                  <a:lnTo>
                    <a:pt x="134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5078200" y="3242825"/>
              <a:ext cx="121050" cy="207875"/>
            </a:xfrm>
            <a:custGeom>
              <a:avLst/>
              <a:gdLst/>
              <a:ahLst/>
              <a:cxnLst/>
              <a:rect l="l" t="t" r="r" b="b"/>
              <a:pathLst>
                <a:path w="4842" h="8315" extrusionOk="0">
                  <a:moveTo>
                    <a:pt x="411" y="1"/>
                  </a:moveTo>
                  <a:cubicBezTo>
                    <a:pt x="137" y="1146"/>
                    <a:pt x="0" y="2316"/>
                    <a:pt x="149" y="3324"/>
                  </a:cubicBezTo>
                  <a:lnTo>
                    <a:pt x="2103" y="8314"/>
                  </a:lnTo>
                  <a:cubicBezTo>
                    <a:pt x="3833" y="6696"/>
                    <a:pt x="4182" y="3934"/>
                    <a:pt x="4841" y="1059"/>
                  </a:cubicBezTo>
                  <a:lnTo>
                    <a:pt x="411"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4687875" y="3251875"/>
              <a:ext cx="353925" cy="153875"/>
            </a:xfrm>
            <a:custGeom>
              <a:avLst/>
              <a:gdLst/>
              <a:ahLst/>
              <a:cxnLst/>
              <a:rect l="l" t="t" r="r" b="b"/>
              <a:pathLst>
                <a:path w="14157" h="6155" extrusionOk="0">
                  <a:moveTo>
                    <a:pt x="3016" y="1"/>
                  </a:moveTo>
                  <a:cubicBezTo>
                    <a:pt x="1410" y="1"/>
                    <a:pt x="0" y="1325"/>
                    <a:pt x="81" y="3497"/>
                  </a:cubicBezTo>
                  <a:cubicBezTo>
                    <a:pt x="106" y="3995"/>
                    <a:pt x="454" y="4418"/>
                    <a:pt x="940" y="4530"/>
                  </a:cubicBezTo>
                  <a:lnTo>
                    <a:pt x="6217" y="5787"/>
                  </a:lnTo>
                  <a:cubicBezTo>
                    <a:pt x="7460" y="6083"/>
                    <a:pt x="9078" y="6155"/>
                    <a:pt x="10326" y="6155"/>
                  </a:cubicBezTo>
                  <a:cubicBezTo>
                    <a:pt x="10914" y="6155"/>
                    <a:pt x="11421" y="6139"/>
                    <a:pt x="11767" y="6123"/>
                  </a:cubicBezTo>
                  <a:cubicBezTo>
                    <a:pt x="12091" y="6110"/>
                    <a:pt x="12390" y="5998"/>
                    <a:pt x="12626" y="5787"/>
                  </a:cubicBezTo>
                  <a:lnTo>
                    <a:pt x="14157" y="4418"/>
                  </a:lnTo>
                  <a:lnTo>
                    <a:pt x="12676" y="3721"/>
                  </a:lnTo>
                  <a:lnTo>
                    <a:pt x="12352" y="3074"/>
                  </a:lnTo>
                  <a:lnTo>
                    <a:pt x="11817" y="3634"/>
                  </a:lnTo>
                  <a:lnTo>
                    <a:pt x="8084" y="2738"/>
                  </a:lnTo>
                  <a:cubicBezTo>
                    <a:pt x="8084" y="2738"/>
                    <a:pt x="5383" y="261"/>
                    <a:pt x="3392" y="25"/>
                  </a:cubicBezTo>
                  <a:cubicBezTo>
                    <a:pt x="3265" y="8"/>
                    <a:pt x="3140" y="1"/>
                    <a:pt x="301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4916175" y="3437500"/>
              <a:ext cx="157775" cy="84825"/>
            </a:xfrm>
            <a:custGeom>
              <a:avLst/>
              <a:gdLst/>
              <a:ahLst/>
              <a:cxnLst/>
              <a:rect l="l" t="t" r="r" b="b"/>
              <a:pathLst>
                <a:path w="6311" h="3393" extrusionOk="0">
                  <a:moveTo>
                    <a:pt x="6238" y="1"/>
                  </a:moveTo>
                  <a:cubicBezTo>
                    <a:pt x="6227" y="1"/>
                    <a:pt x="6216" y="5"/>
                    <a:pt x="6207" y="17"/>
                  </a:cubicBezTo>
                  <a:cubicBezTo>
                    <a:pt x="4577" y="1822"/>
                    <a:pt x="2250" y="2593"/>
                    <a:pt x="22" y="3352"/>
                  </a:cubicBezTo>
                  <a:cubicBezTo>
                    <a:pt x="0" y="3363"/>
                    <a:pt x="7" y="3392"/>
                    <a:pt x="25" y="3392"/>
                  </a:cubicBezTo>
                  <a:cubicBezTo>
                    <a:pt x="28" y="3392"/>
                    <a:pt x="31" y="3392"/>
                    <a:pt x="34" y="3390"/>
                  </a:cubicBezTo>
                  <a:cubicBezTo>
                    <a:pt x="2287" y="2693"/>
                    <a:pt x="4639" y="1871"/>
                    <a:pt x="6282" y="92"/>
                  </a:cubicBezTo>
                  <a:cubicBezTo>
                    <a:pt x="6311" y="54"/>
                    <a:pt x="6273" y="1"/>
                    <a:pt x="6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4877200" y="3470025"/>
              <a:ext cx="185050" cy="107000"/>
            </a:xfrm>
            <a:custGeom>
              <a:avLst/>
              <a:gdLst/>
              <a:ahLst/>
              <a:cxnLst/>
              <a:rect l="l" t="t" r="r" b="b"/>
              <a:pathLst>
                <a:path w="7402" h="4280" extrusionOk="0">
                  <a:moveTo>
                    <a:pt x="7371" y="0"/>
                  </a:moveTo>
                  <a:cubicBezTo>
                    <a:pt x="7365" y="0"/>
                    <a:pt x="7359" y="3"/>
                    <a:pt x="7356" y="10"/>
                  </a:cubicBezTo>
                  <a:cubicBezTo>
                    <a:pt x="5339" y="2139"/>
                    <a:pt x="2937" y="3669"/>
                    <a:pt x="25" y="4229"/>
                  </a:cubicBezTo>
                  <a:cubicBezTo>
                    <a:pt x="0" y="4242"/>
                    <a:pt x="13" y="4279"/>
                    <a:pt x="38" y="4279"/>
                  </a:cubicBezTo>
                  <a:cubicBezTo>
                    <a:pt x="2838" y="3794"/>
                    <a:pt x="5638" y="2313"/>
                    <a:pt x="7393" y="35"/>
                  </a:cubicBezTo>
                  <a:cubicBezTo>
                    <a:pt x="7402" y="18"/>
                    <a:pt x="7386" y="0"/>
                    <a:pt x="7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4837050" y="3280175"/>
              <a:ext cx="251125" cy="125725"/>
            </a:xfrm>
            <a:custGeom>
              <a:avLst/>
              <a:gdLst/>
              <a:ahLst/>
              <a:cxnLst/>
              <a:rect l="l" t="t" r="r" b="b"/>
              <a:pathLst>
                <a:path w="10045" h="5029" extrusionOk="0">
                  <a:moveTo>
                    <a:pt x="1" y="0"/>
                  </a:moveTo>
                  <a:lnTo>
                    <a:pt x="4270" y="5028"/>
                  </a:lnTo>
                  <a:cubicBezTo>
                    <a:pt x="4892" y="5028"/>
                    <a:pt x="5440" y="5016"/>
                    <a:pt x="5800" y="4991"/>
                  </a:cubicBezTo>
                  <a:cubicBezTo>
                    <a:pt x="6112" y="4978"/>
                    <a:pt x="6423" y="4866"/>
                    <a:pt x="6659" y="4655"/>
                  </a:cubicBezTo>
                  <a:lnTo>
                    <a:pt x="10044" y="2427"/>
                  </a:lnTo>
                  <a:lnTo>
                    <a:pt x="7008" y="2041"/>
                  </a:lnTo>
                  <a:lnTo>
                    <a:pt x="5850" y="2502"/>
                  </a:lnTo>
                  <a:lnTo>
                    <a:pt x="2117" y="1606"/>
                  </a:lnTo>
                  <a:cubicBezTo>
                    <a:pt x="1457" y="1021"/>
                    <a:pt x="748" y="486"/>
                    <a:pt x="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4789775" y="3241075"/>
              <a:ext cx="386125" cy="221850"/>
            </a:xfrm>
            <a:custGeom>
              <a:avLst/>
              <a:gdLst/>
              <a:ahLst/>
              <a:cxnLst/>
              <a:rect l="l" t="t" r="r" b="b"/>
              <a:pathLst>
                <a:path w="15445" h="8874" extrusionOk="0">
                  <a:moveTo>
                    <a:pt x="1317" y="0"/>
                  </a:moveTo>
                  <a:cubicBezTo>
                    <a:pt x="1088" y="0"/>
                    <a:pt x="861" y="64"/>
                    <a:pt x="660" y="195"/>
                  </a:cubicBezTo>
                  <a:lnTo>
                    <a:pt x="0" y="606"/>
                  </a:lnTo>
                  <a:cubicBezTo>
                    <a:pt x="1668" y="1153"/>
                    <a:pt x="3298" y="2821"/>
                    <a:pt x="3746" y="3195"/>
                  </a:cubicBezTo>
                  <a:cubicBezTo>
                    <a:pt x="4057" y="3456"/>
                    <a:pt x="5650" y="5236"/>
                    <a:pt x="7032" y="6256"/>
                  </a:cubicBezTo>
                  <a:cubicBezTo>
                    <a:pt x="9944" y="8422"/>
                    <a:pt x="12035" y="8807"/>
                    <a:pt x="12869" y="8870"/>
                  </a:cubicBezTo>
                  <a:cubicBezTo>
                    <a:pt x="12893" y="8872"/>
                    <a:pt x="12917" y="8873"/>
                    <a:pt x="12941" y="8873"/>
                  </a:cubicBezTo>
                  <a:cubicBezTo>
                    <a:pt x="13173" y="8873"/>
                    <a:pt x="13382" y="8764"/>
                    <a:pt x="13528" y="8583"/>
                  </a:cubicBezTo>
                  <a:cubicBezTo>
                    <a:pt x="15445" y="6132"/>
                    <a:pt x="13242" y="3767"/>
                    <a:pt x="11686" y="3394"/>
                  </a:cubicBezTo>
                  <a:cubicBezTo>
                    <a:pt x="10815" y="3182"/>
                    <a:pt x="9409" y="2871"/>
                    <a:pt x="8612" y="2635"/>
                  </a:cubicBezTo>
                  <a:cubicBezTo>
                    <a:pt x="7866" y="2410"/>
                    <a:pt x="3696" y="606"/>
                    <a:pt x="3696" y="606"/>
                  </a:cubicBezTo>
                  <a:cubicBezTo>
                    <a:pt x="3485" y="494"/>
                    <a:pt x="3261" y="394"/>
                    <a:pt x="3037" y="345"/>
                  </a:cubicBezTo>
                  <a:lnTo>
                    <a:pt x="1606" y="33"/>
                  </a:lnTo>
                  <a:cubicBezTo>
                    <a:pt x="1510" y="11"/>
                    <a:pt x="1413" y="0"/>
                    <a:pt x="131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4868800" y="2770725"/>
              <a:ext cx="217500" cy="287325"/>
            </a:xfrm>
            <a:custGeom>
              <a:avLst/>
              <a:gdLst/>
              <a:ahLst/>
              <a:cxnLst/>
              <a:rect l="l" t="t" r="r" b="b"/>
              <a:pathLst>
                <a:path w="8700" h="11493" extrusionOk="0">
                  <a:moveTo>
                    <a:pt x="3348" y="1"/>
                  </a:moveTo>
                  <a:cubicBezTo>
                    <a:pt x="3291" y="1"/>
                    <a:pt x="3245" y="10"/>
                    <a:pt x="3211" y="30"/>
                  </a:cubicBezTo>
                  <a:cubicBezTo>
                    <a:pt x="3137" y="80"/>
                    <a:pt x="3074" y="142"/>
                    <a:pt x="3000" y="204"/>
                  </a:cubicBezTo>
                  <a:cubicBezTo>
                    <a:pt x="2527" y="665"/>
                    <a:pt x="2141" y="1225"/>
                    <a:pt x="1880" y="1834"/>
                  </a:cubicBezTo>
                  <a:cubicBezTo>
                    <a:pt x="1867" y="1859"/>
                    <a:pt x="1855" y="1884"/>
                    <a:pt x="1842" y="1909"/>
                  </a:cubicBezTo>
                  <a:cubicBezTo>
                    <a:pt x="1655" y="2146"/>
                    <a:pt x="672" y="3390"/>
                    <a:pt x="112" y="4087"/>
                  </a:cubicBezTo>
                  <a:cubicBezTo>
                    <a:pt x="0" y="4224"/>
                    <a:pt x="50" y="4423"/>
                    <a:pt x="212" y="4485"/>
                  </a:cubicBezTo>
                  <a:cubicBezTo>
                    <a:pt x="398" y="4572"/>
                    <a:pt x="635" y="4684"/>
                    <a:pt x="809" y="4772"/>
                  </a:cubicBezTo>
                  <a:cubicBezTo>
                    <a:pt x="685" y="5108"/>
                    <a:pt x="623" y="5444"/>
                    <a:pt x="610" y="5805"/>
                  </a:cubicBezTo>
                  <a:cubicBezTo>
                    <a:pt x="610" y="5805"/>
                    <a:pt x="610" y="5817"/>
                    <a:pt x="610" y="5829"/>
                  </a:cubicBezTo>
                  <a:cubicBezTo>
                    <a:pt x="598" y="5941"/>
                    <a:pt x="598" y="6041"/>
                    <a:pt x="610" y="6153"/>
                  </a:cubicBezTo>
                  <a:cubicBezTo>
                    <a:pt x="610" y="6165"/>
                    <a:pt x="610" y="6165"/>
                    <a:pt x="610" y="6178"/>
                  </a:cubicBezTo>
                  <a:cubicBezTo>
                    <a:pt x="635" y="6539"/>
                    <a:pt x="747" y="6900"/>
                    <a:pt x="946" y="7211"/>
                  </a:cubicBezTo>
                  <a:cubicBezTo>
                    <a:pt x="1392" y="7940"/>
                    <a:pt x="2079" y="8086"/>
                    <a:pt x="2559" y="8086"/>
                  </a:cubicBezTo>
                  <a:cubicBezTo>
                    <a:pt x="2882" y="8086"/>
                    <a:pt x="3112" y="8020"/>
                    <a:pt x="3112" y="8020"/>
                  </a:cubicBezTo>
                  <a:cubicBezTo>
                    <a:pt x="3112" y="8020"/>
                    <a:pt x="3112" y="8032"/>
                    <a:pt x="3112" y="8045"/>
                  </a:cubicBezTo>
                  <a:cubicBezTo>
                    <a:pt x="3124" y="8107"/>
                    <a:pt x="3149" y="8356"/>
                    <a:pt x="3149" y="8692"/>
                  </a:cubicBezTo>
                  <a:cubicBezTo>
                    <a:pt x="3149" y="8941"/>
                    <a:pt x="3137" y="9177"/>
                    <a:pt x="3112" y="9414"/>
                  </a:cubicBezTo>
                  <a:cubicBezTo>
                    <a:pt x="3112" y="9439"/>
                    <a:pt x="3112" y="9464"/>
                    <a:pt x="3099" y="9488"/>
                  </a:cubicBezTo>
                  <a:cubicBezTo>
                    <a:pt x="3099" y="9513"/>
                    <a:pt x="3099" y="9551"/>
                    <a:pt x="3087" y="9576"/>
                  </a:cubicBezTo>
                  <a:cubicBezTo>
                    <a:pt x="3062" y="9787"/>
                    <a:pt x="3000" y="9999"/>
                    <a:pt x="2913" y="10198"/>
                  </a:cubicBezTo>
                  <a:cubicBezTo>
                    <a:pt x="2900" y="10223"/>
                    <a:pt x="2900" y="10235"/>
                    <a:pt x="2888" y="10260"/>
                  </a:cubicBezTo>
                  <a:cubicBezTo>
                    <a:pt x="2888" y="10260"/>
                    <a:pt x="3759" y="11467"/>
                    <a:pt x="4954" y="11492"/>
                  </a:cubicBezTo>
                  <a:cubicBezTo>
                    <a:pt x="4972" y="11493"/>
                    <a:pt x="4989" y="11493"/>
                    <a:pt x="5007" y="11493"/>
                  </a:cubicBezTo>
                  <a:cubicBezTo>
                    <a:pt x="6114" y="11493"/>
                    <a:pt x="6982" y="10372"/>
                    <a:pt x="6982" y="10372"/>
                  </a:cubicBezTo>
                  <a:cubicBezTo>
                    <a:pt x="6982" y="10372"/>
                    <a:pt x="6982" y="10360"/>
                    <a:pt x="6970" y="10335"/>
                  </a:cubicBezTo>
                  <a:cubicBezTo>
                    <a:pt x="6858" y="9924"/>
                    <a:pt x="6783" y="9513"/>
                    <a:pt x="6746" y="9090"/>
                  </a:cubicBezTo>
                  <a:cubicBezTo>
                    <a:pt x="6696" y="8642"/>
                    <a:pt x="6721" y="8194"/>
                    <a:pt x="6808" y="7758"/>
                  </a:cubicBezTo>
                  <a:cubicBezTo>
                    <a:pt x="6808" y="7734"/>
                    <a:pt x="6820" y="7721"/>
                    <a:pt x="6820" y="7696"/>
                  </a:cubicBezTo>
                  <a:cubicBezTo>
                    <a:pt x="7107" y="6501"/>
                    <a:pt x="8700" y="3440"/>
                    <a:pt x="7916" y="2631"/>
                  </a:cubicBezTo>
                  <a:cubicBezTo>
                    <a:pt x="7195" y="1875"/>
                    <a:pt x="4161" y="1"/>
                    <a:pt x="33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4923550" y="2706750"/>
              <a:ext cx="224050" cy="258875"/>
            </a:xfrm>
            <a:custGeom>
              <a:avLst/>
              <a:gdLst/>
              <a:ahLst/>
              <a:cxnLst/>
              <a:rect l="l" t="t" r="r" b="b"/>
              <a:pathLst>
                <a:path w="8962" h="10355" extrusionOk="0">
                  <a:moveTo>
                    <a:pt x="1146" y="0"/>
                  </a:moveTo>
                  <a:cubicBezTo>
                    <a:pt x="1145" y="0"/>
                    <a:pt x="1" y="1083"/>
                    <a:pt x="598" y="2365"/>
                  </a:cubicBezTo>
                  <a:cubicBezTo>
                    <a:pt x="1195" y="3647"/>
                    <a:pt x="2403" y="4232"/>
                    <a:pt x="3212" y="4493"/>
                  </a:cubicBezTo>
                  <a:cubicBezTo>
                    <a:pt x="4033" y="4767"/>
                    <a:pt x="2365" y="7206"/>
                    <a:pt x="2365" y="7206"/>
                  </a:cubicBezTo>
                  <a:lnTo>
                    <a:pt x="2788" y="7480"/>
                  </a:lnTo>
                  <a:cubicBezTo>
                    <a:pt x="2788" y="7480"/>
                    <a:pt x="3037" y="6659"/>
                    <a:pt x="3461" y="6310"/>
                  </a:cubicBezTo>
                  <a:cubicBezTo>
                    <a:pt x="3599" y="6200"/>
                    <a:pt x="3787" y="6137"/>
                    <a:pt x="3980" y="6137"/>
                  </a:cubicBezTo>
                  <a:cubicBezTo>
                    <a:pt x="4378" y="6137"/>
                    <a:pt x="4796" y="6407"/>
                    <a:pt x="4830" y="7094"/>
                  </a:cubicBezTo>
                  <a:cubicBezTo>
                    <a:pt x="4891" y="8289"/>
                    <a:pt x="3147" y="8301"/>
                    <a:pt x="3077" y="8301"/>
                  </a:cubicBezTo>
                  <a:cubicBezTo>
                    <a:pt x="3075" y="8301"/>
                    <a:pt x="3075" y="8301"/>
                    <a:pt x="3075" y="8301"/>
                  </a:cubicBezTo>
                  <a:lnTo>
                    <a:pt x="3075" y="8301"/>
                  </a:lnTo>
                  <a:cubicBezTo>
                    <a:pt x="3311" y="9546"/>
                    <a:pt x="4668" y="10355"/>
                    <a:pt x="4668" y="10355"/>
                  </a:cubicBezTo>
                  <a:cubicBezTo>
                    <a:pt x="4718" y="9521"/>
                    <a:pt x="6410" y="9471"/>
                    <a:pt x="7680" y="7679"/>
                  </a:cubicBezTo>
                  <a:cubicBezTo>
                    <a:pt x="8961" y="5874"/>
                    <a:pt x="7642" y="4817"/>
                    <a:pt x="7642" y="4817"/>
                  </a:cubicBezTo>
                  <a:cubicBezTo>
                    <a:pt x="7642" y="4817"/>
                    <a:pt x="8053" y="4033"/>
                    <a:pt x="6472" y="2377"/>
                  </a:cubicBezTo>
                  <a:cubicBezTo>
                    <a:pt x="5228" y="1075"/>
                    <a:pt x="4031" y="936"/>
                    <a:pt x="2995" y="936"/>
                  </a:cubicBezTo>
                  <a:cubicBezTo>
                    <a:pt x="2714" y="936"/>
                    <a:pt x="2446" y="946"/>
                    <a:pt x="2191" y="946"/>
                  </a:cubicBezTo>
                  <a:cubicBezTo>
                    <a:pt x="996" y="934"/>
                    <a:pt x="1146" y="0"/>
                    <a:pt x="1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5005075" y="2869700"/>
              <a:ext cx="24925" cy="17175"/>
            </a:xfrm>
            <a:custGeom>
              <a:avLst/>
              <a:gdLst/>
              <a:ahLst/>
              <a:cxnLst/>
              <a:rect l="l" t="t" r="r" b="b"/>
              <a:pathLst>
                <a:path w="997" h="687" extrusionOk="0">
                  <a:moveTo>
                    <a:pt x="744" y="1"/>
                  </a:moveTo>
                  <a:cubicBezTo>
                    <a:pt x="381" y="1"/>
                    <a:pt x="62" y="302"/>
                    <a:pt x="0" y="663"/>
                  </a:cubicBezTo>
                  <a:cubicBezTo>
                    <a:pt x="0" y="677"/>
                    <a:pt x="12" y="687"/>
                    <a:pt x="24" y="687"/>
                  </a:cubicBezTo>
                  <a:cubicBezTo>
                    <a:pt x="34" y="687"/>
                    <a:pt x="45" y="680"/>
                    <a:pt x="50" y="663"/>
                  </a:cubicBezTo>
                  <a:cubicBezTo>
                    <a:pt x="127" y="269"/>
                    <a:pt x="435" y="67"/>
                    <a:pt x="805" y="67"/>
                  </a:cubicBezTo>
                  <a:cubicBezTo>
                    <a:pt x="855" y="67"/>
                    <a:pt x="907" y="71"/>
                    <a:pt x="959" y="78"/>
                  </a:cubicBezTo>
                  <a:cubicBezTo>
                    <a:pt x="984" y="78"/>
                    <a:pt x="996" y="41"/>
                    <a:pt x="971" y="41"/>
                  </a:cubicBezTo>
                  <a:cubicBezTo>
                    <a:pt x="895" y="13"/>
                    <a:pt x="818" y="1"/>
                    <a:pt x="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4922925" y="2827150"/>
              <a:ext cx="16525" cy="14075"/>
            </a:xfrm>
            <a:custGeom>
              <a:avLst/>
              <a:gdLst/>
              <a:ahLst/>
              <a:cxnLst/>
              <a:rect l="l" t="t" r="r" b="b"/>
              <a:pathLst>
                <a:path w="661" h="563" extrusionOk="0">
                  <a:moveTo>
                    <a:pt x="287" y="1"/>
                  </a:moveTo>
                  <a:cubicBezTo>
                    <a:pt x="125" y="13"/>
                    <a:pt x="1" y="162"/>
                    <a:pt x="13" y="324"/>
                  </a:cubicBezTo>
                  <a:cubicBezTo>
                    <a:pt x="37" y="473"/>
                    <a:pt x="163" y="562"/>
                    <a:pt x="291" y="562"/>
                  </a:cubicBezTo>
                  <a:cubicBezTo>
                    <a:pt x="367" y="562"/>
                    <a:pt x="443" y="531"/>
                    <a:pt x="499" y="461"/>
                  </a:cubicBezTo>
                  <a:cubicBezTo>
                    <a:pt x="660" y="287"/>
                    <a:pt x="523"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5079750" y="3324350"/>
              <a:ext cx="45125" cy="34700"/>
            </a:xfrm>
            <a:custGeom>
              <a:avLst/>
              <a:gdLst/>
              <a:ahLst/>
              <a:cxnLst/>
              <a:rect l="l" t="t" r="r" b="b"/>
              <a:pathLst>
                <a:path w="1805" h="1388" extrusionOk="0">
                  <a:moveTo>
                    <a:pt x="25" y="0"/>
                  </a:moveTo>
                  <a:cubicBezTo>
                    <a:pt x="13" y="0"/>
                    <a:pt x="0" y="25"/>
                    <a:pt x="25" y="38"/>
                  </a:cubicBezTo>
                  <a:cubicBezTo>
                    <a:pt x="772" y="299"/>
                    <a:pt x="1419" y="660"/>
                    <a:pt x="1792" y="1382"/>
                  </a:cubicBezTo>
                  <a:cubicBezTo>
                    <a:pt x="1792" y="1386"/>
                    <a:pt x="1794" y="1387"/>
                    <a:pt x="1796" y="1387"/>
                  </a:cubicBezTo>
                  <a:cubicBezTo>
                    <a:pt x="1799" y="1387"/>
                    <a:pt x="1805" y="1382"/>
                    <a:pt x="1805" y="1382"/>
                  </a:cubicBezTo>
                  <a:cubicBezTo>
                    <a:pt x="1519" y="623"/>
                    <a:pt x="747" y="249"/>
                    <a:pt x="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4734075" y="3251700"/>
              <a:ext cx="57200" cy="7025"/>
            </a:xfrm>
            <a:custGeom>
              <a:avLst/>
              <a:gdLst/>
              <a:ahLst/>
              <a:cxnLst/>
              <a:rect l="l" t="t" r="r" b="b"/>
              <a:pathLst>
                <a:path w="2288" h="281" extrusionOk="0">
                  <a:moveTo>
                    <a:pt x="1145" y="0"/>
                  </a:moveTo>
                  <a:cubicBezTo>
                    <a:pt x="759" y="0"/>
                    <a:pt x="374" y="81"/>
                    <a:pt x="13" y="243"/>
                  </a:cubicBezTo>
                  <a:cubicBezTo>
                    <a:pt x="0" y="256"/>
                    <a:pt x="13" y="280"/>
                    <a:pt x="38" y="280"/>
                  </a:cubicBezTo>
                  <a:cubicBezTo>
                    <a:pt x="396" y="123"/>
                    <a:pt x="777" y="46"/>
                    <a:pt x="1158" y="46"/>
                  </a:cubicBezTo>
                  <a:cubicBezTo>
                    <a:pt x="1533" y="46"/>
                    <a:pt x="1908" y="120"/>
                    <a:pt x="2265" y="268"/>
                  </a:cubicBezTo>
                  <a:cubicBezTo>
                    <a:pt x="2268" y="270"/>
                    <a:pt x="2270" y="271"/>
                    <a:pt x="2272" y="271"/>
                  </a:cubicBezTo>
                  <a:cubicBezTo>
                    <a:pt x="2282" y="271"/>
                    <a:pt x="2288" y="253"/>
                    <a:pt x="2278" y="243"/>
                  </a:cubicBezTo>
                  <a:cubicBezTo>
                    <a:pt x="1917" y="81"/>
                    <a:pt x="1531" y="0"/>
                    <a:pt x="1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4930800" y="3040950"/>
              <a:ext cx="100625" cy="35500"/>
            </a:xfrm>
            <a:custGeom>
              <a:avLst/>
              <a:gdLst/>
              <a:ahLst/>
              <a:cxnLst/>
              <a:rect l="l" t="t" r="r" b="b"/>
              <a:pathLst>
                <a:path w="4025" h="1420" extrusionOk="0">
                  <a:moveTo>
                    <a:pt x="30" y="0"/>
                  </a:moveTo>
                  <a:cubicBezTo>
                    <a:pt x="16" y="0"/>
                    <a:pt x="1" y="15"/>
                    <a:pt x="9" y="24"/>
                  </a:cubicBezTo>
                  <a:cubicBezTo>
                    <a:pt x="529" y="913"/>
                    <a:pt x="1462" y="1419"/>
                    <a:pt x="2411" y="1419"/>
                  </a:cubicBezTo>
                  <a:cubicBezTo>
                    <a:pt x="2962" y="1419"/>
                    <a:pt x="3520" y="1248"/>
                    <a:pt x="4004" y="882"/>
                  </a:cubicBezTo>
                  <a:cubicBezTo>
                    <a:pt x="4025" y="872"/>
                    <a:pt x="4012" y="854"/>
                    <a:pt x="4000" y="854"/>
                  </a:cubicBezTo>
                  <a:cubicBezTo>
                    <a:pt x="3997" y="854"/>
                    <a:pt x="3994" y="855"/>
                    <a:pt x="3992" y="857"/>
                  </a:cubicBezTo>
                  <a:cubicBezTo>
                    <a:pt x="3482" y="1177"/>
                    <a:pt x="2925" y="1335"/>
                    <a:pt x="2381" y="1335"/>
                  </a:cubicBezTo>
                  <a:cubicBezTo>
                    <a:pt x="1463" y="1335"/>
                    <a:pt x="586" y="886"/>
                    <a:pt x="47" y="11"/>
                  </a:cubicBezTo>
                  <a:cubicBezTo>
                    <a:pt x="43" y="3"/>
                    <a:pt x="37"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5035925" y="3042950"/>
              <a:ext cx="11175" cy="14875"/>
            </a:xfrm>
            <a:custGeom>
              <a:avLst/>
              <a:gdLst/>
              <a:ahLst/>
              <a:cxnLst/>
              <a:rect l="l" t="t" r="r" b="b"/>
              <a:pathLst>
                <a:path w="447" h="595" extrusionOk="0">
                  <a:moveTo>
                    <a:pt x="432" y="1"/>
                  </a:moveTo>
                  <a:cubicBezTo>
                    <a:pt x="429" y="1"/>
                    <a:pt x="425" y="2"/>
                    <a:pt x="422" y="6"/>
                  </a:cubicBezTo>
                  <a:cubicBezTo>
                    <a:pt x="335" y="230"/>
                    <a:pt x="198" y="416"/>
                    <a:pt x="11" y="566"/>
                  </a:cubicBezTo>
                  <a:cubicBezTo>
                    <a:pt x="1" y="576"/>
                    <a:pt x="15" y="594"/>
                    <a:pt x="28" y="594"/>
                  </a:cubicBezTo>
                  <a:cubicBezTo>
                    <a:pt x="31" y="594"/>
                    <a:pt x="33" y="593"/>
                    <a:pt x="36" y="591"/>
                  </a:cubicBezTo>
                  <a:cubicBezTo>
                    <a:pt x="223" y="441"/>
                    <a:pt x="372" y="242"/>
                    <a:pt x="447" y="18"/>
                  </a:cubicBezTo>
                  <a:cubicBezTo>
                    <a:pt x="447" y="9"/>
                    <a:pt x="440"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5052050" y="3042150"/>
              <a:ext cx="90250" cy="222800"/>
            </a:xfrm>
            <a:custGeom>
              <a:avLst/>
              <a:gdLst/>
              <a:ahLst/>
              <a:cxnLst/>
              <a:rect l="l" t="t" r="r" b="b"/>
              <a:pathLst>
                <a:path w="3610" h="8912" extrusionOk="0">
                  <a:moveTo>
                    <a:pt x="1830" y="0"/>
                  </a:moveTo>
                  <a:cubicBezTo>
                    <a:pt x="1830" y="0"/>
                    <a:pt x="1" y="7418"/>
                    <a:pt x="1270" y="8911"/>
                  </a:cubicBezTo>
                  <a:lnTo>
                    <a:pt x="1457" y="8028"/>
                  </a:lnTo>
                  <a:cubicBezTo>
                    <a:pt x="1457" y="8028"/>
                    <a:pt x="1967" y="2290"/>
                    <a:pt x="3610" y="523"/>
                  </a:cubicBezTo>
                  <a:cubicBezTo>
                    <a:pt x="3610" y="523"/>
                    <a:pt x="3398" y="63"/>
                    <a:pt x="1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4816825" y="3014825"/>
              <a:ext cx="70975" cy="164550"/>
            </a:xfrm>
            <a:custGeom>
              <a:avLst/>
              <a:gdLst/>
              <a:ahLst/>
              <a:cxnLst/>
              <a:rect l="l" t="t" r="r" b="b"/>
              <a:pathLst>
                <a:path w="2839" h="6582" extrusionOk="0">
                  <a:moveTo>
                    <a:pt x="2001" y="1"/>
                  </a:moveTo>
                  <a:cubicBezTo>
                    <a:pt x="1771" y="1"/>
                    <a:pt x="1519" y="69"/>
                    <a:pt x="1283" y="272"/>
                  </a:cubicBezTo>
                  <a:cubicBezTo>
                    <a:pt x="1283" y="272"/>
                    <a:pt x="1" y="4342"/>
                    <a:pt x="188" y="6582"/>
                  </a:cubicBezTo>
                  <a:lnTo>
                    <a:pt x="810" y="5113"/>
                  </a:lnTo>
                  <a:cubicBezTo>
                    <a:pt x="810" y="5113"/>
                    <a:pt x="1843" y="1467"/>
                    <a:pt x="2838" y="272"/>
                  </a:cubicBezTo>
                  <a:cubicBezTo>
                    <a:pt x="2838" y="272"/>
                    <a:pt x="2462" y="1"/>
                    <a:pt x="2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5104025" y="3041325"/>
              <a:ext cx="32625" cy="14300"/>
            </a:xfrm>
            <a:custGeom>
              <a:avLst/>
              <a:gdLst/>
              <a:ahLst/>
              <a:cxnLst/>
              <a:rect l="l" t="t" r="r" b="b"/>
              <a:pathLst>
                <a:path w="1305" h="572" extrusionOk="0">
                  <a:moveTo>
                    <a:pt x="186" y="1"/>
                  </a:moveTo>
                  <a:cubicBezTo>
                    <a:pt x="136" y="1"/>
                    <a:pt x="86" y="3"/>
                    <a:pt x="37" y="9"/>
                  </a:cubicBezTo>
                  <a:cubicBezTo>
                    <a:pt x="3" y="9"/>
                    <a:pt x="0" y="60"/>
                    <a:pt x="28" y="60"/>
                  </a:cubicBezTo>
                  <a:cubicBezTo>
                    <a:pt x="31" y="60"/>
                    <a:pt x="34" y="59"/>
                    <a:pt x="37" y="58"/>
                  </a:cubicBezTo>
                  <a:cubicBezTo>
                    <a:pt x="86" y="53"/>
                    <a:pt x="133" y="51"/>
                    <a:pt x="180" y="51"/>
                  </a:cubicBezTo>
                  <a:cubicBezTo>
                    <a:pt x="610" y="51"/>
                    <a:pt x="955" y="254"/>
                    <a:pt x="1270" y="569"/>
                  </a:cubicBezTo>
                  <a:cubicBezTo>
                    <a:pt x="1272" y="571"/>
                    <a:pt x="1275" y="572"/>
                    <a:pt x="1278" y="572"/>
                  </a:cubicBezTo>
                  <a:cubicBezTo>
                    <a:pt x="1290" y="572"/>
                    <a:pt x="1304" y="554"/>
                    <a:pt x="1294" y="544"/>
                  </a:cubicBezTo>
                  <a:cubicBezTo>
                    <a:pt x="1061" y="188"/>
                    <a:pt x="608" y="1"/>
                    <a:pt x="1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4849250" y="3013575"/>
              <a:ext cx="30150" cy="4325"/>
            </a:xfrm>
            <a:custGeom>
              <a:avLst/>
              <a:gdLst/>
              <a:ahLst/>
              <a:cxnLst/>
              <a:rect l="l" t="t" r="r" b="b"/>
              <a:pathLst>
                <a:path w="1206" h="173" extrusionOk="0">
                  <a:moveTo>
                    <a:pt x="553" y="1"/>
                  </a:moveTo>
                  <a:cubicBezTo>
                    <a:pt x="376" y="1"/>
                    <a:pt x="198" y="29"/>
                    <a:pt x="23" y="86"/>
                  </a:cubicBezTo>
                  <a:cubicBezTo>
                    <a:pt x="1" y="86"/>
                    <a:pt x="8" y="125"/>
                    <a:pt x="28" y="125"/>
                  </a:cubicBezTo>
                  <a:cubicBezTo>
                    <a:pt x="30" y="125"/>
                    <a:pt x="33" y="124"/>
                    <a:pt x="36" y="123"/>
                  </a:cubicBezTo>
                  <a:cubicBezTo>
                    <a:pt x="200" y="74"/>
                    <a:pt x="369" y="48"/>
                    <a:pt x="538" y="48"/>
                  </a:cubicBezTo>
                  <a:cubicBezTo>
                    <a:pt x="752" y="48"/>
                    <a:pt x="966" y="89"/>
                    <a:pt x="1168" y="173"/>
                  </a:cubicBezTo>
                  <a:cubicBezTo>
                    <a:pt x="1193" y="173"/>
                    <a:pt x="1205" y="135"/>
                    <a:pt x="1180" y="123"/>
                  </a:cubicBezTo>
                  <a:cubicBezTo>
                    <a:pt x="977" y="41"/>
                    <a:pt x="766" y="1"/>
                    <a:pt x="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5190825" y="3295200"/>
              <a:ext cx="35975" cy="20450"/>
            </a:xfrm>
            <a:custGeom>
              <a:avLst/>
              <a:gdLst/>
              <a:ahLst/>
              <a:cxnLst/>
              <a:rect l="l" t="t" r="r" b="b"/>
              <a:pathLst>
                <a:path w="1439" h="818" extrusionOk="0">
                  <a:moveTo>
                    <a:pt x="1400" y="1"/>
                  </a:moveTo>
                  <a:cubicBezTo>
                    <a:pt x="1394" y="1"/>
                    <a:pt x="1388" y="3"/>
                    <a:pt x="1382" y="9"/>
                  </a:cubicBezTo>
                  <a:cubicBezTo>
                    <a:pt x="984" y="370"/>
                    <a:pt x="573" y="706"/>
                    <a:pt x="25" y="768"/>
                  </a:cubicBezTo>
                  <a:cubicBezTo>
                    <a:pt x="0" y="768"/>
                    <a:pt x="0" y="818"/>
                    <a:pt x="25" y="818"/>
                  </a:cubicBezTo>
                  <a:cubicBezTo>
                    <a:pt x="585" y="781"/>
                    <a:pt x="1021" y="395"/>
                    <a:pt x="1419" y="46"/>
                  </a:cubicBezTo>
                  <a:cubicBezTo>
                    <a:pt x="1438" y="27"/>
                    <a:pt x="1421" y="1"/>
                    <a:pt x="14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5191825" y="3315875"/>
              <a:ext cx="20125" cy="7000"/>
            </a:xfrm>
            <a:custGeom>
              <a:avLst/>
              <a:gdLst/>
              <a:ahLst/>
              <a:cxnLst/>
              <a:rect l="l" t="t" r="r" b="b"/>
              <a:pathLst>
                <a:path w="805" h="280" extrusionOk="0">
                  <a:moveTo>
                    <a:pt x="789" y="0"/>
                  </a:moveTo>
                  <a:cubicBezTo>
                    <a:pt x="787" y="0"/>
                    <a:pt x="784" y="1"/>
                    <a:pt x="782" y="3"/>
                  </a:cubicBezTo>
                  <a:cubicBezTo>
                    <a:pt x="533" y="91"/>
                    <a:pt x="272" y="178"/>
                    <a:pt x="23" y="240"/>
                  </a:cubicBezTo>
                  <a:cubicBezTo>
                    <a:pt x="0" y="240"/>
                    <a:pt x="8" y="279"/>
                    <a:pt x="27" y="279"/>
                  </a:cubicBezTo>
                  <a:cubicBezTo>
                    <a:pt x="30" y="279"/>
                    <a:pt x="32" y="279"/>
                    <a:pt x="35" y="277"/>
                  </a:cubicBezTo>
                  <a:cubicBezTo>
                    <a:pt x="296" y="240"/>
                    <a:pt x="558" y="153"/>
                    <a:pt x="794" y="28"/>
                  </a:cubicBezTo>
                  <a:cubicBezTo>
                    <a:pt x="804" y="18"/>
                    <a:pt x="798" y="0"/>
                    <a:pt x="7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886225" y="2909375"/>
              <a:ext cx="27700" cy="7200"/>
            </a:xfrm>
            <a:custGeom>
              <a:avLst/>
              <a:gdLst/>
              <a:ahLst/>
              <a:cxnLst/>
              <a:rect l="l" t="t" r="r" b="b"/>
              <a:pathLst>
                <a:path w="1108" h="288" extrusionOk="0">
                  <a:moveTo>
                    <a:pt x="1100" y="0"/>
                  </a:moveTo>
                  <a:cubicBezTo>
                    <a:pt x="1095" y="0"/>
                    <a:pt x="1089" y="3"/>
                    <a:pt x="1083" y="10"/>
                  </a:cubicBezTo>
                  <a:cubicBezTo>
                    <a:pt x="808" y="179"/>
                    <a:pt x="489" y="267"/>
                    <a:pt x="170" y="267"/>
                  </a:cubicBezTo>
                  <a:cubicBezTo>
                    <a:pt x="113" y="267"/>
                    <a:pt x="57" y="264"/>
                    <a:pt x="0" y="259"/>
                  </a:cubicBezTo>
                  <a:cubicBezTo>
                    <a:pt x="0" y="259"/>
                    <a:pt x="0" y="271"/>
                    <a:pt x="0" y="283"/>
                  </a:cubicBezTo>
                  <a:lnTo>
                    <a:pt x="50" y="283"/>
                  </a:lnTo>
                  <a:cubicBezTo>
                    <a:pt x="92" y="286"/>
                    <a:pt x="133" y="288"/>
                    <a:pt x="175" y="288"/>
                  </a:cubicBezTo>
                  <a:cubicBezTo>
                    <a:pt x="504" y="288"/>
                    <a:pt x="820" y="200"/>
                    <a:pt x="1108" y="35"/>
                  </a:cubicBezTo>
                  <a:cubicBezTo>
                    <a:pt x="1108" y="22"/>
                    <a:pt x="1108" y="22"/>
                    <a:pt x="1108" y="10"/>
                  </a:cubicBezTo>
                  <a:cubicBezTo>
                    <a:pt x="1108" y="3"/>
                    <a:pt x="1105"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4885600" y="2908850"/>
              <a:ext cx="28950" cy="8550"/>
            </a:xfrm>
            <a:custGeom>
              <a:avLst/>
              <a:gdLst/>
              <a:ahLst/>
              <a:cxnLst/>
              <a:rect l="l" t="t" r="r" b="b"/>
              <a:pathLst>
                <a:path w="1158" h="342" extrusionOk="0">
                  <a:moveTo>
                    <a:pt x="1120" y="0"/>
                  </a:moveTo>
                  <a:cubicBezTo>
                    <a:pt x="1112" y="0"/>
                    <a:pt x="1104" y="6"/>
                    <a:pt x="1096" y="6"/>
                  </a:cubicBezTo>
                  <a:cubicBezTo>
                    <a:pt x="821" y="175"/>
                    <a:pt x="510" y="263"/>
                    <a:pt x="194" y="263"/>
                  </a:cubicBezTo>
                  <a:cubicBezTo>
                    <a:pt x="138" y="263"/>
                    <a:pt x="82" y="260"/>
                    <a:pt x="25" y="255"/>
                  </a:cubicBezTo>
                  <a:lnTo>
                    <a:pt x="0" y="242"/>
                  </a:lnTo>
                  <a:lnTo>
                    <a:pt x="0" y="280"/>
                  </a:lnTo>
                  <a:lnTo>
                    <a:pt x="0" y="292"/>
                  </a:lnTo>
                  <a:lnTo>
                    <a:pt x="0" y="304"/>
                  </a:lnTo>
                  <a:lnTo>
                    <a:pt x="0" y="329"/>
                  </a:lnTo>
                  <a:lnTo>
                    <a:pt x="75" y="329"/>
                  </a:lnTo>
                  <a:cubicBezTo>
                    <a:pt x="125" y="342"/>
                    <a:pt x="162" y="342"/>
                    <a:pt x="212" y="342"/>
                  </a:cubicBezTo>
                  <a:cubicBezTo>
                    <a:pt x="535" y="329"/>
                    <a:pt x="859" y="242"/>
                    <a:pt x="1133" y="68"/>
                  </a:cubicBezTo>
                  <a:lnTo>
                    <a:pt x="1145" y="68"/>
                  </a:lnTo>
                  <a:cubicBezTo>
                    <a:pt x="1158" y="56"/>
                    <a:pt x="1158" y="43"/>
                    <a:pt x="1158" y="18"/>
                  </a:cubicBezTo>
                  <a:cubicBezTo>
                    <a:pt x="1145" y="6"/>
                    <a:pt x="1145" y="6"/>
                    <a:pt x="1133" y="6"/>
                  </a:cubicBezTo>
                  <a:cubicBezTo>
                    <a:pt x="1129" y="2"/>
                    <a:pt x="1125"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5614900" y="4160750"/>
              <a:ext cx="148125" cy="84275"/>
            </a:xfrm>
            <a:custGeom>
              <a:avLst/>
              <a:gdLst/>
              <a:ahLst/>
              <a:cxnLst/>
              <a:rect l="l" t="t" r="r" b="b"/>
              <a:pathLst>
                <a:path w="5925" h="3371" extrusionOk="0">
                  <a:moveTo>
                    <a:pt x="1911" y="1"/>
                  </a:moveTo>
                  <a:cubicBezTo>
                    <a:pt x="992" y="1"/>
                    <a:pt x="244" y="31"/>
                    <a:pt x="150" y="35"/>
                  </a:cubicBezTo>
                  <a:cubicBezTo>
                    <a:pt x="1" y="35"/>
                    <a:pt x="1320" y="259"/>
                    <a:pt x="1195" y="334"/>
                  </a:cubicBezTo>
                  <a:cubicBezTo>
                    <a:pt x="847" y="558"/>
                    <a:pt x="1444" y="994"/>
                    <a:pt x="1295" y="1379"/>
                  </a:cubicBezTo>
                  <a:cubicBezTo>
                    <a:pt x="1392" y="1399"/>
                    <a:pt x="1691" y="1402"/>
                    <a:pt x="2064" y="1402"/>
                  </a:cubicBezTo>
                  <a:cubicBezTo>
                    <a:pt x="2288" y="1402"/>
                    <a:pt x="2538" y="1401"/>
                    <a:pt x="2787" y="1401"/>
                  </a:cubicBezTo>
                  <a:cubicBezTo>
                    <a:pt x="3451" y="1401"/>
                    <a:pt x="4108" y="1410"/>
                    <a:pt x="4232" y="1479"/>
                  </a:cubicBezTo>
                  <a:cubicBezTo>
                    <a:pt x="4518" y="1653"/>
                    <a:pt x="4481" y="2201"/>
                    <a:pt x="4481" y="2499"/>
                  </a:cubicBezTo>
                  <a:cubicBezTo>
                    <a:pt x="4481" y="2798"/>
                    <a:pt x="4456" y="3084"/>
                    <a:pt x="4406" y="3371"/>
                  </a:cubicBezTo>
                  <a:lnTo>
                    <a:pt x="5775" y="3246"/>
                  </a:lnTo>
                  <a:cubicBezTo>
                    <a:pt x="5825" y="2885"/>
                    <a:pt x="5875" y="2512"/>
                    <a:pt x="5900" y="2151"/>
                  </a:cubicBezTo>
                  <a:cubicBezTo>
                    <a:pt x="5925" y="1827"/>
                    <a:pt x="5875" y="745"/>
                    <a:pt x="5688" y="483"/>
                  </a:cubicBezTo>
                  <a:cubicBezTo>
                    <a:pt x="5394" y="81"/>
                    <a:pt x="3422" y="1"/>
                    <a:pt x="1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5562625" y="4160900"/>
              <a:ext cx="105500" cy="74475"/>
            </a:xfrm>
            <a:custGeom>
              <a:avLst/>
              <a:gdLst/>
              <a:ahLst/>
              <a:cxnLst/>
              <a:rect l="l" t="t" r="r" b="b"/>
              <a:pathLst>
                <a:path w="4220" h="2979" extrusionOk="0">
                  <a:moveTo>
                    <a:pt x="2303" y="1"/>
                  </a:moveTo>
                  <a:cubicBezTo>
                    <a:pt x="1700" y="1"/>
                    <a:pt x="997" y="77"/>
                    <a:pt x="660" y="365"/>
                  </a:cubicBezTo>
                  <a:cubicBezTo>
                    <a:pt x="412" y="577"/>
                    <a:pt x="287" y="1137"/>
                    <a:pt x="250" y="1448"/>
                  </a:cubicBezTo>
                  <a:cubicBezTo>
                    <a:pt x="188" y="1821"/>
                    <a:pt x="38" y="2618"/>
                    <a:pt x="1" y="2979"/>
                  </a:cubicBezTo>
                  <a:lnTo>
                    <a:pt x="1432" y="2979"/>
                  </a:lnTo>
                  <a:cubicBezTo>
                    <a:pt x="1445" y="2693"/>
                    <a:pt x="1494" y="2394"/>
                    <a:pt x="1557" y="2120"/>
                  </a:cubicBezTo>
                  <a:cubicBezTo>
                    <a:pt x="1619" y="1821"/>
                    <a:pt x="1731" y="1548"/>
                    <a:pt x="2042" y="1448"/>
                  </a:cubicBezTo>
                  <a:cubicBezTo>
                    <a:pt x="2179" y="1404"/>
                    <a:pt x="2415" y="1395"/>
                    <a:pt x="2653" y="1395"/>
                  </a:cubicBezTo>
                  <a:cubicBezTo>
                    <a:pt x="2832" y="1395"/>
                    <a:pt x="3011" y="1400"/>
                    <a:pt x="3150" y="1400"/>
                  </a:cubicBezTo>
                  <a:cubicBezTo>
                    <a:pt x="3196" y="1400"/>
                    <a:pt x="3238" y="1400"/>
                    <a:pt x="3274" y="1398"/>
                  </a:cubicBezTo>
                  <a:cubicBezTo>
                    <a:pt x="3585" y="1386"/>
                    <a:pt x="3909" y="1386"/>
                    <a:pt x="4220" y="1386"/>
                  </a:cubicBezTo>
                  <a:cubicBezTo>
                    <a:pt x="4158" y="988"/>
                    <a:pt x="4071" y="639"/>
                    <a:pt x="3784" y="353"/>
                  </a:cubicBezTo>
                  <a:cubicBezTo>
                    <a:pt x="3647" y="228"/>
                    <a:pt x="3498" y="129"/>
                    <a:pt x="3324" y="79"/>
                  </a:cubicBezTo>
                  <a:cubicBezTo>
                    <a:pt x="3218" y="51"/>
                    <a:pt x="2794"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5324000" y="4228000"/>
              <a:ext cx="649050" cy="473225"/>
            </a:xfrm>
            <a:custGeom>
              <a:avLst/>
              <a:gdLst/>
              <a:ahLst/>
              <a:cxnLst/>
              <a:rect l="l" t="t" r="r" b="b"/>
              <a:pathLst>
                <a:path w="25962" h="18929" extrusionOk="0">
                  <a:moveTo>
                    <a:pt x="6778" y="1"/>
                  </a:moveTo>
                  <a:cubicBezTo>
                    <a:pt x="6589" y="1"/>
                    <a:pt x="6400" y="3"/>
                    <a:pt x="6210" y="9"/>
                  </a:cubicBezTo>
                  <a:cubicBezTo>
                    <a:pt x="4493" y="58"/>
                    <a:pt x="1033" y="482"/>
                    <a:pt x="1033" y="3095"/>
                  </a:cubicBezTo>
                  <a:cubicBezTo>
                    <a:pt x="1033" y="5920"/>
                    <a:pt x="0" y="16661"/>
                    <a:pt x="1830" y="18266"/>
                  </a:cubicBezTo>
                  <a:cubicBezTo>
                    <a:pt x="2203" y="18577"/>
                    <a:pt x="2663" y="18776"/>
                    <a:pt x="3149" y="18851"/>
                  </a:cubicBezTo>
                  <a:cubicBezTo>
                    <a:pt x="3553" y="18903"/>
                    <a:pt x="3958" y="18929"/>
                    <a:pt x="4362" y="18929"/>
                  </a:cubicBezTo>
                  <a:cubicBezTo>
                    <a:pt x="4443" y="18929"/>
                    <a:pt x="4524" y="18928"/>
                    <a:pt x="4605" y="18926"/>
                  </a:cubicBezTo>
                  <a:cubicBezTo>
                    <a:pt x="5734" y="18911"/>
                    <a:pt x="6861" y="18906"/>
                    <a:pt x="7986" y="18906"/>
                  </a:cubicBezTo>
                  <a:cubicBezTo>
                    <a:pt x="10321" y="18906"/>
                    <a:pt x="12651" y="18927"/>
                    <a:pt x="14984" y="18927"/>
                  </a:cubicBezTo>
                  <a:cubicBezTo>
                    <a:pt x="15345" y="18927"/>
                    <a:pt x="15706" y="18927"/>
                    <a:pt x="16067" y="18926"/>
                  </a:cubicBezTo>
                  <a:cubicBezTo>
                    <a:pt x="18096" y="18926"/>
                    <a:pt x="20137" y="18876"/>
                    <a:pt x="22166" y="18789"/>
                  </a:cubicBezTo>
                  <a:cubicBezTo>
                    <a:pt x="23647" y="18714"/>
                    <a:pt x="25700" y="18527"/>
                    <a:pt x="25688" y="16648"/>
                  </a:cubicBezTo>
                  <a:cubicBezTo>
                    <a:pt x="25688" y="12255"/>
                    <a:pt x="25962" y="7812"/>
                    <a:pt x="25812" y="3406"/>
                  </a:cubicBezTo>
                  <a:cubicBezTo>
                    <a:pt x="25787" y="2510"/>
                    <a:pt x="25526" y="1552"/>
                    <a:pt x="24829" y="979"/>
                  </a:cubicBezTo>
                  <a:cubicBezTo>
                    <a:pt x="24120" y="394"/>
                    <a:pt x="23124" y="320"/>
                    <a:pt x="22203" y="295"/>
                  </a:cubicBezTo>
                  <a:cubicBezTo>
                    <a:pt x="21357" y="271"/>
                    <a:pt x="20512" y="261"/>
                    <a:pt x="19666" y="261"/>
                  </a:cubicBezTo>
                  <a:cubicBezTo>
                    <a:pt x="17860" y="261"/>
                    <a:pt x="16052" y="306"/>
                    <a:pt x="14238" y="357"/>
                  </a:cubicBezTo>
                  <a:cubicBezTo>
                    <a:pt x="14048" y="362"/>
                    <a:pt x="13859" y="365"/>
                    <a:pt x="13671" y="365"/>
                  </a:cubicBezTo>
                  <a:cubicBezTo>
                    <a:pt x="11357" y="365"/>
                    <a:pt x="9091" y="1"/>
                    <a:pt x="67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5469925" y="4313325"/>
              <a:ext cx="393600" cy="287025"/>
            </a:xfrm>
            <a:custGeom>
              <a:avLst/>
              <a:gdLst/>
              <a:ahLst/>
              <a:cxnLst/>
              <a:rect l="l" t="t" r="r" b="b"/>
              <a:pathLst>
                <a:path w="15744" h="11481" extrusionOk="0">
                  <a:moveTo>
                    <a:pt x="4151" y="0"/>
                  </a:moveTo>
                  <a:cubicBezTo>
                    <a:pt x="4025" y="0"/>
                    <a:pt x="3898" y="2"/>
                    <a:pt x="3771" y="6"/>
                  </a:cubicBezTo>
                  <a:cubicBezTo>
                    <a:pt x="2726" y="31"/>
                    <a:pt x="635" y="292"/>
                    <a:pt x="635" y="1872"/>
                  </a:cubicBezTo>
                  <a:cubicBezTo>
                    <a:pt x="635" y="3590"/>
                    <a:pt x="0" y="10099"/>
                    <a:pt x="1108" y="11082"/>
                  </a:cubicBezTo>
                  <a:cubicBezTo>
                    <a:pt x="1344" y="11269"/>
                    <a:pt x="1618" y="11393"/>
                    <a:pt x="1917" y="11431"/>
                  </a:cubicBezTo>
                  <a:cubicBezTo>
                    <a:pt x="2203" y="11468"/>
                    <a:pt x="2502" y="11480"/>
                    <a:pt x="2800" y="11480"/>
                  </a:cubicBezTo>
                  <a:cubicBezTo>
                    <a:pt x="3572" y="11468"/>
                    <a:pt x="4344" y="11464"/>
                    <a:pt x="5115" y="11464"/>
                  </a:cubicBezTo>
                  <a:cubicBezTo>
                    <a:pt x="6658" y="11464"/>
                    <a:pt x="8202" y="11480"/>
                    <a:pt x="9745" y="11480"/>
                  </a:cubicBezTo>
                  <a:cubicBezTo>
                    <a:pt x="10989" y="11480"/>
                    <a:pt x="12222" y="11455"/>
                    <a:pt x="13454" y="11393"/>
                  </a:cubicBezTo>
                  <a:cubicBezTo>
                    <a:pt x="14350" y="11356"/>
                    <a:pt x="15594" y="11244"/>
                    <a:pt x="15594" y="10099"/>
                  </a:cubicBezTo>
                  <a:cubicBezTo>
                    <a:pt x="15582" y="7423"/>
                    <a:pt x="15744" y="4735"/>
                    <a:pt x="15669" y="2072"/>
                  </a:cubicBezTo>
                  <a:cubicBezTo>
                    <a:pt x="15644" y="1524"/>
                    <a:pt x="15482" y="939"/>
                    <a:pt x="15059" y="591"/>
                  </a:cubicBezTo>
                  <a:cubicBezTo>
                    <a:pt x="14636" y="230"/>
                    <a:pt x="14039" y="192"/>
                    <a:pt x="13479" y="180"/>
                  </a:cubicBezTo>
                  <a:cubicBezTo>
                    <a:pt x="12939" y="163"/>
                    <a:pt x="12401" y="156"/>
                    <a:pt x="11864" y="156"/>
                  </a:cubicBezTo>
                  <a:cubicBezTo>
                    <a:pt x="10789" y="156"/>
                    <a:pt x="9716" y="184"/>
                    <a:pt x="8637" y="217"/>
                  </a:cubicBezTo>
                  <a:cubicBezTo>
                    <a:pt x="8541" y="219"/>
                    <a:pt x="8445" y="220"/>
                    <a:pt x="8349" y="220"/>
                  </a:cubicBezTo>
                  <a:cubicBezTo>
                    <a:pt x="6944" y="220"/>
                    <a:pt x="5564" y="0"/>
                    <a:pt x="4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5345450" y="4598150"/>
              <a:ext cx="108625" cy="103075"/>
            </a:xfrm>
            <a:custGeom>
              <a:avLst/>
              <a:gdLst/>
              <a:ahLst/>
              <a:cxnLst/>
              <a:rect l="l" t="t" r="r" b="b"/>
              <a:pathLst>
                <a:path w="4345" h="4123" extrusionOk="0">
                  <a:moveTo>
                    <a:pt x="1" y="0"/>
                  </a:moveTo>
                  <a:lnTo>
                    <a:pt x="1" y="0"/>
                  </a:lnTo>
                  <a:cubicBezTo>
                    <a:pt x="138" y="1668"/>
                    <a:pt x="424" y="2975"/>
                    <a:pt x="972" y="3460"/>
                  </a:cubicBezTo>
                  <a:cubicBezTo>
                    <a:pt x="1345" y="3771"/>
                    <a:pt x="1805" y="3970"/>
                    <a:pt x="2291" y="4033"/>
                  </a:cubicBezTo>
                  <a:cubicBezTo>
                    <a:pt x="2697" y="4095"/>
                    <a:pt x="3104" y="4123"/>
                    <a:pt x="3511" y="4123"/>
                  </a:cubicBezTo>
                  <a:cubicBezTo>
                    <a:pt x="3589" y="4123"/>
                    <a:pt x="3668" y="4122"/>
                    <a:pt x="3747" y="4120"/>
                  </a:cubicBezTo>
                  <a:cubicBezTo>
                    <a:pt x="3909" y="4120"/>
                    <a:pt x="4071" y="4120"/>
                    <a:pt x="4232" y="4107"/>
                  </a:cubicBezTo>
                  <a:cubicBezTo>
                    <a:pt x="4344" y="2726"/>
                    <a:pt x="3672" y="1394"/>
                    <a:pt x="2502" y="660"/>
                  </a:cubicBezTo>
                  <a:cubicBezTo>
                    <a:pt x="2017" y="374"/>
                    <a:pt x="1482" y="187"/>
                    <a:pt x="922" y="100"/>
                  </a:cubicBezTo>
                  <a:cubicBezTo>
                    <a:pt x="623" y="38"/>
                    <a:pt x="312" y="1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5348875" y="4228825"/>
              <a:ext cx="117325" cy="110175"/>
            </a:xfrm>
            <a:custGeom>
              <a:avLst/>
              <a:gdLst/>
              <a:ahLst/>
              <a:cxnLst/>
              <a:rect l="l" t="t" r="r" b="b"/>
              <a:pathLst>
                <a:path w="4693" h="4407" extrusionOk="0">
                  <a:moveTo>
                    <a:pt x="4693" y="0"/>
                  </a:moveTo>
                  <a:lnTo>
                    <a:pt x="4693" y="0"/>
                  </a:lnTo>
                  <a:cubicBezTo>
                    <a:pt x="2876" y="125"/>
                    <a:pt x="38" y="697"/>
                    <a:pt x="38" y="3062"/>
                  </a:cubicBezTo>
                  <a:cubicBezTo>
                    <a:pt x="38" y="3398"/>
                    <a:pt x="26" y="3859"/>
                    <a:pt x="1" y="4406"/>
                  </a:cubicBezTo>
                  <a:cubicBezTo>
                    <a:pt x="685" y="4356"/>
                    <a:pt x="1357" y="4219"/>
                    <a:pt x="2017" y="3995"/>
                  </a:cubicBezTo>
                  <a:cubicBezTo>
                    <a:pt x="2565" y="3834"/>
                    <a:pt x="3075" y="3547"/>
                    <a:pt x="3498" y="3162"/>
                  </a:cubicBezTo>
                  <a:cubicBezTo>
                    <a:pt x="3809" y="2850"/>
                    <a:pt x="4058" y="2477"/>
                    <a:pt x="4220" y="2066"/>
                  </a:cubicBezTo>
                  <a:cubicBezTo>
                    <a:pt x="4518" y="1419"/>
                    <a:pt x="4668" y="71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5878450" y="4567350"/>
              <a:ext cx="88700" cy="130375"/>
            </a:xfrm>
            <a:custGeom>
              <a:avLst/>
              <a:gdLst/>
              <a:ahLst/>
              <a:cxnLst/>
              <a:rect l="l" t="t" r="r" b="b"/>
              <a:pathLst>
                <a:path w="3548" h="5215" extrusionOk="0">
                  <a:moveTo>
                    <a:pt x="3547" y="0"/>
                  </a:moveTo>
                  <a:lnTo>
                    <a:pt x="3547" y="0"/>
                  </a:lnTo>
                  <a:cubicBezTo>
                    <a:pt x="3261" y="75"/>
                    <a:pt x="2962" y="174"/>
                    <a:pt x="2688" y="299"/>
                  </a:cubicBezTo>
                  <a:cubicBezTo>
                    <a:pt x="1705" y="734"/>
                    <a:pt x="834" y="1494"/>
                    <a:pt x="398" y="2477"/>
                  </a:cubicBezTo>
                  <a:cubicBezTo>
                    <a:pt x="174" y="3062"/>
                    <a:pt x="37" y="3672"/>
                    <a:pt x="13" y="4294"/>
                  </a:cubicBezTo>
                  <a:cubicBezTo>
                    <a:pt x="0" y="4605"/>
                    <a:pt x="0" y="4904"/>
                    <a:pt x="0" y="5215"/>
                  </a:cubicBezTo>
                  <a:cubicBezTo>
                    <a:pt x="1481" y="5140"/>
                    <a:pt x="3522" y="4953"/>
                    <a:pt x="3510" y="3074"/>
                  </a:cubicBezTo>
                  <a:cubicBezTo>
                    <a:pt x="3510" y="2054"/>
                    <a:pt x="3535" y="1021"/>
                    <a:pt x="3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5857600" y="4235050"/>
              <a:ext cx="112350" cy="104300"/>
            </a:xfrm>
            <a:custGeom>
              <a:avLst/>
              <a:gdLst/>
              <a:ahLst/>
              <a:cxnLst/>
              <a:rect l="l" t="t" r="r" b="b"/>
              <a:pathLst>
                <a:path w="4494" h="4172" extrusionOk="0">
                  <a:moveTo>
                    <a:pt x="0" y="0"/>
                  </a:moveTo>
                  <a:cubicBezTo>
                    <a:pt x="13" y="13"/>
                    <a:pt x="13" y="13"/>
                    <a:pt x="13" y="25"/>
                  </a:cubicBezTo>
                  <a:cubicBezTo>
                    <a:pt x="25" y="536"/>
                    <a:pt x="87" y="1046"/>
                    <a:pt x="224" y="1531"/>
                  </a:cubicBezTo>
                  <a:cubicBezTo>
                    <a:pt x="598" y="2738"/>
                    <a:pt x="1680" y="3634"/>
                    <a:pt x="2888" y="3983"/>
                  </a:cubicBezTo>
                  <a:cubicBezTo>
                    <a:pt x="3367" y="4108"/>
                    <a:pt x="3867" y="4171"/>
                    <a:pt x="4359" y="4171"/>
                  </a:cubicBezTo>
                  <a:cubicBezTo>
                    <a:pt x="4404" y="4171"/>
                    <a:pt x="4448" y="4171"/>
                    <a:pt x="4493" y="4170"/>
                  </a:cubicBezTo>
                  <a:cubicBezTo>
                    <a:pt x="4493" y="3821"/>
                    <a:pt x="4481" y="3473"/>
                    <a:pt x="4468" y="3124"/>
                  </a:cubicBezTo>
                  <a:cubicBezTo>
                    <a:pt x="4443" y="2228"/>
                    <a:pt x="4182" y="1270"/>
                    <a:pt x="3485" y="697"/>
                  </a:cubicBezTo>
                  <a:cubicBezTo>
                    <a:pt x="2776" y="112"/>
                    <a:pt x="1780" y="38"/>
                    <a:pt x="859" y="13"/>
                  </a:cubicBezTo>
                  <a:cubicBezTo>
                    <a:pt x="573" y="0"/>
                    <a:pt x="286"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324000" y="4229750"/>
              <a:ext cx="634750" cy="471475"/>
            </a:xfrm>
            <a:custGeom>
              <a:avLst/>
              <a:gdLst/>
              <a:ahLst/>
              <a:cxnLst/>
              <a:rect l="l" t="t" r="r" b="b"/>
              <a:pathLst>
                <a:path w="25390" h="18859" extrusionOk="0">
                  <a:moveTo>
                    <a:pt x="5215" y="1"/>
                  </a:moveTo>
                  <a:lnTo>
                    <a:pt x="5215" y="1"/>
                  </a:lnTo>
                  <a:cubicBezTo>
                    <a:pt x="3423" y="200"/>
                    <a:pt x="1033" y="860"/>
                    <a:pt x="1033" y="3025"/>
                  </a:cubicBezTo>
                  <a:cubicBezTo>
                    <a:pt x="1033" y="5850"/>
                    <a:pt x="0" y="16591"/>
                    <a:pt x="1830" y="18196"/>
                  </a:cubicBezTo>
                  <a:cubicBezTo>
                    <a:pt x="2203" y="18507"/>
                    <a:pt x="2663" y="18706"/>
                    <a:pt x="3149" y="18781"/>
                  </a:cubicBezTo>
                  <a:cubicBezTo>
                    <a:pt x="3553" y="18833"/>
                    <a:pt x="3958" y="18859"/>
                    <a:pt x="4362" y="18859"/>
                  </a:cubicBezTo>
                  <a:cubicBezTo>
                    <a:pt x="4443" y="18859"/>
                    <a:pt x="4524" y="18858"/>
                    <a:pt x="4605" y="18856"/>
                  </a:cubicBezTo>
                  <a:cubicBezTo>
                    <a:pt x="5734" y="18841"/>
                    <a:pt x="6861" y="18836"/>
                    <a:pt x="7986" y="18836"/>
                  </a:cubicBezTo>
                  <a:cubicBezTo>
                    <a:pt x="10321" y="18836"/>
                    <a:pt x="12651" y="18857"/>
                    <a:pt x="14984" y="18857"/>
                  </a:cubicBezTo>
                  <a:cubicBezTo>
                    <a:pt x="15345" y="18857"/>
                    <a:pt x="15706" y="18857"/>
                    <a:pt x="16067" y="18856"/>
                  </a:cubicBezTo>
                  <a:cubicBezTo>
                    <a:pt x="18096" y="18856"/>
                    <a:pt x="20137" y="18806"/>
                    <a:pt x="22166" y="18719"/>
                  </a:cubicBezTo>
                  <a:cubicBezTo>
                    <a:pt x="23298" y="18669"/>
                    <a:pt x="24754" y="18545"/>
                    <a:pt x="25389" y="17649"/>
                  </a:cubicBezTo>
                  <a:lnTo>
                    <a:pt x="25389" y="17649"/>
                  </a:lnTo>
                  <a:cubicBezTo>
                    <a:pt x="22825" y="18059"/>
                    <a:pt x="19701" y="18034"/>
                    <a:pt x="17660" y="18047"/>
                  </a:cubicBezTo>
                  <a:cubicBezTo>
                    <a:pt x="13840" y="18047"/>
                    <a:pt x="9795" y="18134"/>
                    <a:pt x="5974" y="18184"/>
                  </a:cubicBezTo>
                  <a:cubicBezTo>
                    <a:pt x="5893" y="18186"/>
                    <a:pt x="5812" y="18187"/>
                    <a:pt x="5731" y="18187"/>
                  </a:cubicBezTo>
                  <a:cubicBezTo>
                    <a:pt x="5327" y="18187"/>
                    <a:pt x="4922" y="18161"/>
                    <a:pt x="4518" y="18109"/>
                  </a:cubicBezTo>
                  <a:cubicBezTo>
                    <a:pt x="4032" y="18047"/>
                    <a:pt x="3572" y="17835"/>
                    <a:pt x="3199" y="17524"/>
                  </a:cubicBezTo>
                  <a:cubicBezTo>
                    <a:pt x="1369" y="15919"/>
                    <a:pt x="2402" y="5178"/>
                    <a:pt x="2402" y="2353"/>
                  </a:cubicBezTo>
                  <a:cubicBezTo>
                    <a:pt x="2402" y="1494"/>
                    <a:pt x="3460" y="349"/>
                    <a:pt x="5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438550" y="4258700"/>
              <a:ext cx="490325" cy="19075"/>
            </a:xfrm>
            <a:custGeom>
              <a:avLst/>
              <a:gdLst/>
              <a:ahLst/>
              <a:cxnLst/>
              <a:rect l="l" t="t" r="r" b="b"/>
              <a:pathLst>
                <a:path w="19613" h="763" extrusionOk="0">
                  <a:moveTo>
                    <a:pt x="19575" y="0"/>
                  </a:moveTo>
                  <a:cubicBezTo>
                    <a:pt x="18144" y="25"/>
                    <a:pt x="16725" y="162"/>
                    <a:pt x="15294" y="199"/>
                  </a:cubicBezTo>
                  <a:cubicBezTo>
                    <a:pt x="14874" y="210"/>
                    <a:pt x="14455" y="215"/>
                    <a:pt x="14036" y="215"/>
                  </a:cubicBezTo>
                  <a:cubicBezTo>
                    <a:pt x="13024" y="215"/>
                    <a:pt x="12012" y="188"/>
                    <a:pt x="11000" y="162"/>
                  </a:cubicBezTo>
                  <a:cubicBezTo>
                    <a:pt x="9569" y="125"/>
                    <a:pt x="8141" y="115"/>
                    <a:pt x="6712" y="115"/>
                  </a:cubicBezTo>
                  <a:cubicBezTo>
                    <a:pt x="5284" y="115"/>
                    <a:pt x="3856" y="125"/>
                    <a:pt x="2425" y="125"/>
                  </a:cubicBezTo>
                  <a:cubicBezTo>
                    <a:pt x="2054" y="125"/>
                    <a:pt x="1676" y="98"/>
                    <a:pt x="1306" y="98"/>
                  </a:cubicBezTo>
                  <a:cubicBezTo>
                    <a:pt x="1168" y="98"/>
                    <a:pt x="1030" y="102"/>
                    <a:pt x="894" y="112"/>
                  </a:cubicBezTo>
                  <a:cubicBezTo>
                    <a:pt x="533" y="137"/>
                    <a:pt x="98" y="237"/>
                    <a:pt x="23" y="635"/>
                  </a:cubicBezTo>
                  <a:cubicBezTo>
                    <a:pt x="0" y="710"/>
                    <a:pt x="64" y="762"/>
                    <a:pt x="126" y="762"/>
                  </a:cubicBezTo>
                  <a:cubicBezTo>
                    <a:pt x="167" y="762"/>
                    <a:pt x="207" y="739"/>
                    <a:pt x="222" y="685"/>
                  </a:cubicBezTo>
                  <a:cubicBezTo>
                    <a:pt x="304" y="367"/>
                    <a:pt x="698" y="319"/>
                    <a:pt x="1015" y="319"/>
                  </a:cubicBezTo>
                  <a:cubicBezTo>
                    <a:pt x="1083" y="319"/>
                    <a:pt x="1148" y="322"/>
                    <a:pt x="1205" y="324"/>
                  </a:cubicBezTo>
                  <a:cubicBezTo>
                    <a:pt x="1691" y="324"/>
                    <a:pt x="2176" y="336"/>
                    <a:pt x="2661" y="336"/>
                  </a:cubicBezTo>
                  <a:cubicBezTo>
                    <a:pt x="4043" y="336"/>
                    <a:pt x="5424" y="324"/>
                    <a:pt x="6818" y="324"/>
                  </a:cubicBezTo>
                  <a:cubicBezTo>
                    <a:pt x="9029" y="324"/>
                    <a:pt x="11248" y="415"/>
                    <a:pt x="13462" y="415"/>
                  </a:cubicBezTo>
                  <a:cubicBezTo>
                    <a:pt x="13965" y="415"/>
                    <a:pt x="14468" y="410"/>
                    <a:pt x="14970" y="398"/>
                  </a:cubicBezTo>
                  <a:cubicBezTo>
                    <a:pt x="16501" y="374"/>
                    <a:pt x="18044" y="237"/>
                    <a:pt x="19575" y="62"/>
                  </a:cubicBezTo>
                  <a:cubicBezTo>
                    <a:pt x="19612" y="50"/>
                    <a:pt x="19612" y="0"/>
                    <a:pt x="19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077875" y="4638275"/>
              <a:ext cx="67850" cy="74400"/>
            </a:xfrm>
            <a:custGeom>
              <a:avLst/>
              <a:gdLst/>
              <a:ahLst/>
              <a:cxnLst/>
              <a:rect l="l" t="t" r="r" b="b"/>
              <a:pathLst>
                <a:path w="2714" h="2976" extrusionOk="0">
                  <a:moveTo>
                    <a:pt x="1357" y="1"/>
                  </a:moveTo>
                  <a:cubicBezTo>
                    <a:pt x="611" y="1"/>
                    <a:pt x="1" y="660"/>
                    <a:pt x="1" y="1482"/>
                  </a:cubicBezTo>
                  <a:cubicBezTo>
                    <a:pt x="1" y="2303"/>
                    <a:pt x="611" y="2975"/>
                    <a:pt x="1357" y="2975"/>
                  </a:cubicBezTo>
                  <a:cubicBezTo>
                    <a:pt x="2104" y="2975"/>
                    <a:pt x="2714" y="2303"/>
                    <a:pt x="2714" y="1482"/>
                  </a:cubicBezTo>
                  <a:cubicBezTo>
                    <a:pt x="2714" y="660"/>
                    <a:pt x="2104"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6087525" y="4651025"/>
              <a:ext cx="33625" cy="47950"/>
            </a:xfrm>
            <a:custGeom>
              <a:avLst/>
              <a:gdLst/>
              <a:ahLst/>
              <a:cxnLst/>
              <a:rect l="l" t="t" r="r" b="b"/>
              <a:pathLst>
                <a:path w="1345" h="1918" extrusionOk="0">
                  <a:moveTo>
                    <a:pt x="673" y="1"/>
                  </a:moveTo>
                  <a:cubicBezTo>
                    <a:pt x="299" y="1"/>
                    <a:pt x="0" y="437"/>
                    <a:pt x="0" y="959"/>
                  </a:cubicBezTo>
                  <a:cubicBezTo>
                    <a:pt x="0" y="1494"/>
                    <a:pt x="299" y="1918"/>
                    <a:pt x="673" y="1918"/>
                  </a:cubicBezTo>
                  <a:cubicBezTo>
                    <a:pt x="1046" y="1918"/>
                    <a:pt x="1345" y="1494"/>
                    <a:pt x="1345" y="959"/>
                  </a:cubicBezTo>
                  <a:cubicBezTo>
                    <a:pt x="1345" y="437"/>
                    <a:pt x="1046"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6230650" y="4613125"/>
              <a:ext cx="68175" cy="67450"/>
            </a:xfrm>
            <a:custGeom>
              <a:avLst/>
              <a:gdLst/>
              <a:ahLst/>
              <a:cxnLst/>
              <a:rect l="l" t="t" r="r" b="b"/>
              <a:pathLst>
                <a:path w="2727" h="2698" extrusionOk="0">
                  <a:moveTo>
                    <a:pt x="1300" y="0"/>
                  </a:moveTo>
                  <a:cubicBezTo>
                    <a:pt x="1224" y="0"/>
                    <a:pt x="1147" y="8"/>
                    <a:pt x="1071" y="24"/>
                  </a:cubicBezTo>
                  <a:cubicBezTo>
                    <a:pt x="411" y="160"/>
                    <a:pt x="0" y="870"/>
                    <a:pt x="162" y="1604"/>
                  </a:cubicBezTo>
                  <a:cubicBezTo>
                    <a:pt x="305" y="2253"/>
                    <a:pt x="847" y="2698"/>
                    <a:pt x="1426" y="2698"/>
                  </a:cubicBezTo>
                  <a:cubicBezTo>
                    <a:pt x="1502" y="2698"/>
                    <a:pt x="1579" y="2690"/>
                    <a:pt x="1656" y="2674"/>
                  </a:cubicBezTo>
                  <a:cubicBezTo>
                    <a:pt x="2315" y="2538"/>
                    <a:pt x="2726" y="1841"/>
                    <a:pt x="2564" y="1106"/>
                  </a:cubicBezTo>
                  <a:cubicBezTo>
                    <a:pt x="2432" y="456"/>
                    <a:pt x="1889"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6242150" y="4626275"/>
              <a:ext cx="33650" cy="43025"/>
            </a:xfrm>
            <a:custGeom>
              <a:avLst/>
              <a:gdLst/>
              <a:ahLst/>
              <a:cxnLst/>
              <a:rect l="l" t="t" r="r" b="b"/>
              <a:pathLst>
                <a:path w="1346" h="1721" extrusionOk="0">
                  <a:moveTo>
                    <a:pt x="564" y="0"/>
                  </a:moveTo>
                  <a:cubicBezTo>
                    <a:pt x="538" y="0"/>
                    <a:pt x="512" y="3"/>
                    <a:pt x="486" y="8"/>
                  </a:cubicBezTo>
                  <a:cubicBezTo>
                    <a:pt x="175" y="70"/>
                    <a:pt x="1" y="506"/>
                    <a:pt x="113" y="979"/>
                  </a:cubicBezTo>
                  <a:cubicBezTo>
                    <a:pt x="204" y="1412"/>
                    <a:pt x="495" y="1720"/>
                    <a:pt x="782" y="1720"/>
                  </a:cubicBezTo>
                  <a:cubicBezTo>
                    <a:pt x="808" y="1720"/>
                    <a:pt x="834" y="1718"/>
                    <a:pt x="860" y="1713"/>
                  </a:cubicBezTo>
                  <a:cubicBezTo>
                    <a:pt x="1171" y="1651"/>
                    <a:pt x="1345" y="1215"/>
                    <a:pt x="1245" y="742"/>
                  </a:cubicBezTo>
                  <a:cubicBezTo>
                    <a:pt x="1143" y="308"/>
                    <a:pt x="852" y="0"/>
                    <a:pt x="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6034175" y="3875400"/>
              <a:ext cx="148125" cy="374675"/>
            </a:xfrm>
            <a:custGeom>
              <a:avLst/>
              <a:gdLst/>
              <a:ahLst/>
              <a:cxnLst/>
              <a:rect l="l" t="t" r="r" b="b"/>
              <a:pathLst>
                <a:path w="5925" h="14987" extrusionOk="0">
                  <a:moveTo>
                    <a:pt x="2793" y="0"/>
                  </a:moveTo>
                  <a:cubicBezTo>
                    <a:pt x="1875" y="0"/>
                    <a:pt x="627" y="691"/>
                    <a:pt x="168" y="1020"/>
                  </a:cubicBezTo>
                  <a:cubicBezTo>
                    <a:pt x="0" y="1121"/>
                    <a:pt x="84" y="1353"/>
                    <a:pt x="248" y="1353"/>
                  </a:cubicBezTo>
                  <a:cubicBezTo>
                    <a:pt x="266" y="1353"/>
                    <a:pt x="285" y="1350"/>
                    <a:pt x="305" y="1344"/>
                  </a:cubicBezTo>
                  <a:cubicBezTo>
                    <a:pt x="803" y="1219"/>
                    <a:pt x="1276" y="1007"/>
                    <a:pt x="1774" y="858"/>
                  </a:cubicBezTo>
                  <a:cubicBezTo>
                    <a:pt x="2050" y="776"/>
                    <a:pt x="2402" y="652"/>
                    <a:pt x="2712" y="652"/>
                  </a:cubicBezTo>
                  <a:cubicBezTo>
                    <a:pt x="2779" y="652"/>
                    <a:pt x="2844" y="658"/>
                    <a:pt x="2906" y="671"/>
                  </a:cubicBezTo>
                  <a:cubicBezTo>
                    <a:pt x="3230" y="746"/>
                    <a:pt x="3180" y="1082"/>
                    <a:pt x="3230" y="1368"/>
                  </a:cubicBezTo>
                  <a:cubicBezTo>
                    <a:pt x="3292" y="1729"/>
                    <a:pt x="3342" y="2090"/>
                    <a:pt x="3404" y="2464"/>
                  </a:cubicBezTo>
                  <a:cubicBezTo>
                    <a:pt x="4014" y="6508"/>
                    <a:pt x="4561" y="10566"/>
                    <a:pt x="5109" y="14623"/>
                  </a:cubicBezTo>
                  <a:cubicBezTo>
                    <a:pt x="5146" y="14866"/>
                    <a:pt x="5358" y="14987"/>
                    <a:pt x="5552" y="14987"/>
                  </a:cubicBezTo>
                  <a:cubicBezTo>
                    <a:pt x="5747" y="14987"/>
                    <a:pt x="5924" y="14866"/>
                    <a:pt x="5893" y="14623"/>
                  </a:cubicBezTo>
                  <a:cubicBezTo>
                    <a:pt x="5818" y="14025"/>
                    <a:pt x="5719" y="13441"/>
                    <a:pt x="5632" y="12843"/>
                  </a:cubicBezTo>
                  <a:cubicBezTo>
                    <a:pt x="5246" y="10155"/>
                    <a:pt x="4848" y="7454"/>
                    <a:pt x="4437" y="4754"/>
                  </a:cubicBezTo>
                  <a:cubicBezTo>
                    <a:pt x="4312" y="3982"/>
                    <a:pt x="4200" y="3210"/>
                    <a:pt x="4076" y="2439"/>
                  </a:cubicBezTo>
                  <a:cubicBezTo>
                    <a:pt x="4014" y="2065"/>
                    <a:pt x="3952" y="1704"/>
                    <a:pt x="3902" y="1331"/>
                  </a:cubicBezTo>
                  <a:cubicBezTo>
                    <a:pt x="3852" y="1057"/>
                    <a:pt x="3840" y="746"/>
                    <a:pt x="3715" y="485"/>
                  </a:cubicBezTo>
                  <a:cubicBezTo>
                    <a:pt x="3533" y="133"/>
                    <a:pt x="3195" y="0"/>
                    <a:pt x="2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5986400" y="3896400"/>
              <a:ext cx="71600" cy="413725"/>
            </a:xfrm>
            <a:custGeom>
              <a:avLst/>
              <a:gdLst/>
              <a:ahLst/>
              <a:cxnLst/>
              <a:rect l="l" t="t" r="r" b="b"/>
              <a:pathLst>
                <a:path w="2864" h="16549" extrusionOk="0">
                  <a:moveTo>
                    <a:pt x="2395" y="0"/>
                  </a:moveTo>
                  <a:cubicBezTo>
                    <a:pt x="2059" y="0"/>
                    <a:pt x="1725" y="173"/>
                    <a:pt x="1432" y="304"/>
                  </a:cubicBezTo>
                  <a:cubicBezTo>
                    <a:pt x="1009" y="491"/>
                    <a:pt x="449" y="703"/>
                    <a:pt x="237" y="1138"/>
                  </a:cubicBezTo>
                  <a:cubicBezTo>
                    <a:pt x="1" y="1661"/>
                    <a:pt x="162" y="2333"/>
                    <a:pt x="237" y="2881"/>
                  </a:cubicBezTo>
                  <a:cubicBezTo>
                    <a:pt x="312" y="3515"/>
                    <a:pt x="349" y="4138"/>
                    <a:pt x="411" y="4772"/>
                  </a:cubicBezTo>
                  <a:cubicBezTo>
                    <a:pt x="561" y="6228"/>
                    <a:pt x="735" y="7685"/>
                    <a:pt x="909" y="9141"/>
                  </a:cubicBezTo>
                  <a:cubicBezTo>
                    <a:pt x="1083" y="10659"/>
                    <a:pt x="1270" y="12165"/>
                    <a:pt x="1419" y="13671"/>
                  </a:cubicBezTo>
                  <a:cubicBezTo>
                    <a:pt x="1482" y="14293"/>
                    <a:pt x="1544" y="14915"/>
                    <a:pt x="1594" y="15525"/>
                  </a:cubicBezTo>
                  <a:cubicBezTo>
                    <a:pt x="1627" y="15958"/>
                    <a:pt x="1769" y="16549"/>
                    <a:pt x="2267" y="16549"/>
                  </a:cubicBezTo>
                  <a:cubicBezTo>
                    <a:pt x="2327" y="16549"/>
                    <a:pt x="2393" y="16540"/>
                    <a:pt x="2465" y="16521"/>
                  </a:cubicBezTo>
                  <a:cubicBezTo>
                    <a:pt x="2714" y="16446"/>
                    <a:pt x="2801" y="16135"/>
                    <a:pt x="2614" y="15948"/>
                  </a:cubicBezTo>
                  <a:cubicBezTo>
                    <a:pt x="2415" y="15724"/>
                    <a:pt x="2465" y="15301"/>
                    <a:pt x="2440" y="15015"/>
                  </a:cubicBezTo>
                  <a:cubicBezTo>
                    <a:pt x="2403" y="14642"/>
                    <a:pt x="2365" y="14268"/>
                    <a:pt x="2328" y="13895"/>
                  </a:cubicBezTo>
                  <a:cubicBezTo>
                    <a:pt x="2253" y="13123"/>
                    <a:pt x="2166" y="12339"/>
                    <a:pt x="2079" y="11555"/>
                  </a:cubicBezTo>
                  <a:cubicBezTo>
                    <a:pt x="1880" y="9875"/>
                    <a:pt x="1668" y="8195"/>
                    <a:pt x="1482" y="6515"/>
                  </a:cubicBezTo>
                  <a:cubicBezTo>
                    <a:pt x="1320" y="5071"/>
                    <a:pt x="1171" y="3615"/>
                    <a:pt x="1021" y="2171"/>
                  </a:cubicBezTo>
                  <a:cubicBezTo>
                    <a:pt x="984" y="1935"/>
                    <a:pt x="909" y="1599"/>
                    <a:pt x="1096" y="1412"/>
                  </a:cubicBezTo>
                  <a:cubicBezTo>
                    <a:pt x="1245" y="1250"/>
                    <a:pt x="1556" y="1151"/>
                    <a:pt x="1743" y="1064"/>
                  </a:cubicBezTo>
                  <a:cubicBezTo>
                    <a:pt x="2104" y="889"/>
                    <a:pt x="2564" y="765"/>
                    <a:pt x="2776" y="404"/>
                  </a:cubicBezTo>
                  <a:cubicBezTo>
                    <a:pt x="2863" y="255"/>
                    <a:pt x="2788" y="68"/>
                    <a:pt x="2627" y="31"/>
                  </a:cubicBezTo>
                  <a:cubicBezTo>
                    <a:pt x="2550" y="10"/>
                    <a:pt x="247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5943775" y="4194425"/>
              <a:ext cx="399525" cy="475075"/>
            </a:xfrm>
            <a:custGeom>
              <a:avLst/>
              <a:gdLst/>
              <a:ahLst/>
              <a:cxnLst/>
              <a:rect l="l" t="t" r="r" b="b"/>
              <a:pathLst>
                <a:path w="15981" h="19003" extrusionOk="0">
                  <a:moveTo>
                    <a:pt x="10787" y="0"/>
                  </a:moveTo>
                  <a:cubicBezTo>
                    <a:pt x="8152" y="0"/>
                    <a:pt x="611" y="1326"/>
                    <a:pt x="399" y="2073"/>
                  </a:cubicBezTo>
                  <a:cubicBezTo>
                    <a:pt x="1" y="3418"/>
                    <a:pt x="1544" y="17904"/>
                    <a:pt x="2950" y="18775"/>
                  </a:cubicBezTo>
                  <a:cubicBezTo>
                    <a:pt x="3207" y="18934"/>
                    <a:pt x="3729" y="19003"/>
                    <a:pt x="4416" y="19003"/>
                  </a:cubicBezTo>
                  <a:cubicBezTo>
                    <a:pt x="7494" y="19003"/>
                    <a:pt x="13900" y="17637"/>
                    <a:pt x="14836" y="16946"/>
                  </a:cubicBezTo>
                  <a:cubicBezTo>
                    <a:pt x="15981" y="16087"/>
                    <a:pt x="12969" y="443"/>
                    <a:pt x="11488" y="57"/>
                  </a:cubicBezTo>
                  <a:cubicBezTo>
                    <a:pt x="11334" y="18"/>
                    <a:pt x="11093" y="0"/>
                    <a:pt x="10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943775" y="4220100"/>
              <a:ext cx="372450" cy="449400"/>
            </a:xfrm>
            <a:custGeom>
              <a:avLst/>
              <a:gdLst/>
              <a:ahLst/>
              <a:cxnLst/>
              <a:rect l="l" t="t" r="r" b="b"/>
              <a:pathLst>
                <a:path w="14898" h="17976" extrusionOk="0">
                  <a:moveTo>
                    <a:pt x="3373" y="1"/>
                  </a:moveTo>
                  <a:lnTo>
                    <a:pt x="3373" y="1"/>
                  </a:lnTo>
                  <a:cubicBezTo>
                    <a:pt x="1731" y="362"/>
                    <a:pt x="486" y="748"/>
                    <a:pt x="399" y="1046"/>
                  </a:cubicBezTo>
                  <a:cubicBezTo>
                    <a:pt x="1" y="2391"/>
                    <a:pt x="1544" y="16877"/>
                    <a:pt x="2950" y="17748"/>
                  </a:cubicBezTo>
                  <a:cubicBezTo>
                    <a:pt x="3207" y="17907"/>
                    <a:pt x="3729" y="17976"/>
                    <a:pt x="4416" y="17976"/>
                  </a:cubicBezTo>
                  <a:cubicBezTo>
                    <a:pt x="7494" y="17976"/>
                    <a:pt x="13900" y="16610"/>
                    <a:pt x="14836" y="15919"/>
                  </a:cubicBezTo>
                  <a:cubicBezTo>
                    <a:pt x="14861" y="15894"/>
                    <a:pt x="14886" y="15857"/>
                    <a:pt x="14898" y="15832"/>
                  </a:cubicBezTo>
                  <a:lnTo>
                    <a:pt x="14898" y="15832"/>
                  </a:lnTo>
                  <a:cubicBezTo>
                    <a:pt x="12524" y="16400"/>
                    <a:pt x="9306" y="16928"/>
                    <a:pt x="7387" y="16928"/>
                  </a:cubicBezTo>
                  <a:cubicBezTo>
                    <a:pt x="6701" y="16928"/>
                    <a:pt x="6180" y="16860"/>
                    <a:pt x="5925" y="16703"/>
                  </a:cubicBezTo>
                  <a:cubicBezTo>
                    <a:pt x="4518" y="15832"/>
                    <a:pt x="2975" y="1345"/>
                    <a:pt x="3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5983300" y="4230375"/>
              <a:ext cx="14325" cy="155900"/>
            </a:xfrm>
            <a:custGeom>
              <a:avLst/>
              <a:gdLst/>
              <a:ahLst/>
              <a:cxnLst/>
              <a:rect l="l" t="t" r="r" b="b"/>
              <a:pathLst>
                <a:path w="573" h="6236" extrusionOk="0">
                  <a:moveTo>
                    <a:pt x="100" y="1"/>
                  </a:moveTo>
                  <a:cubicBezTo>
                    <a:pt x="0" y="2042"/>
                    <a:pt x="486" y="6199"/>
                    <a:pt x="486" y="6236"/>
                  </a:cubicBezTo>
                  <a:lnTo>
                    <a:pt x="573" y="6223"/>
                  </a:lnTo>
                  <a:cubicBezTo>
                    <a:pt x="560" y="6186"/>
                    <a:pt x="75" y="2042"/>
                    <a:pt x="1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064800" y="4249050"/>
              <a:ext cx="162450" cy="32375"/>
            </a:xfrm>
            <a:custGeom>
              <a:avLst/>
              <a:gdLst/>
              <a:ahLst/>
              <a:cxnLst/>
              <a:rect l="l" t="t" r="r" b="b"/>
              <a:pathLst>
                <a:path w="6498" h="1295" extrusionOk="0">
                  <a:moveTo>
                    <a:pt x="6485" y="0"/>
                  </a:moveTo>
                  <a:cubicBezTo>
                    <a:pt x="4295" y="224"/>
                    <a:pt x="2142" y="635"/>
                    <a:pt x="38" y="1233"/>
                  </a:cubicBezTo>
                  <a:cubicBezTo>
                    <a:pt x="1" y="1245"/>
                    <a:pt x="13" y="1295"/>
                    <a:pt x="51" y="1295"/>
                  </a:cubicBezTo>
                  <a:cubicBezTo>
                    <a:pt x="2166" y="710"/>
                    <a:pt x="4307" y="287"/>
                    <a:pt x="6485" y="25"/>
                  </a:cubicBezTo>
                  <a:cubicBezTo>
                    <a:pt x="6498" y="25"/>
                    <a:pt x="6498" y="0"/>
                    <a:pt x="6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060150" y="4280975"/>
              <a:ext cx="7800" cy="19175"/>
            </a:xfrm>
            <a:custGeom>
              <a:avLst/>
              <a:gdLst/>
              <a:ahLst/>
              <a:cxnLst/>
              <a:rect l="l" t="t" r="r" b="b"/>
              <a:pathLst>
                <a:path w="312" h="767" extrusionOk="0">
                  <a:moveTo>
                    <a:pt x="203" y="64"/>
                  </a:moveTo>
                  <a:lnTo>
                    <a:pt x="203" y="64"/>
                  </a:lnTo>
                  <a:cubicBezTo>
                    <a:pt x="214" y="165"/>
                    <a:pt x="226" y="266"/>
                    <a:pt x="237" y="366"/>
                  </a:cubicBezTo>
                  <a:cubicBezTo>
                    <a:pt x="249" y="416"/>
                    <a:pt x="249" y="466"/>
                    <a:pt x="262" y="503"/>
                  </a:cubicBezTo>
                  <a:cubicBezTo>
                    <a:pt x="262" y="528"/>
                    <a:pt x="262" y="553"/>
                    <a:pt x="262" y="578"/>
                  </a:cubicBezTo>
                  <a:cubicBezTo>
                    <a:pt x="194" y="639"/>
                    <a:pt x="145" y="670"/>
                    <a:pt x="114" y="670"/>
                  </a:cubicBezTo>
                  <a:cubicBezTo>
                    <a:pt x="88" y="670"/>
                    <a:pt x="75" y="648"/>
                    <a:pt x="75" y="603"/>
                  </a:cubicBezTo>
                  <a:cubicBezTo>
                    <a:pt x="7" y="421"/>
                    <a:pt x="125" y="229"/>
                    <a:pt x="203" y="64"/>
                  </a:cubicBezTo>
                  <a:close/>
                  <a:moveTo>
                    <a:pt x="222" y="0"/>
                  </a:moveTo>
                  <a:cubicBezTo>
                    <a:pt x="219" y="0"/>
                    <a:pt x="215" y="2"/>
                    <a:pt x="212" y="5"/>
                  </a:cubicBezTo>
                  <a:cubicBezTo>
                    <a:pt x="100" y="117"/>
                    <a:pt x="25" y="267"/>
                    <a:pt x="25" y="428"/>
                  </a:cubicBezTo>
                  <a:cubicBezTo>
                    <a:pt x="13" y="528"/>
                    <a:pt x="0" y="702"/>
                    <a:pt x="100" y="752"/>
                  </a:cubicBezTo>
                  <a:cubicBezTo>
                    <a:pt x="120" y="762"/>
                    <a:pt x="140" y="767"/>
                    <a:pt x="158" y="767"/>
                  </a:cubicBezTo>
                  <a:cubicBezTo>
                    <a:pt x="232" y="767"/>
                    <a:pt x="289" y="697"/>
                    <a:pt x="299" y="628"/>
                  </a:cubicBezTo>
                  <a:cubicBezTo>
                    <a:pt x="311" y="565"/>
                    <a:pt x="311" y="491"/>
                    <a:pt x="287" y="416"/>
                  </a:cubicBezTo>
                  <a:cubicBezTo>
                    <a:pt x="274" y="292"/>
                    <a:pt x="249" y="155"/>
                    <a:pt x="224" y="30"/>
                  </a:cubicBezTo>
                  <a:cubicBezTo>
                    <a:pt x="224" y="28"/>
                    <a:pt x="223" y="26"/>
                    <a:pt x="222" y="24"/>
                  </a:cubicBezTo>
                  <a:lnTo>
                    <a:pt x="222" y="24"/>
                  </a:lnTo>
                  <a:cubicBezTo>
                    <a:pt x="222" y="22"/>
                    <a:pt x="223" y="20"/>
                    <a:pt x="224" y="18"/>
                  </a:cubicBezTo>
                  <a:cubicBezTo>
                    <a:pt x="233" y="9"/>
                    <a:pt x="229"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6067600" y="4437900"/>
              <a:ext cx="70975" cy="66925"/>
            </a:xfrm>
            <a:custGeom>
              <a:avLst/>
              <a:gdLst/>
              <a:ahLst/>
              <a:cxnLst/>
              <a:rect l="l" t="t" r="r" b="b"/>
              <a:pathLst>
                <a:path w="2839" h="2677" extrusionOk="0">
                  <a:moveTo>
                    <a:pt x="1507" y="1"/>
                  </a:moveTo>
                  <a:cubicBezTo>
                    <a:pt x="1507" y="1"/>
                    <a:pt x="511" y="349"/>
                    <a:pt x="1" y="486"/>
                  </a:cubicBezTo>
                  <a:cubicBezTo>
                    <a:pt x="1" y="486"/>
                    <a:pt x="860" y="1967"/>
                    <a:pt x="1320" y="2677"/>
                  </a:cubicBezTo>
                  <a:cubicBezTo>
                    <a:pt x="2042" y="2403"/>
                    <a:pt x="2839" y="2054"/>
                    <a:pt x="2839" y="2054"/>
                  </a:cubicBez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065750" y="4436350"/>
              <a:ext cx="75000" cy="70350"/>
            </a:xfrm>
            <a:custGeom>
              <a:avLst/>
              <a:gdLst/>
              <a:ahLst/>
              <a:cxnLst/>
              <a:rect l="l" t="t" r="r" b="b"/>
              <a:pathLst>
                <a:path w="3000" h="2814" extrusionOk="0">
                  <a:moveTo>
                    <a:pt x="1581" y="63"/>
                  </a:moveTo>
                  <a:lnTo>
                    <a:pt x="2913" y="2116"/>
                  </a:lnTo>
                  <a:cubicBezTo>
                    <a:pt x="2913" y="2116"/>
                    <a:pt x="2116" y="2465"/>
                    <a:pt x="1394" y="2739"/>
                  </a:cubicBezTo>
                  <a:cubicBezTo>
                    <a:pt x="934" y="2029"/>
                    <a:pt x="75" y="548"/>
                    <a:pt x="75" y="548"/>
                  </a:cubicBezTo>
                  <a:cubicBezTo>
                    <a:pt x="585" y="411"/>
                    <a:pt x="1581" y="63"/>
                    <a:pt x="1581" y="63"/>
                  </a:cubicBezTo>
                  <a:close/>
                  <a:moveTo>
                    <a:pt x="1568" y="1"/>
                  </a:moveTo>
                  <a:cubicBezTo>
                    <a:pt x="1556" y="1"/>
                    <a:pt x="560" y="349"/>
                    <a:pt x="63" y="486"/>
                  </a:cubicBezTo>
                  <a:cubicBezTo>
                    <a:pt x="25" y="498"/>
                    <a:pt x="0" y="548"/>
                    <a:pt x="25" y="586"/>
                  </a:cubicBezTo>
                  <a:cubicBezTo>
                    <a:pt x="25" y="598"/>
                    <a:pt x="884" y="2079"/>
                    <a:pt x="1332" y="2776"/>
                  </a:cubicBezTo>
                  <a:cubicBezTo>
                    <a:pt x="1344" y="2801"/>
                    <a:pt x="1369" y="2813"/>
                    <a:pt x="1394" y="2813"/>
                  </a:cubicBezTo>
                  <a:cubicBezTo>
                    <a:pt x="1394" y="2813"/>
                    <a:pt x="1407" y="2801"/>
                    <a:pt x="1419" y="2801"/>
                  </a:cubicBezTo>
                  <a:cubicBezTo>
                    <a:pt x="2128" y="2527"/>
                    <a:pt x="2937" y="2179"/>
                    <a:pt x="2937" y="2179"/>
                  </a:cubicBezTo>
                  <a:cubicBezTo>
                    <a:pt x="2975" y="2154"/>
                    <a:pt x="3000" y="2116"/>
                    <a:pt x="2975" y="2079"/>
                  </a:cubicBezTo>
                  <a:lnTo>
                    <a:pt x="1643" y="25"/>
                  </a:lnTo>
                  <a:cubicBezTo>
                    <a:pt x="1631" y="13"/>
                    <a:pt x="1606" y="1"/>
                    <a:pt x="1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6192075" y="4374125"/>
              <a:ext cx="61925" cy="57900"/>
            </a:xfrm>
            <a:custGeom>
              <a:avLst/>
              <a:gdLst/>
              <a:ahLst/>
              <a:cxnLst/>
              <a:rect l="l" t="t" r="r" b="b"/>
              <a:pathLst>
                <a:path w="2477" h="2316" extrusionOk="0">
                  <a:moveTo>
                    <a:pt x="834" y="1"/>
                  </a:moveTo>
                  <a:lnTo>
                    <a:pt x="0" y="2315"/>
                  </a:lnTo>
                  <a:lnTo>
                    <a:pt x="0" y="2315"/>
                  </a:lnTo>
                  <a:lnTo>
                    <a:pt x="2477" y="1581"/>
                  </a:lnTo>
                  <a:lnTo>
                    <a:pt x="8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6189900" y="4372575"/>
              <a:ext cx="66275" cy="61000"/>
            </a:xfrm>
            <a:custGeom>
              <a:avLst/>
              <a:gdLst/>
              <a:ahLst/>
              <a:cxnLst/>
              <a:rect l="l" t="t" r="r" b="b"/>
              <a:pathLst>
                <a:path w="2651" h="2440" extrusionOk="0">
                  <a:moveTo>
                    <a:pt x="921" y="63"/>
                  </a:moveTo>
                  <a:lnTo>
                    <a:pt x="2564" y="1643"/>
                  </a:lnTo>
                  <a:lnTo>
                    <a:pt x="87" y="2377"/>
                  </a:lnTo>
                  <a:lnTo>
                    <a:pt x="87" y="2377"/>
                  </a:lnTo>
                  <a:lnTo>
                    <a:pt x="921" y="63"/>
                  </a:lnTo>
                  <a:close/>
                  <a:moveTo>
                    <a:pt x="909" y="0"/>
                  </a:moveTo>
                  <a:cubicBezTo>
                    <a:pt x="884" y="0"/>
                    <a:pt x="871" y="25"/>
                    <a:pt x="859" y="38"/>
                  </a:cubicBezTo>
                  <a:lnTo>
                    <a:pt x="25" y="2352"/>
                  </a:lnTo>
                  <a:cubicBezTo>
                    <a:pt x="0" y="2390"/>
                    <a:pt x="37" y="2440"/>
                    <a:pt x="87" y="2440"/>
                  </a:cubicBezTo>
                  <a:lnTo>
                    <a:pt x="100" y="2440"/>
                  </a:lnTo>
                  <a:lnTo>
                    <a:pt x="2589" y="1705"/>
                  </a:lnTo>
                  <a:cubicBezTo>
                    <a:pt x="2639" y="1693"/>
                    <a:pt x="2651" y="1631"/>
                    <a:pt x="2614" y="1606"/>
                  </a:cubicBezTo>
                  <a:lnTo>
                    <a:pt x="971" y="13"/>
                  </a:lnTo>
                  <a:cubicBezTo>
                    <a:pt x="958" y="0"/>
                    <a:pt x="933" y="0"/>
                    <a:pt x="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6183975" y="4479600"/>
              <a:ext cx="61625" cy="58225"/>
            </a:xfrm>
            <a:custGeom>
              <a:avLst/>
              <a:gdLst/>
              <a:ahLst/>
              <a:cxnLst/>
              <a:rect l="l" t="t" r="r" b="b"/>
              <a:pathLst>
                <a:path w="2465" h="2329" extrusionOk="0">
                  <a:moveTo>
                    <a:pt x="1208" y="0"/>
                  </a:moveTo>
                  <a:cubicBezTo>
                    <a:pt x="1199" y="0"/>
                    <a:pt x="1191" y="0"/>
                    <a:pt x="1183" y="1"/>
                  </a:cubicBezTo>
                  <a:cubicBezTo>
                    <a:pt x="511" y="50"/>
                    <a:pt x="1" y="623"/>
                    <a:pt x="38" y="1295"/>
                  </a:cubicBezTo>
                  <a:cubicBezTo>
                    <a:pt x="117" y="1894"/>
                    <a:pt x="628" y="2329"/>
                    <a:pt x="1215" y="2329"/>
                  </a:cubicBezTo>
                  <a:cubicBezTo>
                    <a:pt x="1274" y="2329"/>
                    <a:pt x="1334" y="2325"/>
                    <a:pt x="1395" y="2315"/>
                  </a:cubicBezTo>
                  <a:cubicBezTo>
                    <a:pt x="1967" y="2203"/>
                    <a:pt x="2465" y="1706"/>
                    <a:pt x="2440" y="1121"/>
                  </a:cubicBezTo>
                  <a:cubicBezTo>
                    <a:pt x="2440" y="1096"/>
                    <a:pt x="2427" y="1058"/>
                    <a:pt x="2427" y="1034"/>
                  </a:cubicBezTo>
                  <a:cubicBezTo>
                    <a:pt x="2317" y="444"/>
                    <a:pt x="1807" y="0"/>
                    <a:pt x="1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6174500" y="4478675"/>
              <a:ext cx="72050" cy="60075"/>
            </a:xfrm>
            <a:custGeom>
              <a:avLst/>
              <a:gdLst/>
              <a:ahLst/>
              <a:cxnLst/>
              <a:rect l="l" t="t" r="r" b="b"/>
              <a:pathLst>
                <a:path w="2882" h="2403" extrusionOk="0">
                  <a:moveTo>
                    <a:pt x="1612" y="62"/>
                  </a:moveTo>
                  <a:cubicBezTo>
                    <a:pt x="2197" y="87"/>
                    <a:pt x="2682" y="510"/>
                    <a:pt x="2782" y="1071"/>
                  </a:cubicBezTo>
                  <a:cubicBezTo>
                    <a:pt x="2782" y="1108"/>
                    <a:pt x="2782" y="1133"/>
                    <a:pt x="2782" y="1158"/>
                  </a:cubicBezTo>
                  <a:cubicBezTo>
                    <a:pt x="2819" y="1755"/>
                    <a:pt x="2296" y="2215"/>
                    <a:pt x="1761" y="2315"/>
                  </a:cubicBezTo>
                  <a:cubicBezTo>
                    <a:pt x="1697" y="2329"/>
                    <a:pt x="1631" y="2335"/>
                    <a:pt x="1566" y="2335"/>
                  </a:cubicBezTo>
                  <a:cubicBezTo>
                    <a:pt x="1331" y="2335"/>
                    <a:pt x="1097" y="2250"/>
                    <a:pt x="902" y="2103"/>
                  </a:cubicBezTo>
                  <a:cubicBezTo>
                    <a:pt x="367" y="1730"/>
                    <a:pt x="280" y="971"/>
                    <a:pt x="728" y="498"/>
                  </a:cubicBezTo>
                  <a:cubicBezTo>
                    <a:pt x="940" y="249"/>
                    <a:pt x="1238" y="87"/>
                    <a:pt x="1562" y="62"/>
                  </a:cubicBezTo>
                  <a:close/>
                  <a:moveTo>
                    <a:pt x="1562" y="0"/>
                  </a:moveTo>
                  <a:cubicBezTo>
                    <a:pt x="1213" y="25"/>
                    <a:pt x="902" y="187"/>
                    <a:pt x="678" y="448"/>
                  </a:cubicBezTo>
                  <a:cubicBezTo>
                    <a:pt x="1" y="1212"/>
                    <a:pt x="543" y="2403"/>
                    <a:pt x="1543" y="2403"/>
                  </a:cubicBezTo>
                  <a:cubicBezTo>
                    <a:pt x="1554" y="2403"/>
                    <a:pt x="1564" y="2402"/>
                    <a:pt x="1574" y="2402"/>
                  </a:cubicBezTo>
                  <a:cubicBezTo>
                    <a:pt x="1649" y="2402"/>
                    <a:pt x="1711" y="2390"/>
                    <a:pt x="1774" y="2377"/>
                  </a:cubicBezTo>
                  <a:cubicBezTo>
                    <a:pt x="2334" y="2278"/>
                    <a:pt x="2881" y="1792"/>
                    <a:pt x="2844" y="1158"/>
                  </a:cubicBezTo>
                  <a:cubicBezTo>
                    <a:pt x="2844" y="1133"/>
                    <a:pt x="2844" y="1095"/>
                    <a:pt x="2831" y="1071"/>
                  </a:cubicBezTo>
                  <a:cubicBezTo>
                    <a:pt x="2732" y="448"/>
                    <a:pt x="2184" y="0"/>
                    <a:pt x="15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843900" y="3345650"/>
              <a:ext cx="194500" cy="507350"/>
            </a:xfrm>
            <a:custGeom>
              <a:avLst/>
              <a:gdLst/>
              <a:ahLst/>
              <a:cxnLst/>
              <a:rect l="l" t="t" r="r" b="b"/>
              <a:pathLst>
                <a:path w="7780" h="20294" extrusionOk="0">
                  <a:moveTo>
                    <a:pt x="1052" y="0"/>
                  </a:moveTo>
                  <a:cubicBezTo>
                    <a:pt x="606" y="0"/>
                    <a:pt x="1" y="3952"/>
                    <a:pt x="1" y="3952"/>
                  </a:cubicBezTo>
                  <a:cubicBezTo>
                    <a:pt x="722" y="5172"/>
                    <a:pt x="2440" y="8358"/>
                    <a:pt x="3075" y="10748"/>
                  </a:cubicBezTo>
                  <a:cubicBezTo>
                    <a:pt x="4095" y="14606"/>
                    <a:pt x="6958" y="20293"/>
                    <a:pt x="6958" y="20293"/>
                  </a:cubicBezTo>
                  <a:lnTo>
                    <a:pt x="7779" y="19733"/>
                  </a:lnTo>
                  <a:cubicBezTo>
                    <a:pt x="7779" y="19733"/>
                    <a:pt x="6174" y="12789"/>
                    <a:pt x="5402" y="10212"/>
                  </a:cubicBezTo>
                  <a:cubicBezTo>
                    <a:pt x="4605" y="7574"/>
                    <a:pt x="3896" y="3741"/>
                    <a:pt x="3012" y="1998"/>
                  </a:cubicBezTo>
                  <a:cubicBezTo>
                    <a:pt x="2739" y="1438"/>
                    <a:pt x="2365" y="941"/>
                    <a:pt x="1892" y="530"/>
                  </a:cubicBezTo>
                  <a:cubicBezTo>
                    <a:pt x="1656" y="318"/>
                    <a:pt x="1370" y="144"/>
                    <a:pt x="1083" y="7"/>
                  </a:cubicBezTo>
                  <a:cubicBezTo>
                    <a:pt x="1073" y="3"/>
                    <a:pt x="1062" y="0"/>
                    <a:pt x="105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6009425" y="3832125"/>
              <a:ext cx="72825" cy="87275"/>
            </a:xfrm>
            <a:custGeom>
              <a:avLst/>
              <a:gdLst/>
              <a:ahLst/>
              <a:cxnLst/>
              <a:rect l="l" t="t" r="r" b="b"/>
              <a:pathLst>
                <a:path w="2913" h="3491" extrusionOk="0">
                  <a:moveTo>
                    <a:pt x="971" y="0"/>
                  </a:moveTo>
                  <a:lnTo>
                    <a:pt x="262" y="312"/>
                  </a:lnTo>
                  <a:cubicBezTo>
                    <a:pt x="424" y="772"/>
                    <a:pt x="1" y="1245"/>
                    <a:pt x="63" y="1730"/>
                  </a:cubicBezTo>
                  <a:cubicBezTo>
                    <a:pt x="150" y="2141"/>
                    <a:pt x="299" y="2527"/>
                    <a:pt x="511" y="2875"/>
                  </a:cubicBezTo>
                  <a:cubicBezTo>
                    <a:pt x="511" y="2875"/>
                    <a:pt x="959" y="2689"/>
                    <a:pt x="1071" y="2639"/>
                  </a:cubicBezTo>
                  <a:cubicBezTo>
                    <a:pt x="1121" y="2619"/>
                    <a:pt x="1167" y="2609"/>
                    <a:pt x="1211" y="2609"/>
                  </a:cubicBezTo>
                  <a:cubicBezTo>
                    <a:pt x="1356" y="2609"/>
                    <a:pt x="1471" y="2710"/>
                    <a:pt x="1556" y="2863"/>
                  </a:cubicBezTo>
                  <a:cubicBezTo>
                    <a:pt x="1606" y="2938"/>
                    <a:pt x="1619" y="3025"/>
                    <a:pt x="1581" y="3112"/>
                  </a:cubicBezTo>
                  <a:cubicBezTo>
                    <a:pt x="1507" y="3211"/>
                    <a:pt x="1444" y="3311"/>
                    <a:pt x="1357" y="3398"/>
                  </a:cubicBezTo>
                  <a:cubicBezTo>
                    <a:pt x="1357" y="3473"/>
                    <a:pt x="1507" y="3473"/>
                    <a:pt x="1581" y="3485"/>
                  </a:cubicBezTo>
                  <a:cubicBezTo>
                    <a:pt x="1601" y="3489"/>
                    <a:pt x="1621" y="3491"/>
                    <a:pt x="1642" y="3491"/>
                  </a:cubicBezTo>
                  <a:cubicBezTo>
                    <a:pt x="1760" y="3491"/>
                    <a:pt x="1878" y="3430"/>
                    <a:pt x="1942" y="3323"/>
                  </a:cubicBezTo>
                  <a:cubicBezTo>
                    <a:pt x="1977" y="3366"/>
                    <a:pt x="2029" y="3388"/>
                    <a:pt x="2080" y="3388"/>
                  </a:cubicBezTo>
                  <a:cubicBezTo>
                    <a:pt x="2120" y="3388"/>
                    <a:pt x="2159" y="3375"/>
                    <a:pt x="2191" y="3348"/>
                  </a:cubicBezTo>
                  <a:cubicBezTo>
                    <a:pt x="2253" y="3274"/>
                    <a:pt x="2303" y="3199"/>
                    <a:pt x="2316" y="3099"/>
                  </a:cubicBezTo>
                  <a:cubicBezTo>
                    <a:pt x="2348" y="3138"/>
                    <a:pt x="2394" y="3157"/>
                    <a:pt x="2440" y="3157"/>
                  </a:cubicBezTo>
                  <a:cubicBezTo>
                    <a:pt x="2481" y="3157"/>
                    <a:pt x="2522" y="3142"/>
                    <a:pt x="2552" y="3112"/>
                  </a:cubicBezTo>
                  <a:cubicBezTo>
                    <a:pt x="2614" y="3037"/>
                    <a:pt x="2652" y="2963"/>
                    <a:pt x="2652" y="2863"/>
                  </a:cubicBezTo>
                  <a:cubicBezTo>
                    <a:pt x="2664" y="2913"/>
                    <a:pt x="2676" y="2975"/>
                    <a:pt x="2726" y="2975"/>
                  </a:cubicBezTo>
                  <a:cubicBezTo>
                    <a:pt x="2730" y="2976"/>
                    <a:pt x="2734" y="2977"/>
                    <a:pt x="2738" y="2977"/>
                  </a:cubicBezTo>
                  <a:cubicBezTo>
                    <a:pt x="2769" y="2977"/>
                    <a:pt x="2791" y="2934"/>
                    <a:pt x="2813" y="2900"/>
                  </a:cubicBezTo>
                  <a:cubicBezTo>
                    <a:pt x="2913" y="2676"/>
                    <a:pt x="2913" y="2427"/>
                    <a:pt x="2838" y="2203"/>
                  </a:cubicBezTo>
                  <a:cubicBezTo>
                    <a:pt x="2714" y="1892"/>
                    <a:pt x="2540" y="1618"/>
                    <a:pt x="2328" y="1382"/>
                  </a:cubicBezTo>
                  <a:cubicBezTo>
                    <a:pt x="2092" y="1108"/>
                    <a:pt x="1805" y="884"/>
                    <a:pt x="1556" y="610"/>
                  </a:cubicBezTo>
                  <a:cubicBezTo>
                    <a:pt x="1370" y="411"/>
                    <a:pt x="1158" y="224"/>
                    <a:pt x="9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5388400" y="3804425"/>
              <a:ext cx="271650" cy="395625"/>
            </a:xfrm>
            <a:custGeom>
              <a:avLst/>
              <a:gdLst/>
              <a:ahLst/>
              <a:cxnLst/>
              <a:rect l="l" t="t" r="r" b="b"/>
              <a:pathLst>
                <a:path w="10866" h="15825" extrusionOk="0">
                  <a:moveTo>
                    <a:pt x="10865" y="1"/>
                  </a:moveTo>
                  <a:lnTo>
                    <a:pt x="5675" y="1233"/>
                  </a:lnTo>
                  <a:lnTo>
                    <a:pt x="0" y="2353"/>
                  </a:lnTo>
                  <a:cubicBezTo>
                    <a:pt x="0" y="2353"/>
                    <a:pt x="523" y="8252"/>
                    <a:pt x="872" y="10766"/>
                  </a:cubicBezTo>
                  <a:cubicBezTo>
                    <a:pt x="1220" y="13293"/>
                    <a:pt x="1033" y="15247"/>
                    <a:pt x="2191" y="15657"/>
                  </a:cubicBezTo>
                  <a:cubicBezTo>
                    <a:pt x="2519" y="15774"/>
                    <a:pt x="2776" y="15824"/>
                    <a:pt x="3012" y="15824"/>
                  </a:cubicBezTo>
                  <a:cubicBezTo>
                    <a:pt x="3607" y="15824"/>
                    <a:pt x="4067" y="15502"/>
                    <a:pt x="5190" y="15110"/>
                  </a:cubicBezTo>
                  <a:cubicBezTo>
                    <a:pt x="6198" y="14761"/>
                    <a:pt x="7866" y="14176"/>
                    <a:pt x="8588" y="13616"/>
                  </a:cubicBezTo>
                  <a:cubicBezTo>
                    <a:pt x="9310" y="13069"/>
                    <a:pt x="9484" y="13006"/>
                    <a:pt x="9944" y="9795"/>
                  </a:cubicBezTo>
                  <a:cubicBezTo>
                    <a:pt x="10417" y="6597"/>
                    <a:pt x="10865" y="1"/>
                    <a:pt x="108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5388400" y="3859500"/>
              <a:ext cx="117325" cy="340525"/>
            </a:xfrm>
            <a:custGeom>
              <a:avLst/>
              <a:gdLst/>
              <a:ahLst/>
              <a:cxnLst/>
              <a:rect l="l" t="t" r="r" b="b"/>
              <a:pathLst>
                <a:path w="4693" h="13621" extrusionOk="0">
                  <a:moveTo>
                    <a:pt x="722" y="1"/>
                  </a:moveTo>
                  <a:lnTo>
                    <a:pt x="0" y="150"/>
                  </a:lnTo>
                  <a:cubicBezTo>
                    <a:pt x="0" y="150"/>
                    <a:pt x="523" y="6049"/>
                    <a:pt x="872" y="8563"/>
                  </a:cubicBezTo>
                  <a:cubicBezTo>
                    <a:pt x="1220" y="11090"/>
                    <a:pt x="1033" y="13044"/>
                    <a:pt x="2191" y="13454"/>
                  </a:cubicBezTo>
                  <a:cubicBezTo>
                    <a:pt x="2523" y="13570"/>
                    <a:pt x="2782" y="13621"/>
                    <a:pt x="3019" y="13621"/>
                  </a:cubicBezTo>
                  <a:cubicBezTo>
                    <a:pt x="3517" y="13621"/>
                    <a:pt x="3916" y="13397"/>
                    <a:pt x="4692" y="13093"/>
                  </a:cubicBezTo>
                  <a:lnTo>
                    <a:pt x="4692" y="13093"/>
                  </a:lnTo>
                  <a:cubicBezTo>
                    <a:pt x="4677" y="13094"/>
                    <a:pt x="4662" y="13094"/>
                    <a:pt x="4647" y="13094"/>
                  </a:cubicBezTo>
                  <a:cubicBezTo>
                    <a:pt x="3967" y="13094"/>
                    <a:pt x="3325" y="12822"/>
                    <a:pt x="2838" y="12359"/>
                  </a:cubicBezTo>
                  <a:cubicBezTo>
                    <a:pt x="1917" y="11538"/>
                    <a:pt x="1867" y="9994"/>
                    <a:pt x="1519" y="7468"/>
                  </a:cubicBezTo>
                  <a:cubicBezTo>
                    <a:pt x="1257" y="5576"/>
                    <a:pt x="896" y="1780"/>
                    <a:pt x="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5437550" y="3563175"/>
              <a:ext cx="145650" cy="290125"/>
            </a:xfrm>
            <a:custGeom>
              <a:avLst/>
              <a:gdLst/>
              <a:ahLst/>
              <a:cxnLst/>
              <a:rect l="l" t="t" r="r" b="b"/>
              <a:pathLst>
                <a:path w="5826" h="11605" extrusionOk="0">
                  <a:moveTo>
                    <a:pt x="4462" y="1"/>
                  </a:moveTo>
                  <a:cubicBezTo>
                    <a:pt x="4413" y="1"/>
                    <a:pt x="4364" y="11"/>
                    <a:pt x="4319" y="30"/>
                  </a:cubicBezTo>
                  <a:cubicBezTo>
                    <a:pt x="2876" y="628"/>
                    <a:pt x="125" y="11107"/>
                    <a:pt x="1" y="11555"/>
                  </a:cubicBezTo>
                  <a:lnTo>
                    <a:pt x="175" y="11605"/>
                  </a:lnTo>
                  <a:cubicBezTo>
                    <a:pt x="175" y="11567"/>
                    <a:pt x="897" y="8854"/>
                    <a:pt x="1768" y="6091"/>
                  </a:cubicBezTo>
                  <a:cubicBezTo>
                    <a:pt x="2428" y="4025"/>
                    <a:pt x="3647" y="503"/>
                    <a:pt x="4382" y="192"/>
                  </a:cubicBezTo>
                  <a:cubicBezTo>
                    <a:pt x="4404" y="183"/>
                    <a:pt x="4427" y="179"/>
                    <a:pt x="4451" y="179"/>
                  </a:cubicBezTo>
                  <a:cubicBezTo>
                    <a:pt x="4494" y="179"/>
                    <a:pt x="4536" y="193"/>
                    <a:pt x="4568" y="217"/>
                  </a:cubicBezTo>
                  <a:cubicBezTo>
                    <a:pt x="5464" y="827"/>
                    <a:pt x="5576" y="7336"/>
                    <a:pt x="5539" y="9800"/>
                  </a:cubicBezTo>
                  <a:lnTo>
                    <a:pt x="5726" y="9800"/>
                  </a:lnTo>
                  <a:cubicBezTo>
                    <a:pt x="5726" y="9439"/>
                    <a:pt x="5825" y="852"/>
                    <a:pt x="4668" y="68"/>
                  </a:cubicBezTo>
                  <a:cubicBezTo>
                    <a:pt x="4608" y="23"/>
                    <a:pt x="4535" y="1"/>
                    <a:pt x="4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5363825" y="3802150"/>
              <a:ext cx="300575" cy="64950"/>
            </a:xfrm>
            <a:custGeom>
              <a:avLst/>
              <a:gdLst/>
              <a:ahLst/>
              <a:cxnLst/>
              <a:rect l="l" t="t" r="r" b="b"/>
              <a:pathLst>
                <a:path w="12023" h="2598" extrusionOk="0">
                  <a:moveTo>
                    <a:pt x="10875" y="0"/>
                  </a:moveTo>
                  <a:cubicBezTo>
                    <a:pt x="9909" y="0"/>
                    <a:pt x="8390" y="119"/>
                    <a:pt x="7044" y="478"/>
                  </a:cubicBezTo>
                  <a:cubicBezTo>
                    <a:pt x="4941" y="1038"/>
                    <a:pt x="0" y="2357"/>
                    <a:pt x="1145" y="2544"/>
                  </a:cubicBezTo>
                  <a:cubicBezTo>
                    <a:pt x="1391" y="2581"/>
                    <a:pt x="1626" y="2598"/>
                    <a:pt x="1860" y="2598"/>
                  </a:cubicBezTo>
                  <a:cubicBezTo>
                    <a:pt x="3022" y="2598"/>
                    <a:pt x="4131" y="2178"/>
                    <a:pt x="6173" y="1784"/>
                  </a:cubicBezTo>
                  <a:cubicBezTo>
                    <a:pt x="8625" y="1311"/>
                    <a:pt x="12023" y="241"/>
                    <a:pt x="11848" y="92"/>
                  </a:cubicBezTo>
                  <a:cubicBezTo>
                    <a:pt x="11786" y="38"/>
                    <a:pt x="11418" y="0"/>
                    <a:pt x="10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5460900" y="3571050"/>
              <a:ext cx="156200" cy="294700"/>
            </a:xfrm>
            <a:custGeom>
              <a:avLst/>
              <a:gdLst/>
              <a:ahLst/>
              <a:cxnLst/>
              <a:rect l="l" t="t" r="r" b="b"/>
              <a:pathLst>
                <a:path w="6248" h="11788" extrusionOk="0">
                  <a:moveTo>
                    <a:pt x="3367" y="0"/>
                  </a:moveTo>
                  <a:cubicBezTo>
                    <a:pt x="3305" y="0"/>
                    <a:pt x="3243" y="13"/>
                    <a:pt x="3186" y="39"/>
                  </a:cubicBezTo>
                  <a:cubicBezTo>
                    <a:pt x="1556" y="748"/>
                    <a:pt x="62" y="11315"/>
                    <a:pt x="0" y="11763"/>
                  </a:cubicBezTo>
                  <a:lnTo>
                    <a:pt x="174" y="11788"/>
                  </a:lnTo>
                  <a:cubicBezTo>
                    <a:pt x="174" y="11763"/>
                    <a:pt x="560" y="9012"/>
                    <a:pt x="1145" y="6224"/>
                  </a:cubicBezTo>
                  <a:cubicBezTo>
                    <a:pt x="2091" y="1595"/>
                    <a:pt x="2825" y="388"/>
                    <a:pt x="3261" y="201"/>
                  </a:cubicBezTo>
                  <a:cubicBezTo>
                    <a:pt x="3295" y="186"/>
                    <a:pt x="3332" y="179"/>
                    <a:pt x="3368" y="179"/>
                  </a:cubicBezTo>
                  <a:cubicBezTo>
                    <a:pt x="3425" y="179"/>
                    <a:pt x="3482" y="196"/>
                    <a:pt x="3535" y="226"/>
                  </a:cubicBezTo>
                  <a:cubicBezTo>
                    <a:pt x="3920" y="450"/>
                    <a:pt x="4555" y="1570"/>
                    <a:pt x="5327" y="5577"/>
                  </a:cubicBezTo>
                  <a:cubicBezTo>
                    <a:pt x="5787" y="7992"/>
                    <a:pt x="6074" y="10331"/>
                    <a:pt x="6074" y="10356"/>
                  </a:cubicBezTo>
                  <a:lnTo>
                    <a:pt x="6248" y="10331"/>
                  </a:lnTo>
                  <a:cubicBezTo>
                    <a:pt x="6210" y="9946"/>
                    <a:pt x="5090" y="910"/>
                    <a:pt x="3622" y="76"/>
                  </a:cubicBezTo>
                  <a:cubicBezTo>
                    <a:pt x="3542" y="26"/>
                    <a:pt x="3454" y="0"/>
                    <a:pt x="3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5450925" y="3863550"/>
              <a:ext cx="67550" cy="318950"/>
            </a:xfrm>
            <a:custGeom>
              <a:avLst/>
              <a:gdLst/>
              <a:ahLst/>
              <a:cxnLst/>
              <a:rect l="l" t="t" r="r" b="b"/>
              <a:pathLst>
                <a:path w="2702" h="12758" extrusionOk="0">
                  <a:moveTo>
                    <a:pt x="51" y="0"/>
                  </a:moveTo>
                  <a:lnTo>
                    <a:pt x="1" y="13"/>
                  </a:lnTo>
                  <a:lnTo>
                    <a:pt x="26" y="125"/>
                  </a:lnTo>
                  <a:lnTo>
                    <a:pt x="63" y="125"/>
                  </a:lnTo>
                  <a:lnTo>
                    <a:pt x="51" y="0"/>
                  </a:lnTo>
                  <a:close/>
                  <a:moveTo>
                    <a:pt x="76" y="237"/>
                  </a:moveTo>
                  <a:lnTo>
                    <a:pt x="38" y="249"/>
                  </a:lnTo>
                  <a:lnTo>
                    <a:pt x="51" y="361"/>
                  </a:lnTo>
                  <a:lnTo>
                    <a:pt x="100" y="361"/>
                  </a:lnTo>
                  <a:lnTo>
                    <a:pt x="76" y="237"/>
                  </a:lnTo>
                  <a:close/>
                  <a:moveTo>
                    <a:pt x="63" y="473"/>
                  </a:moveTo>
                  <a:lnTo>
                    <a:pt x="88" y="598"/>
                  </a:lnTo>
                  <a:lnTo>
                    <a:pt x="125" y="585"/>
                  </a:lnTo>
                  <a:lnTo>
                    <a:pt x="113" y="473"/>
                  </a:lnTo>
                  <a:close/>
                  <a:moveTo>
                    <a:pt x="100" y="710"/>
                  </a:moveTo>
                  <a:lnTo>
                    <a:pt x="113" y="834"/>
                  </a:lnTo>
                  <a:lnTo>
                    <a:pt x="163" y="822"/>
                  </a:lnTo>
                  <a:lnTo>
                    <a:pt x="138" y="710"/>
                  </a:lnTo>
                  <a:close/>
                  <a:moveTo>
                    <a:pt x="175" y="934"/>
                  </a:moveTo>
                  <a:lnTo>
                    <a:pt x="125" y="946"/>
                  </a:lnTo>
                  <a:lnTo>
                    <a:pt x="150" y="1058"/>
                  </a:lnTo>
                  <a:lnTo>
                    <a:pt x="188" y="1058"/>
                  </a:lnTo>
                  <a:lnTo>
                    <a:pt x="175" y="934"/>
                  </a:lnTo>
                  <a:close/>
                  <a:moveTo>
                    <a:pt x="212" y="1170"/>
                  </a:moveTo>
                  <a:lnTo>
                    <a:pt x="163" y="1183"/>
                  </a:lnTo>
                  <a:lnTo>
                    <a:pt x="175" y="1295"/>
                  </a:lnTo>
                  <a:lnTo>
                    <a:pt x="225" y="1295"/>
                  </a:lnTo>
                  <a:lnTo>
                    <a:pt x="212" y="1170"/>
                  </a:lnTo>
                  <a:close/>
                  <a:moveTo>
                    <a:pt x="200" y="1407"/>
                  </a:moveTo>
                  <a:lnTo>
                    <a:pt x="212" y="1531"/>
                  </a:lnTo>
                  <a:lnTo>
                    <a:pt x="262" y="1519"/>
                  </a:lnTo>
                  <a:lnTo>
                    <a:pt x="237" y="1407"/>
                  </a:lnTo>
                  <a:close/>
                  <a:moveTo>
                    <a:pt x="225" y="1643"/>
                  </a:moveTo>
                  <a:lnTo>
                    <a:pt x="250" y="1768"/>
                  </a:lnTo>
                  <a:lnTo>
                    <a:pt x="287" y="1755"/>
                  </a:lnTo>
                  <a:lnTo>
                    <a:pt x="275" y="1643"/>
                  </a:lnTo>
                  <a:close/>
                  <a:moveTo>
                    <a:pt x="312" y="1867"/>
                  </a:moveTo>
                  <a:lnTo>
                    <a:pt x="262" y="1880"/>
                  </a:lnTo>
                  <a:lnTo>
                    <a:pt x="287" y="1992"/>
                  </a:lnTo>
                  <a:lnTo>
                    <a:pt x="324" y="1992"/>
                  </a:lnTo>
                  <a:lnTo>
                    <a:pt x="312" y="1867"/>
                  </a:lnTo>
                  <a:close/>
                  <a:moveTo>
                    <a:pt x="337" y="2104"/>
                  </a:moveTo>
                  <a:lnTo>
                    <a:pt x="300" y="2116"/>
                  </a:lnTo>
                  <a:lnTo>
                    <a:pt x="312" y="2228"/>
                  </a:lnTo>
                  <a:lnTo>
                    <a:pt x="362" y="2228"/>
                  </a:lnTo>
                  <a:lnTo>
                    <a:pt x="337" y="2104"/>
                  </a:lnTo>
                  <a:close/>
                  <a:moveTo>
                    <a:pt x="337" y="2340"/>
                  </a:moveTo>
                  <a:lnTo>
                    <a:pt x="349" y="2465"/>
                  </a:lnTo>
                  <a:lnTo>
                    <a:pt x="399" y="2452"/>
                  </a:lnTo>
                  <a:lnTo>
                    <a:pt x="374" y="2340"/>
                  </a:lnTo>
                  <a:close/>
                  <a:moveTo>
                    <a:pt x="374" y="2577"/>
                  </a:moveTo>
                  <a:lnTo>
                    <a:pt x="387" y="2701"/>
                  </a:lnTo>
                  <a:lnTo>
                    <a:pt x="424" y="2689"/>
                  </a:lnTo>
                  <a:lnTo>
                    <a:pt x="412" y="2577"/>
                  </a:lnTo>
                  <a:close/>
                  <a:moveTo>
                    <a:pt x="449" y="2801"/>
                  </a:moveTo>
                  <a:lnTo>
                    <a:pt x="399" y="2813"/>
                  </a:lnTo>
                  <a:lnTo>
                    <a:pt x="424" y="2925"/>
                  </a:lnTo>
                  <a:lnTo>
                    <a:pt x="461" y="2925"/>
                  </a:lnTo>
                  <a:lnTo>
                    <a:pt x="449" y="2801"/>
                  </a:lnTo>
                  <a:close/>
                  <a:moveTo>
                    <a:pt x="486" y="3037"/>
                  </a:moveTo>
                  <a:lnTo>
                    <a:pt x="436" y="3050"/>
                  </a:lnTo>
                  <a:lnTo>
                    <a:pt x="461" y="3162"/>
                  </a:lnTo>
                  <a:lnTo>
                    <a:pt x="499" y="3162"/>
                  </a:lnTo>
                  <a:lnTo>
                    <a:pt x="486" y="3037"/>
                  </a:lnTo>
                  <a:close/>
                  <a:moveTo>
                    <a:pt x="474" y="3274"/>
                  </a:moveTo>
                  <a:lnTo>
                    <a:pt x="499" y="3398"/>
                  </a:lnTo>
                  <a:lnTo>
                    <a:pt x="536" y="3386"/>
                  </a:lnTo>
                  <a:lnTo>
                    <a:pt x="524" y="3274"/>
                  </a:lnTo>
                  <a:close/>
                  <a:moveTo>
                    <a:pt x="511" y="3510"/>
                  </a:moveTo>
                  <a:lnTo>
                    <a:pt x="524" y="3635"/>
                  </a:lnTo>
                  <a:lnTo>
                    <a:pt x="573" y="3622"/>
                  </a:lnTo>
                  <a:lnTo>
                    <a:pt x="561" y="3510"/>
                  </a:lnTo>
                  <a:close/>
                  <a:moveTo>
                    <a:pt x="598" y="3734"/>
                  </a:moveTo>
                  <a:lnTo>
                    <a:pt x="548" y="3747"/>
                  </a:lnTo>
                  <a:lnTo>
                    <a:pt x="561" y="3859"/>
                  </a:lnTo>
                  <a:lnTo>
                    <a:pt x="611" y="3859"/>
                  </a:lnTo>
                  <a:lnTo>
                    <a:pt x="598" y="3734"/>
                  </a:lnTo>
                  <a:close/>
                  <a:moveTo>
                    <a:pt x="623" y="3971"/>
                  </a:moveTo>
                  <a:lnTo>
                    <a:pt x="586" y="3983"/>
                  </a:lnTo>
                  <a:lnTo>
                    <a:pt x="598" y="4095"/>
                  </a:lnTo>
                  <a:lnTo>
                    <a:pt x="648" y="4095"/>
                  </a:lnTo>
                  <a:lnTo>
                    <a:pt x="623" y="3971"/>
                  </a:lnTo>
                  <a:close/>
                  <a:moveTo>
                    <a:pt x="623" y="4207"/>
                  </a:moveTo>
                  <a:lnTo>
                    <a:pt x="636" y="4332"/>
                  </a:lnTo>
                  <a:lnTo>
                    <a:pt x="685" y="4319"/>
                  </a:lnTo>
                  <a:lnTo>
                    <a:pt x="660" y="4207"/>
                  </a:lnTo>
                  <a:close/>
                  <a:moveTo>
                    <a:pt x="660" y="4444"/>
                  </a:moveTo>
                  <a:lnTo>
                    <a:pt x="685" y="4568"/>
                  </a:lnTo>
                  <a:lnTo>
                    <a:pt x="723" y="4556"/>
                  </a:lnTo>
                  <a:lnTo>
                    <a:pt x="710" y="4444"/>
                  </a:lnTo>
                  <a:close/>
                  <a:moveTo>
                    <a:pt x="748" y="4668"/>
                  </a:moveTo>
                  <a:lnTo>
                    <a:pt x="698" y="4680"/>
                  </a:lnTo>
                  <a:lnTo>
                    <a:pt x="723" y="4792"/>
                  </a:lnTo>
                  <a:lnTo>
                    <a:pt x="760" y="4792"/>
                  </a:lnTo>
                  <a:lnTo>
                    <a:pt x="748" y="4668"/>
                  </a:lnTo>
                  <a:close/>
                  <a:moveTo>
                    <a:pt x="785" y="4904"/>
                  </a:moveTo>
                  <a:lnTo>
                    <a:pt x="735" y="4916"/>
                  </a:lnTo>
                  <a:lnTo>
                    <a:pt x="760" y="5028"/>
                  </a:lnTo>
                  <a:lnTo>
                    <a:pt x="797" y="5016"/>
                  </a:lnTo>
                  <a:lnTo>
                    <a:pt x="785" y="4904"/>
                  </a:lnTo>
                  <a:close/>
                  <a:moveTo>
                    <a:pt x="773" y="5140"/>
                  </a:moveTo>
                  <a:lnTo>
                    <a:pt x="797" y="5265"/>
                  </a:lnTo>
                  <a:lnTo>
                    <a:pt x="835" y="5252"/>
                  </a:lnTo>
                  <a:lnTo>
                    <a:pt x="822" y="5140"/>
                  </a:lnTo>
                  <a:close/>
                  <a:moveTo>
                    <a:pt x="860" y="5364"/>
                  </a:moveTo>
                  <a:lnTo>
                    <a:pt x="822" y="5377"/>
                  </a:lnTo>
                  <a:lnTo>
                    <a:pt x="835" y="5489"/>
                  </a:lnTo>
                  <a:lnTo>
                    <a:pt x="885" y="5489"/>
                  </a:lnTo>
                  <a:lnTo>
                    <a:pt x="860" y="5364"/>
                  </a:lnTo>
                  <a:close/>
                  <a:moveTo>
                    <a:pt x="897" y="5601"/>
                  </a:moveTo>
                  <a:lnTo>
                    <a:pt x="860" y="5613"/>
                  </a:lnTo>
                  <a:lnTo>
                    <a:pt x="872" y="5725"/>
                  </a:lnTo>
                  <a:lnTo>
                    <a:pt x="922" y="5713"/>
                  </a:lnTo>
                  <a:lnTo>
                    <a:pt x="897" y="5601"/>
                  </a:lnTo>
                  <a:close/>
                  <a:moveTo>
                    <a:pt x="897" y="5837"/>
                  </a:moveTo>
                  <a:lnTo>
                    <a:pt x="922" y="5962"/>
                  </a:lnTo>
                  <a:lnTo>
                    <a:pt x="959" y="5949"/>
                  </a:lnTo>
                  <a:lnTo>
                    <a:pt x="947" y="5837"/>
                  </a:lnTo>
                  <a:close/>
                  <a:moveTo>
                    <a:pt x="984" y="6061"/>
                  </a:moveTo>
                  <a:lnTo>
                    <a:pt x="934" y="6074"/>
                  </a:lnTo>
                  <a:lnTo>
                    <a:pt x="959" y="6186"/>
                  </a:lnTo>
                  <a:lnTo>
                    <a:pt x="1009" y="6186"/>
                  </a:lnTo>
                  <a:lnTo>
                    <a:pt x="984" y="6061"/>
                  </a:lnTo>
                  <a:close/>
                  <a:moveTo>
                    <a:pt x="1021" y="6298"/>
                  </a:moveTo>
                  <a:lnTo>
                    <a:pt x="984" y="6310"/>
                  </a:lnTo>
                  <a:lnTo>
                    <a:pt x="997" y="6422"/>
                  </a:lnTo>
                  <a:lnTo>
                    <a:pt x="1046" y="6410"/>
                  </a:lnTo>
                  <a:lnTo>
                    <a:pt x="1021" y="6298"/>
                  </a:lnTo>
                  <a:close/>
                  <a:moveTo>
                    <a:pt x="1021" y="6534"/>
                  </a:moveTo>
                  <a:lnTo>
                    <a:pt x="1046" y="6659"/>
                  </a:lnTo>
                  <a:lnTo>
                    <a:pt x="1084" y="6646"/>
                  </a:lnTo>
                  <a:lnTo>
                    <a:pt x="1071" y="6534"/>
                  </a:lnTo>
                  <a:close/>
                  <a:moveTo>
                    <a:pt x="1109" y="6758"/>
                  </a:moveTo>
                  <a:lnTo>
                    <a:pt x="1071" y="6771"/>
                  </a:lnTo>
                  <a:lnTo>
                    <a:pt x="1084" y="6883"/>
                  </a:lnTo>
                  <a:lnTo>
                    <a:pt x="1133" y="6883"/>
                  </a:lnTo>
                  <a:lnTo>
                    <a:pt x="1109" y="6758"/>
                  </a:lnTo>
                  <a:close/>
                  <a:moveTo>
                    <a:pt x="1158" y="6995"/>
                  </a:moveTo>
                  <a:lnTo>
                    <a:pt x="1109" y="7007"/>
                  </a:lnTo>
                  <a:lnTo>
                    <a:pt x="1133" y="7119"/>
                  </a:lnTo>
                  <a:lnTo>
                    <a:pt x="1171" y="7107"/>
                  </a:lnTo>
                  <a:lnTo>
                    <a:pt x="1158" y="6995"/>
                  </a:lnTo>
                  <a:close/>
                  <a:moveTo>
                    <a:pt x="1158" y="7231"/>
                  </a:moveTo>
                  <a:lnTo>
                    <a:pt x="1171" y="7343"/>
                  </a:lnTo>
                  <a:lnTo>
                    <a:pt x="1221" y="7343"/>
                  </a:lnTo>
                  <a:lnTo>
                    <a:pt x="1196" y="7231"/>
                  </a:lnTo>
                  <a:close/>
                  <a:moveTo>
                    <a:pt x="1245" y="7455"/>
                  </a:moveTo>
                  <a:lnTo>
                    <a:pt x="1196" y="7468"/>
                  </a:lnTo>
                  <a:lnTo>
                    <a:pt x="1221" y="7580"/>
                  </a:lnTo>
                  <a:lnTo>
                    <a:pt x="1258" y="7567"/>
                  </a:lnTo>
                  <a:lnTo>
                    <a:pt x="1245" y="7455"/>
                  </a:lnTo>
                  <a:close/>
                  <a:moveTo>
                    <a:pt x="1245" y="7692"/>
                  </a:moveTo>
                  <a:cubicBezTo>
                    <a:pt x="1245" y="7729"/>
                    <a:pt x="1258" y="7779"/>
                    <a:pt x="1270" y="7816"/>
                  </a:cubicBezTo>
                  <a:lnTo>
                    <a:pt x="1308" y="7804"/>
                  </a:lnTo>
                  <a:cubicBezTo>
                    <a:pt x="1308" y="7766"/>
                    <a:pt x="1295" y="7729"/>
                    <a:pt x="1283" y="7692"/>
                  </a:cubicBezTo>
                  <a:close/>
                  <a:moveTo>
                    <a:pt x="1333" y="7916"/>
                  </a:moveTo>
                  <a:lnTo>
                    <a:pt x="1295" y="7928"/>
                  </a:lnTo>
                  <a:lnTo>
                    <a:pt x="1308" y="8040"/>
                  </a:lnTo>
                  <a:lnTo>
                    <a:pt x="1357" y="8040"/>
                  </a:lnTo>
                  <a:lnTo>
                    <a:pt x="1333" y="7916"/>
                  </a:lnTo>
                  <a:close/>
                  <a:moveTo>
                    <a:pt x="1333" y="8152"/>
                  </a:moveTo>
                  <a:lnTo>
                    <a:pt x="1357" y="8277"/>
                  </a:lnTo>
                  <a:lnTo>
                    <a:pt x="1407" y="8264"/>
                  </a:lnTo>
                  <a:lnTo>
                    <a:pt x="1382" y="8152"/>
                  </a:lnTo>
                  <a:close/>
                  <a:moveTo>
                    <a:pt x="1432" y="8376"/>
                  </a:moveTo>
                  <a:lnTo>
                    <a:pt x="1382" y="8389"/>
                  </a:lnTo>
                  <a:lnTo>
                    <a:pt x="1407" y="8501"/>
                  </a:lnTo>
                  <a:lnTo>
                    <a:pt x="1457" y="8501"/>
                  </a:lnTo>
                  <a:lnTo>
                    <a:pt x="1432" y="8376"/>
                  </a:lnTo>
                  <a:close/>
                  <a:moveTo>
                    <a:pt x="1482" y="8613"/>
                  </a:moveTo>
                  <a:lnTo>
                    <a:pt x="1432" y="8625"/>
                  </a:lnTo>
                  <a:cubicBezTo>
                    <a:pt x="1445" y="8663"/>
                    <a:pt x="1445" y="8700"/>
                    <a:pt x="1457" y="8737"/>
                  </a:cubicBezTo>
                  <a:lnTo>
                    <a:pt x="1507" y="8725"/>
                  </a:lnTo>
                  <a:cubicBezTo>
                    <a:pt x="1494" y="8687"/>
                    <a:pt x="1482" y="8650"/>
                    <a:pt x="1482" y="8613"/>
                  </a:cubicBezTo>
                  <a:close/>
                  <a:moveTo>
                    <a:pt x="1532" y="8837"/>
                  </a:moveTo>
                  <a:lnTo>
                    <a:pt x="1482" y="8849"/>
                  </a:lnTo>
                  <a:lnTo>
                    <a:pt x="1507" y="8961"/>
                  </a:lnTo>
                  <a:lnTo>
                    <a:pt x="1557" y="8961"/>
                  </a:lnTo>
                  <a:lnTo>
                    <a:pt x="1532" y="8837"/>
                  </a:lnTo>
                  <a:close/>
                  <a:moveTo>
                    <a:pt x="1581" y="9073"/>
                  </a:moveTo>
                  <a:lnTo>
                    <a:pt x="1532" y="9086"/>
                  </a:lnTo>
                  <a:lnTo>
                    <a:pt x="1557" y="9198"/>
                  </a:lnTo>
                  <a:lnTo>
                    <a:pt x="1606" y="9185"/>
                  </a:lnTo>
                  <a:lnTo>
                    <a:pt x="1581" y="9073"/>
                  </a:lnTo>
                  <a:close/>
                  <a:moveTo>
                    <a:pt x="1631" y="9297"/>
                  </a:moveTo>
                  <a:lnTo>
                    <a:pt x="1581" y="9310"/>
                  </a:lnTo>
                  <a:lnTo>
                    <a:pt x="1606" y="9422"/>
                  </a:lnTo>
                  <a:lnTo>
                    <a:pt x="1656" y="9422"/>
                  </a:lnTo>
                  <a:lnTo>
                    <a:pt x="1631" y="9297"/>
                  </a:lnTo>
                  <a:close/>
                  <a:moveTo>
                    <a:pt x="1681" y="9534"/>
                  </a:moveTo>
                  <a:lnTo>
                    <a:pt x="1644" y="9546"/>
                  </a:lnTo>
                  <a:cubicBezTo>
                    <a:pt x="1644" y="9583"/>
                    <a:pt x="1656" y="9621"/>
                    <a:pt x="1669" y="9658"/>
                  </a:cubicBezTo>
                  <a:lnTo>
                    <a:pt x="1706" y="9646"/>
                  </a:lnTo>
                  <a:cubicBezTo>
                    <a:pt x="1693" y="9608"/>
                    <a:pt x="1693" y="9571"/>
                    <a:pt x="1681" y="9534"/>
                  </a:cubicBezTo>
                  <a:close/>
                  <a:moveTo>
                    <a:pt x="1731" y="9758"/>
                  </a:moveTo>
                  <a:lnTo>
                    <a:pt x="1693" y="9770"/>
                  </a:lnTo>
                  <a:lnTo>
                    <a:pt x="1718" y="9882"/>
                  </a:lnTo>
                  <a:lnTo>
                    <a:pt x="1768" y="9870"/>
                  </a:lnTo>
                  <a:lnTo>
                    <a:pt x="1731" y="9758"/>
                  </a:lnTo>
                  <a:close/>
                  <a:moveTo>
                    <a:pt x="1743" y="9994"/>
                  </a:moveTo>
                  <a:cubicBezTo>
                    <a:pt x="1756" y="10044"/>
                    <a:pt x="1768" y="10081"/>
                    <a:pt x="1781" y="10119"/>
                  </a:cubicBezTo>
                  <a:lnTo>
                    <a:pt x="1818" y="10106"/>
                  </a:lnTo>
                  <a:cubicBezTo>
                    <a:pt x="1805" y="10069"/>
                    <a:pt x="1805" y="10032"/>
                    <a:pt x="1793" y="9994"/>
                  </a:cubicBezTo>
                  <a:close/>
                  <a:moveTo>
                    <a:pt x="1843" y="10218"/>
                  </a:moveTo>
                  <a:lnTo>
                    <a:pt x="1805" y="10231"/>
                  </a:lnTo>
                  <a:cubicBezTo>
                    <a:pt x="1818" y="10268"/>
                    <a:pt x="1818" y="10305"/>
                    <a:pt x="1830" y="10343"/>
                  </a:cubicBezTo>
                  <a:lnTo>
                    <a:pt x="1880" y="10330"/>
                  </a:lnTo>
                  <a:cubicBezTo>
                    <a:pt x="1868" y="10293"/>
                    <a:pt x="1855" y="10256"/>
                    <a:pt x="1843" y="10218"/>
                  </a:cubicBezTo>
                  <a:close/>
                  <a:moveTo>
                    <a:pt x="1905" y="10442"/>
                  </a:moveTo>
                  <a:lnTo>
                    <a:pt x="1868" y="10455"/>
                  </a:lnTo>
                  <a:cubicBezTo>
                    <a:pt x="1868" y="10492"/>
                    <a:pt x="1880" y="10529"/>
                    <a:pt x="1893" y="10567"/>
                  </a:cubicBezTo>
                  <a:lnTo>
                    <a:pt x="1930" y="10554"/>
                  </a:lnTo>
                  <a:cubicBezTo>
                    <a:pt x="1930" y="10517"/>
                    <a:pt x="1917" y="10480"/>
                    <a:pt x="1905" y="10442"/>
                  </a:cubicBezTo>
                  <a:close/>
                  <a:moveTo>
                    <a:pt x="1930" y="10679"/>
                  </a:moveTo>
                  <a:cubicBezTo>
                    <a:pt x="1930" y="10728"/>
                    <a:pt x="1942" y="10766"/>
                    <a:pt x="1955" y="10803"/>
                  </a:cubicBezTo>
                  <a:lnTo>
                    <a:pt x="1992" y="10791"/>
                  </a:lnTo>
                  <a:cubicBezTo>
                    <a:pt x="1992" y="10753"/>
                    <a:pt x="1980" y="10716"/>
                    <a:pt x="1967" y="10679"/>
                  </a:cubicBezTo>
                  <a:close/>
                  <a:moveTo>
                    <a:pt x="2030" y="10903"/>
                  </a:moveTo>
                  <a:lnTo>
                    <a:pt x="1992" y="10915"/>
                  </a:lnTo>
                  <a:cubicBezTo>
                    <a:pt x="1992" y="10952"/>
                    <a:pt x="2005" y="10990"/>
                    <a:pt x="2017" y="11027"/>
                  </a:cubicBezTo>
                  <a:lnTo>
                    <a:pt x="2067" y="11015"/>
                  </a:lnTo>
                  <a:cubicBezTo>
                    <a:pt x="2054" y="10977"/>
                    <a:pt x="2042" y="10940"/>
                    <a:pt x="2030" y="10903"/>
                  </a:cubicBezTo>
                  <a:close/>
                  <a:moveTo>
                    <a:pt x="2092" y="11127"/>
                  </a:moveTo>
                  <a:lnTo>
                    <a:pt x="2054" y="11139"/>
                  </a:lnTo>
                  <a:cubicBezTo>
                    <a:pt x="2067" y="11177"/>
                    <a:pt x="2079" y="11214"/>
                    <a:pt x="2092" y="11251"/>
                  </a:cubicBezTo>
                  <a:lnTo>
                    <a:pt x="2129" y="11239"/>
                  </a:lnTo>
                  <a:cubicBezTo>
                    <a:pt x="2117" y="11201"/>
                    <a:pt x="2104" y="11164"/>
                    <a:pt x="2092" y="11127"/>
                  </a:cubicBezTo>
                  <a:close/>
                  <a:moveTo>
                    <a:pt x="2166" y="11351"/>
                  </a:moveTo>
                  <a:lnTo>
                    <a:pt x="2117" y="11363"/>
                  </a:lnTo>
                  <a:cubicBezTo>
                    <a:pt x="2129" y="11401"/>
                    <a:pt x="2142" y="11438"/>
                    <a:pt x="2154" y="11475"/>
                  </a:cubicBezTo>
                  <a:lnTo>
                    <a:pt x="2191" y="11463"/>
                  </a:lnTo>
                  <a:cubicBezTo>
                    <a:pt x="2191" y="11425"/>
                    <a:pt x="2179" y="11388"/>
                    <a:pt x="2166" y="11351"/>
                  </a:cubicBezTo>
                  <a:close/>
                  <a:moveTo>
                    <a:pt x="2229" y="11575"/>
                  </a:moveTo>
                  <a:lnTo>
                    <a:pt x="2191" y="11587"/>
                  </a:lnTo>
                  <a:lnTo>
                    <a:pt x="2229" y="11699"/>
                  </a:lnTo>
                  <a:lnTo>
                    <a:pt x="2266" y="11687"/>
                  </a:lnTo>
                  <a:cubicBezTo>
                    <a:pt x="2254" y="11649"/>
                    <a:pt x="2241" y="11612"/>
                    <a:pt x="2229" y="11575"/>
                  </a:cubicBezTo>
                  <a:close/>
                  <a:moveTo>
                    <a:pt x="2303" y="11799"/>
                  </a:moveTo>
                  <a:lnTo>
                    <a:pt x="2266" y="11811"/>
                  </a:lnTo>
                  <a:cubicBezTo>
                    <a:pt x="2278" y="11849"/>
                    <a:pt x="2291" y="11886"/>
                    <a:pt x="2303" y="11923"/>
                  </a:cubicBezTo>
                  <a:lnTo>
                    <a:pt x="2353" y="11911"/>
                  </a:lnTo>
                  <a:cubicBezTo>
                    <a:pt x="2341" y="11873"/>
                    <a:pt x="2316" y="11836"/>
                    <a:pt x="2303" y="11799"/>
                  </a:cubicBezTo>
                  <a:close/>
                  <a:moveTo>
                    <a:pt x="2390" y="12023"/>
                  </a:moveTo>
                  <a:lnTo>
                    <a:pt x="2341" y="12035"/>
                  </a:lnTo>
                  <a:cubicBezTo>
                    <a:pt x="2366" y="12073"/>
                    <a:pt x="2378" y="12110"/>
                    <a:pt x="2390" y="12147"/>
                  </a:cubicBezTo>
                  <a:lnTo>
                    <a:pt x="2428" y="12135"/>
                  </a:lnTo>
                  <a:cubicBezTo>
                    <a:pt x="2415" y="12097"/>
                    <a:pt x="2403" y="12060"/>
                    <a:pt x="2390" y="12023"/>
                  </a:cubicBezTo>
                  <a:close/>
                  <a:moveTo>
                    <a:pt x="2478" y="12234"/>
                  </a:moveTo>
                  <a:lnTo>
                    <a:pt x="2428" y="12259"/>
                  </a:lnTo>
                  <a:cubicBezTo>
                    <a:pt x="2440" y="12297"/>
                    <a:pt x="2465" y="12334"/>
                    <a:pt x="2478" y="12371"/>
                  </a:cubicBezTo>
                  <a:lnTo>
                    <a:pt x="2515" y="12346"/>
                  </a:lnTo>
                  <a:cubicBezTo>
                    <a:pt x="2502" y="12309"/>
                    <a:pt x="2490" y="12272"/>
                    <a:pt x="2478" y="12234"/>
                  </a:cubicBezTo>
                  <a:close/>
                  <a:moveTo>
                    <a:pt x="2565" y="12458"/>
                  </a:moveTo>
                  <a:lnTo>
                    <a:pt x="2527" y="12471"/>
                  </a:lnTo>
                  <a:cubicBezTo>
                    <a:pt x="2540" y="12508"/>
                    <a:pt x="2552" y="12546"/>
                    <a:pt x="2577" y="12583"/>
                  </a:cubicBezTo>
                  <a:lnTo>
                    <a:pt x="2614" y="12558"/>
                  </a:lnTo>
                  <a:cubicBezTo>
                    <a:pt x="2602" y="12533"/>
                    <a:pt x="2577" y="12496"/>
                    <a:pt x="2565" y="12458"/>
                  </a:cubicBezTo>
                  <a:close/>
                  <a:moveTo>
                    <a:pt x="2664" y="12670"/>
                  </a:moveTo>
                  <a:lnTo>
                    <a:pt x="2627" y="12682"/>
                  </a:lnTo>
                  <a:cubicBezTo>
                    <a:pt x="2639" y="12707"/>
                    <a:pt x="2652" y="12732"/>
                    <a:pt x="2664" y="12757"/>
                  </a:cubicBezTo>
                  <a:lnTo>
                    <a:pt x="2702" y="12732"/>
                  </a:lnTo>
                  <a:cubicBezTo>
                    <a:pt x="2689" y="12720"/>
                    <a:pt x="2677" y="12695"/>
                    <a:pt x="2664" y="1267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5584425" y="3823425"/>
              <a:ext cx="27400" cy="330125"/>
            </a:xfrm>
            <a:custGeom>
              <a:avLst/>
              <a:gdLst/>
              <a:ahLst/>
              <a:cxnLst/>
              <a:rect l="l" t="t" r="r" b="b"/>
              <a:pathLst>
                <a:path w="1096" h="13205" extrusionOk="0">
                  <a:moveTo>
                    <a:pt x="1058" y="0"/>
                  </a:moveTo>
                  <a:lnTo>
                    <a:pt x="1058" y="50"/>
                  </a:lnTo>
                  <a:lnTo>
                    <a:pt x="1095" y="50"/>
                  </a:lnTo>
                  <a:lnTo>
                    <a:pt x="1095" y="0"/>
                  </a:lnTo>
                  <a:close/>
                  <a:moveTo>
                    <a:pt x="1058" y="162"/>
                  </a:moveTo>
                  <a:lnTo>
                    <a:pt x="1058" y="286"/>
                  </a:lnTo>
                  <a:lnTo>
                    <a:pt x="1095" y="286"/>
                  </a:lnTo>
                  <a:lnTo>
                    <a:pt x="1095" y="162"/>
                  </a:lnTo>
                  <a:close/>
                  <a:moveTo>
                    <a:pt x="1058" y="398"/>
                  </a:moveTo>
                  <a:lnTo>
                    <a:pt x="1058" y="523"/>
                  </a:lnTo>
                  <a:lnTo>
                    <a:pt x="1095" y="510"/>
                  </a:lnTo>
                  <a:lnTo>
                    <a:pt x="1095" y="398"/>
                  </a:lnTo>
                  <a:close/>
                  <a:moveTo>
                    <a:pt x="1058" y="635"/>
                  </a:moveTo>
                  <a:lnTo>
                    <a:pt x="1045" y="759"/>
                  </a:lnTo>
                  <a:lnTo>
                    <a:pt x="1095" y="759"/>
                  </a:lnTo>
                  <a:lnTo>
                    <a:pt x="1095" y="635"/>
                  </a:lnTo>
                  <a:close/>
                  <a:moveTo>
                    <a:pt x="1045" y="871"/>
                  </a:moveTo>
                  <a:lnTo>
                    <a:pt x="1045" y="983"/>
                  </a:lnTo>
                  <a:lnTo>
                    <a:pt x="1095" y="996"/>
                  </a:lnTo>
                  <a:lnTo>
                    <a:pt x="1095" y="871"/>
                  </a:lnTo>
                  <a:close/>
                  <a:moveTo>
                    <a:pt x="1045" y="1108"/>
                  </a:moveTo>
                  <a:lnTo>
                    <a:pt x="1033" y="1220"/>
                  </a:lnTo>
                  <a:lnTo>
                    <a:pt x="1083" y="1232"/>
                  </a:lnTo>
                  <a:lnTo>
                    <a:pt x="1083" y="1108"/>
                  </a:lnTo>
                  <a:close/>
                  <a:moveTo>
                    <a:pt x="1033" y="1344"/>
                  </a:moveTo>
                  <a:lnTo>
                    <a:pt x="1033" y="1456"/>
                  </a:lnTo>
                  <a:lnTo>
                    <a:pt x="1070" y="1456"/>
                  </a:lnTo>
                  <a:lnTo>
                    <a:pt x="1083" y="1344"/>
                  </a:lnTo>
                  <a:close/>
                  <a:moveTo>
                    <a:pt x="1021" y="1581"/>
                  </a:moveTo>
                  <a:lnTo>
                    <a:pt x="1021" y="1693"/>
                  </a:lnTo>
                  <a:lnTo>
                    <a:pt x="1070" y="1693"/>
                  </a:lnTo>
                  <a:lnTo>
                    <a:pt x="1070" y="1581"/>
                  </a:lnTo>
                  <a:close/>
                  <a:moveTo>
                    <a:pt x="1021" y="1817"/>
                  </a:moveTo>
                  <a:lnTo>
                    <a:pt x="1008" y="1929"/>
                  </a:lnTo>
                  <a:lnTo>
                    <a:pt x="1058" y="1929"/>
                  </a:lnTo>
                  <a:lnTo>
                    <a:pt x="1058" y="1817"/>
                  </a:lnTo>
                  <a:close/>
                  <a:moveTo>
                    <a:pt x="1008" y="2054"/>
                  </a:moveTo>
                  <a:lnTo>
                    <a:pt x="996" y="2166"/>
                  </a:lnTo>
                  <a:lnTo>
                    <a:pt x="1045" y="2166"/>
                  </a:lnTo>
                  <a:lnTo>
                    <a:pt x="1045" y="2054"/>
                  </a:lnTo>
                  <a:close/>
                  <a:moveTo>
                    <a:pt x="996" y="2278"/>
                  </a:moveTo>
                  <a:lnTo>
                    <a:pt x="996" y="2402"/>
                  </a:lnTo>
                  <a:lnTo>
                    <a:pt x="1033" y="2402"/>
                  </a:lnTo>
                  <a:lnTo>
                    <a:pt x="1045" y="2290"/>
                  </a:lnTo>
                  <a:lnTo>
                    <a:pt x="996" y="2278"/>
                  </a:lnTo>
                  <a:close/>
                  <a:moveTo>
                    <a:pt x="983" y="2514"/>
                  </a:moveTo>
                  <a:lnTo>
                    <a:pt x="983" y="2638"/>
                  </a:lnTo>
                  <a:lnTo>
                    <a:pt x="1021" y="2638"/>
                  </a:lnTo>
                  <a:lnTo>
                    <a:pt x="1033" y="2526"/>
                  </a:lnTo>
                  <a:lnTo>
                    <a:pt x="983" y="2514"/>
                  </a:lnTo>
                  <a:close/>
                  <a:moveTo>
                    <a:pt x="971" y="2750"/>
                  </a:moveTo>
                  <a:lnTo>
                    <a:pt x="971" y="2875"/>
                  </a:lnTo>
                  <a:lnTo>
                    <a:pt x="1008" y="2875"/>
                  </a:lnTo>
                  <a:lnTo>
                    <a:pt x="1021" y="2750"/>
                  </a:lnTo>
                  <a:close/>
                  <a:moveTo>
                    <a:pt x="958" y="2987"/>
                  </a:moveTo>
                  <a:lnTo>
                    <a:pt x="946" y="3111"/>
                  </a:lnTo>
                  <a:lnTo>
                    <a:pt x="996" y="3111"/>
                  </a:lnTo>
                  <a:lnTo>
                    <a:pt x="1008" y="2987"/>
                  </a:lnTo>
                  <a:close/>
                  <a:moveTo>
                    <a:pt x="946" y="3223"/>
                  </a:moveTo>
                  <a:lnTo>
                    <a:pt x="933" y="3335"/>
                  </a:lnTo>
                  <a:lnTo>
                    <a:pt x="983" y="3348"/>
                  </a:lnTo>
                  <a:lnTo>
                    <a:pt x="983" y="3223"/>
                  </a:lnTo>
                  <a:close/>
                  <a:moveTo>
                    <a:pt x="933" y="3460"/>
                  </a:moveTo>
                  <a:lnTo>
                    <a:pt x="921" y="3572"/>
                  </a:lnTo>
                  <a:lnTo>
                    <a:pt x="971" y="3584"/>
                  </a:lnTo>
                  <a:lnTo>
                    <a:pt x="971" y="3460"/>
                  </a:lnTo>
                  <a:close/>
                  <a:moveTo>
                    <a:pt x="909" y="3696"/>
                  </a:moveTo>
                  <a:lnTo>
                    <a:pt x="909" y="3808"/>
                  </a:lnTo>
                  <a:lnTo>
                    <a:pt x="946" y="3821"/>
                  </a:lnTo>
                  <a:lnTo>
                    <a:pt x="958" y="3696"/>
                  </a:lnTo>
                  <a:close/>
                  <a:moveTo>
                    <a:pt x="896" y="3933"/>
                  </a:moveTo>
                  <a:lnTo>
                    <a:pt x="896" y="4045"/>
                  </a:lnTo>
                  <a:lnTo>
                    <a:pt x="933" y="4045"/>
                  </a:lnTo>
                  <a:lnTo>
                    <a:pt x="946" y="3933"/>
                  </a:lnTo>
                  <a:close/>
                  <a:moveTo>
                    <a:pt x="884" y="4169"/>
                  </a:moveTo>
                  <a:cubicBezTo>
                    <a:pt x="884" y="4207"/>
                    <a:pt x="871" y="4244"/>
                    <a:pt x="871" y="4281"/>
                  </a:cubicBezTo>
                  <a:lnTo>
                    <a:pt x="921" y="4281"/>
                  </a:lnTo>
                  <a:cubicBezTo>
                    <a:pt x="921" y="4244"/>
                    <a:pt x="921" y="4207"/>
                    <a:pt x="921" y="4169"/>
                  </a:cubicBezTo>
                  <a:close/>
                  <a:moveTo>
                    <a:pt x="871" y="4393"/>
                  </a:moveTo>
                  <a:lnTo>
                    <a:pt x="859" y="4518"/>
                  </a:lnTo>
                  <a:lnTo>
                    <a:pt x="896" y="4518"/>
                  </a:lnTo>
                  <a:lnTo>
                    <a:pt x="909" y="4406"/>
                  </a:lnTo>
                  <a:lnTo>
                    <a:pt x="871" y="4393"/>
                  </a:lnTo>
                  <a:close/>
                  <a:moveTo>
                    <a:pt x="846" y="4630"/>
                  </a:moveTo>
                  <a:lnTo>
                    <a:pt x="834" y="4754"/>
                  </a:lnTo>
                  <a:lnTo>
                    <a:pt x="884" y="4754"/>
                  </a:lnTo>
                  <a:lnTo>
                    <a:pt x="896" y="4642"/>
                  </a:lnTo>
                  <a:lnTo>
                    <a:pt x="846" y="4630"/>
                  </a:lnTo>
                  <a:close/>
                  <a:moveTo>
                    <a:pt x="834" y="4866"/>
                  </a:moveTo>
                  <a:lnTo>
                    <a:pt x="821" y="4991"/>
                  </a:lnTo>
                  <a:lnTo>
                    <a:pt x="871" y="4991"/>
                  </a:lnTo>
                  <a:lnTo>
                    <a:pt x="871" y="4879"/>
                  </a:lnTo>
                  <a:lnTo>
                    <a:pt x="834" y="4866"/>
                  </a:lnTo>
                  <a:close/>
                  <a:moveTo>
                    <a:pt x="809" y="5103"/>
                  </a:moveTo>
                  <a:lnTo>
                    <a:pt x="809" y="5227"/>
                  </a:lnTo>
                  <a:lnTo>
                    <a:pt x="846" y="5227"/>
                  </a:lnTo>
                  <a:lnTo>
                    <a:pt x="859" y="5103"/>
                  </a:lnTo>
                  <a:close/>
                  <a:moveTo>
                    <a:pt x="797" y="5339"/>
                  </a:moveTo>
                  <a:cubicBezTo>
                    <a:pt x="797" y="5376"/>
                    <a:pt x="784" y="5414"/>
                    <a:pt x="784" y="5451"/>
                  </a:cubicBezTo>
                  <a:lnTo>
                    <a:pt x="834" y="5464"/>
                  </a:lnTo>
                  <a:cubicBezTo>
                    <a:pt x="834" y="5426"/>
                    <a:pt x="834" y="5389"/>
                    <a:pt x="834" y="5339"/>
                  </a:cubicBezTo>
                  <a:close/>
                  <a:moveTo>
                    <a:pt x="772" y="5576"/>
                  </a:moveTo>
                  <a:lnTo>
                    <a:pt x="759" y="5688"/>
                  </a:lnTo>
                  <a:lnTo>
                    <a:pt x="809" y="5700"/>
                  </a:lnTo>
                  <a:lnTo>
                    <a:pt x="821" y="5576"/>
                  </a:lnTo>
                  <a:close/>
                  <a:moveTo>
                    <a:pt x="759" y="5812"/>
                  </a:moveTo>
                  <a:lnTo>
                    <a:pt x="747" y="5924"/>
                  </a:lnTo>
                  <a:lnTo>
                    <a:pt x="784" y="5937"/>
                  </a:lnTo>
                  <a:lnTo>
                    <a:pt x="797" y="5812"/>
                  </a:lnTo>
                  <a:close/>
                  <a:moveTo>
                    <a:pt x="734" y="6049"/>
                  </a:moveTo>
                  <a:lnTo>
                    <a:pt x="722" y="6161"/>
                  </a:lnTo>
                  <a:lnTo>
                    <a:pt x="772" y="6161"/>
                  </a:lnTo>
                  <a:lnTo>
                    <a:pt x="784" y="6049"/>
                  </a:lnTo>
                  <a:close/>
                  <a:moveTo>
                    <a:pt x="722" y="6285"/>
                  </a:moveTo>
                  <a:lnTo>
                    <a:pt x="709" y="6397"/>
                  </a:lnTo>
                  <a:lnTo>
                    <a:pt x="747" y="6397"/>
                  </a:lnTo>
                  <a:lnTo>
                    <a:pt x="759" y="6285"/>
                  </a:lnTo>
                  <a:close/>
                  <a:moveTo>
                    <a:pt x="697" y="6509"/>
                  </a:moveTo>
                  <a:lnTo>
                    <a:pt x="685" y="6633"/>
                  </a:lnTo>
                  <a:lnTo>
                    <a:pt x="734" y="6633"/>
                  </a:lnTo>
                  <a:lnTo>
                    <a:pt x="734" y="6521"/>
                  </a:lnTo>
                  <a:lnTo>
                    <a:pt x="697" y="6509"/>
                  </a:lnTo>
                  <a:close/>
                  <a:moveTo>
                    <a:pt x="672" y="6745"/>
                  </a:moveTo>
                  <a:lnTo>
                    <a:pt x="660" y="6870"/>
                  </a:lnTo>
                  <a:lnTo>
                    <a:pt x="709" y="6870"/>
                  </a:lnTo>
                  <a:lnTo>
                    <a:pt x="722" y="6758"/>
                  </a:lnTo>
                  <a:lnTo>
                    <a:pt x="672" y="6745"/>
                  </a:lnTo>
                  <a:close/>
                  <a:moveTo>
                    <a:pt x="660" y="6982"/>
                  </a:moveTo>
                  <a:lnTo>
                    <a:pt x="647" y="7094"/>
                  </a:lnTo>
                  <a:lnTo>
                    <a:pt x="685" y="7106"/>
                  </a:lnTo>
                  <a:lnTo>
                    <a:pt x="697" y="6982"/>
                  </a:lnTo>
                  <a:close/>
                  <a:moveTo>
                    <a:pt x="635" y="7218"/>
                  </a:moveTo>
                  <a:lnTo>
                    <a:pt x="622" y="7330"/>
                  </a:lnTo>
                  <a:lnTo>
                    <a:pt x="660" y="7343"/>
                  </a:lnTo>
                  <a:lnTo>
                    <a:pt x="672" y="7218"/>
                  </a:lnTo>
                  <a:close/>
                  <a:moveTo>
                    <a:pt x="610" y="7455"/>
                  </a:moveTo>
                  <a:lnTo>
                    <a:pt x="597" y="7567"/>
                  </a:lnTo>
                  <a:lnTo>
                    <a:pt x="647" y="7579"/>
                  </a:lnTo>
                  <a:lnTo>
                    <a:pt x="660" y="7455"/>
                  </a:lnTo>
                  <a:close/>
                  <a:moveTo>
                    <a:pt x="585" y="7691"/>
                  </a:moveTo>
                  <a:lnTo>
                    <a:pt x="573" y="7803"/>
                  </a:lnTo>
                  <a:lnTo>
                    <a:pt x="622" y="7803"/>
                  </a:lnTo>
                  <a:lnTo>
                    <a:pt x="635" y="7691"/>
                  </a:lnTo>
                  <a:close/>
                  <a:moveTo>
                    <a:pt x="573" y="7915"/>
                  </a:moveTo>
                  <a:lnTo>
                    <a:pt x="560" y="8040"/>
                  </a:lnTo>
                  <a:lnTo>
                    <a:pt x="597" y="8040"/>
                  </a:lnTo>
                  <a:lnTo>
                    <a:pt x="610" y="7928"/>
                  </a:lnTo>
                  <a:lnTo>
                    <a:pt x="573" y="7915"/>
                  </a:lnTo>
                  <a:close/>
                  <a:moveTo>
                    <a:pt x="548" y="8152"/>
                  </a:moveTo>
                  <a:lnTo>
                    <a:pt x="535" y="8276"/>
                  </a:lnTo>
                  <a:lnTo>
                    <a:pt x="573" y="8276"/>
                  </a:lnTo>
                  <a:lnTo>
                    <a:pt x="585" y="8164"/>
                  </a:lnTo>
                  <a:lnTo>
                    <a:pt x="548" y="8152"/>
                  </a:lnTo>
                  <a:close/>
                  <a:moveTo>
                    <a:pt x="523" y="8388"/>
                  </a:moveTo>
                  <a:lnTo>
                    <a:pt x="510" y="8513"/>
                  </a:lnTo>
                  <a:lnTo>
                    <a:pt x="560" y="8513"/>
                  </a:lnTo>
                  <a:lnTo>
                    <a:pt x="560" y="8388"/>
                  </a:lnTo>
                  <a:close/>
                  <a:moveTo>
                    <a:pt x="498" y="8625"/>
                  </a:moveTo>
                  <a:lnTo>
                    <a:pt x="485" y="8737"/>
                  </a:lnTo>
                  <a:lnTo>
                    <a:pt x="535" y="8749"/>
                  </a:lnTo>
                  <a:lnTo>
                    <a:pt x="548" y="8625"/>
                  </a:lnTo>
                  <a:close/>
                  <a:moveTo>
                    <a:pt x="473" y="8861"/>
                  </a:moveTo>
                  <a:lnTo>
                    <a:pt x="461" y="8973"/>
                  </a:lnTo>
                  <a:lnTo>
                    <a:pt x="510" y="8986"/>
                  </a:lnTo>
                  <a:lnTo>
                    <a:pt x="523" y="8861"/>
                  </a:lnTo>
                  <a:close/>
                  <a:moveTo>
                    <a:pt x="448" y="9098"/>
                  </a:moveTo>
                  <a:lnTo>
                    <a:pt x="436" y="9210"/>
                  </a:lnTo>
                  <a:lnTo>
                    <a:pt x="485" y="9210"/>
                  </a:lnTo>
                  <a:lnTo>
                    <a:pt x="498" y="9098"/>
                  </a:lnTo>
                  <a:close/>
                  <a:moveTo>
                    <a:pt x="423" y="9322"/>
                  </a:moveTo>
                  <a:lnTo>
                    <a:pt x="411" y="9446"/>
                  </a:lnTo>
                  <a:lnTo>
                    <a:pt x="461" y="9446"/>
                  </a:lnTo>
                  <a:lnTo>
                    <a:pt x="473" y="9334"/>
                  </a:lnTo>
                  <a:lnTo>
                    <a:pt x="423" y="9322"/>
                  </a:lnTo>
                  <a:close/>
                  <a:moveTo>
                    <a:pt x="398" y="9558"/>
                  </a:moveTo>
                  <a:lnTo>
                    <a:pt x="386" y="9683"/>
                  </a:lnTo>
                  <a:lnTo>
                    <a:pt x="436" y="9683"/>
                  </a:lnTo>
                  <a:lnTo>
                    <a:pt x="448" y="9571"/>
                  </a:lnTo>
                  <a:lnTo>
                    <a:pt x="398" y="9558"/>
                  </a:lnTo>
                  <a:close/>
                  <a:moveTo>
                    <a:pt x="386" y="9795"/>
                  </a:moveTo>
                  <a:lnTo>
                    <a:pt x="373" y="9919"/>
                  </a:lnTo>
                  <a:lnTo>
                    <a:pt x="411" y="9919"/>
                  </a:lnTo>
                  <a:lnTo>
                    <a:pt x="423" y="9807"/>
                  </a:lnTo>
                  <a:lnTo>
                    <a:pt x="386" y="9795"/>
                  </a:lnTo>
                  <a:close/>
                  <a:moveTo>
                    <a:pt x="361" y="10031"/>
                  </a:moveTo>
                  <a:lnTo>
                    <a:pt x="348" y="10143"/>
                  </a:lnTo>
                  <a:lnTo>
                    <a:pt x="386" y="10156"/>
                  </a:lnTo>
                  <a:lnTo>
                    <a:pt x="398" y="10031"/>
                  </a:lnTo>
                  <a:close/>
                  <a:moveTo>
                    <a:pt x="336" y="10268"/>
                  </a:moveTo>
                  <a:lnTo>
                    <a:pt x="324" y="10380"/>
                  </a:lnTo>
                  <a:lnTo>
                    <a:pt x="361" y="10392"/>
                  </a:lnTo>
                  <a:lnTo>
                    <a:pt x="373" y="10268"/>
                  </a:lnTo>
                  <a:close/>
                  <a:moveTo>
                    <a:pt x="311" y="10504"/>
                  </a:moveTo>
                  <a:lnTo>
                    <a:pt x="299" y="10616"/>
                  </a:lnTo>
                  <a:lnTo>
                    <a:pt x="336" y="10616"/>
                  </a:lnTo>
                  <a:lnTo>
                    <a:pt x="348" y="10504"/>
                  </a:lnTo>
                  <a:close/>
                  <a:moveTo>
                    <a:pt x="286" y="10728"/>
                  </a:moveTo>
                  <a:lnTo>
                    <a:pt x="261" y="10852"/>
                  </a:lnTo>
                  <a:lnTo>
                    <a:pt x="311" y="10852"/>
                  </a:lnTo>
                  <a:lnTo>
                    <a:pt x="324" y="10740"/>
                  </a:lnTo>
                  <a:lnTo>
                    <a:pt x="286" y="10728"/>
                  </a:lnTo>
                  <a:close/>
                  <a:moveTo>
                    <a:pt x="249" y="10964"/>
                  </a:moveTo>
                  <a:lnTo>
                    <a:pt x="236" y="11089"/>
                  </a:lnTo>
                  <a:lnTo>
                    <a:pt x="286" y="11089"/>
                  </a:lnTo>
                  <a:lnTo>
                    <a:pt x="299" y="10977"/>
                  </a:lnTo>
                  <a:lnTo>
                    <a:pt x="249" y="10964"/>
                  </a:lnTo>
                  <a:close/>
                  <a:moveTo>
                    <a:pt x="224" y="11201"/>
                  </a:moveTo>
                  <a:lnTo>
                    <a:pt x="212" y="11325"/>
                  </a:lnTo>
                  <a:lnTo>
                    <a:pt x="261" y="11325"/>
                  </a:lnTo>
                  <a:lnTo>
                    <a:pt x="274" y="11213"/>
                  </a:lnTo>
                  <a:lnTo>
                    <a:pt x="224" y="11201"/>
                  </a:lnTo>
                  <a:close/>
                  <a:moveTo>
                    <a:pt x="199" y="11437"/>
                  </a:moveTo>
                  <a:lnTo>
                    <a:pt x="187" y="11549"/>
                  </a:lnTo>
                  <a:lnTo>
                    <a:pt x="236" y="11562"/>
                  </a:lnTo>
                  <a:lnTo>
                    <a:pt x="249" y="11437"/>
                  </a:lnTo>
                  <a:close/>
                  <a:moveTo>
                    <a:pt x="174" y="11674"/>
                  </a:moveTo>
                  <a:lnTo>
                    <a:pt x="162" y="11786"/>
                  </a:lnTo>
                  <a:lnTo>
                    <a:pt x="212" y="11798"/>
                  </a:lnTo>
                  <a:lnTo>
                    <a:pt x="224" y="11674"/>
                  </a:lnTo>
                  <a:close/>
                  <a:moveTo>
                    <a:pt x="149" y="11910"/>
                  </a:moveTo>
                  <a:lnTo>
                    <a:pt x="137" y="12022"/>
                  </a:lnTo>
                  <a:lnTo>
                    <a:pt x="187" y="12022"/>
                  </a:lnTo>
                  <a:lnTo>
                    <a:pt x="199" y="11910"/>
                  </a:lnTo>
                  <a:close/>
                  <a:moveTo>
                    <a:pt x="124" y="12134"/>
                  </a:moveTo>
                  <a:lnTo>
                    <a:pt x="112" y="12259"/>
                  </a:lnTo>
                  <a:lnTo>
                    <a:pt x="149" y="12259"/>
                  </a:lnTo>
                  <a:lnTo>
                    <a:pt x="174" y="12147"/>
                  </a:lnTo>
                  <a:lnTo>
                    <a:pt x="124" y="12134"/>
                  </a:lnTo>
                  <a:close/>
                  <a:moveTo>
                    <a:pt x="100" y="12371"/>
                  </a:moveTo>
                  <a:lnTo>
                    <a:pt x="87" y="12495"/>
                  </a:lnTo>
                  <a:lnTo>
                    <a:pt x="124" y="12495"/>
                  </a:lnTo>
                  <a:lnTo>
                    <a:pt x="137" y="12383"/>
                  </a:lnTo>
                  <a:lnTo>
                    <a:pt x="100" y="12371"/>
                  </a:lnTo>
                  <a:close/>
                  <a:moveTo>
                    <a:pt x="75" y="12607"/>
                  </a:moveTo>
                  <a:lnTo>
                    <a:pt x="62" y="12732"/>
                  </a:lnTo>
                  <a:lnTo>
                    <a:pt x="100" y="12732"/>
                  </a:lnTo>
                  <a:lnTo>
                    <a:pt x="112" y="12620"/>
                  </a:lnTo>
                  <a:lnTo>
                    <a:pt x="75" y="12607"/>
                  </a:lnTo>
                  <a:close/>
                  <a:moveTo>
                    <a:pt x="37" y="12844"/>
                  </a:moveTo>
                  <a:lnTo>
                    <a:pt x="25" y="12956"/>
                  </a:lnTo>
                  <a:lnTo>
                    <a:pt x="75" y="12968"/>
                  </a:lnTo>
                  <a:lnTo>
                    <a:pt x="87" y="12844"/>
                  </a:lnTo>
                  <a:close/>
                  <a:moveTo>
                    <a:pt x="12" y="13080"/>
                  </a:moveTo>
                  <a:lnTo>
                    <a:pt x="0" y="13192"/>
                  </a:lnTo>
                  <a:lnTo>
                    <a:pt x="50" y="13205"/>
                  </a:lnTo>
                  <a:lnTo>
                    <a:pt x="62" y="1308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5589400" y="3806600"/>
              <a:ext cx="70950" cy="297475"/>
            </a:xfrm>
            <a:custGeom>
              <a:avLst/>
              <a:gdLst/>
              <a:ahLst/>
              <a:cxnLst/>
              <a:rect l="l" t="t" r="r" b="b"/>
              <a:pathLst>
                <a:path w="2838" h="11899" extrusionOk="0">
                  <a:moveTo>
                    <a:pt x="2838" y="1"/>
                  </a:moveTo>
                  <a:lnTo>
                    <a:pt x="1917" y="349"/>
                  </a:lnTo>
                  <a:lnTo>
                    <a:pt x="1917" y="312"/>
                  </a:lnTo>
                  <a:lnTo>
                    <a:pt x="0" y="947"/>
                  </a:lnTo>
                  <a:cubicBezTo>
                    <a:pt x="0" y="947"/>
                    <a:pt x="1618" y="7605"/>
                    <a:pt x="1519" y="9497"/>
                  </a:cubicBezTo>
                  <a:lnTo>
                    <a:pt x="1531" y="9435"/>
                  </a:lnTo>
                  <a:cubicBezTo>
                    <a:pt x="1531" y="10356"/>
                    <a:pt x="1531" y="11202"/>
                    <a:pt x="1531" y="11899"/>
                  </a:cubicBezTo>
                  <a:cubicBezTo>
                    <a:pt x="1643" y="11401"/>
                    <a:pt x="1767" y="10704"/>
                    <a:pt x="1904" y="9708"/>
                  </a:cubicBezTo>
                  <a:cubicBezTo>
                    <a:pt x="2377" y="6510"/>
                    <a:pt x="2838" y="1"/>
                    <a:pt x="2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5593425" y="3531575"/>
              <a:ext cx="297475" cy="42900"/>
            </a:xfrm>
            <a:custGeom>
              <a:avLst/>
              <a:gdLst/>
              <a:ahLst/>
              <a:cxnLst/>
              <a:rect l="l" t="t" r="r" b="b"/>
              <a:pathLst>
                <a:path w="11899" h="1716" extrusionOk="0">
                  <a:moveTo>
                    <a:pt x="4108" y="0"/>
                  </a:moveTo>
                  <a:lnTo>
                    <a:pt x="549" y="585"/>
                  </a:lnTo>
                  <a:lnTo>
                    <a:pt x="1" y="1631"/>
                  </a:lnTo>
                  <a:cubicBezTo>
                    <a:pt x="1" y="1631"/>
                    <a:pt x="96" y="1715"/>
                    <a:pt x="1230" y="1715"/>
                  </a:cubicBezTo>
                  <a:cubicBezTo>
                    <a:pt x="1833" y="1715"/>
                    <a:pt x="2728" y="1691"/>
                    <a:pt x="4058" y="1618"/>
                  </a:cubicBezTo>
                  <a:cubicBezTo>
                    <a:pt x="7891" y="1406"/>
                    <a:pt x="11463" y="1195"/>
                    <a:pt x="11899" y="423"/>
                  </a:cubicBezTo>
                  <a:lnTo>
                    <a:pt x="4108"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5660025" y="3518100"/>
              <a:ext cx="207125" cy="88775"/>
            </a:xfrm>
            <a:custGeom>
              <a:avLst/>
              <a:gdLst/>
              <a:ahLst/>
              <a:cxnLst/>
              <a:rect l="l" t="t" r="r" b="b"/>
              <a:pathLst>
                <a:path w="8285" h="3551" extrusionOk="0">
                  <a:moveTo>
                    <a:pt x="7348" y="0"/>
                  </a:moveTo>
                  <a:cubicBezTo>
                    <a:pt x="5213" y="0"/>
                    <a:pt x="0" y="1236"/>
                    <a:pt x="0" y="1236"/>
                  </a:cubicBezTo>
                  <a:cubicBezTo>
                    <a:pt x="224" y="1721"/>
                    <a:pt x="386" y="2244"/>
                    <a:pt x="461" y="2779"/>
                  </a:cubicBezTo>
                  <a:lnTo>
                    <a:pt x="5563" y="3551"/>
                  </a:lnTo>
                  <a:lnTo>
                    <a:pt x="7804" y="2555"/>
                  </a:lnTo>
                  <a:cubicBezTo>
                    <a:pt x="7804" y="2555"/>
                    <a:pt x="8015" y="1423"/>
                    <a:pt x="8239" y="328"/>
                  </a:cubicBezTo>
                  <a:cubicBezTo>
                    <a:pt x="8285" y="93"/>
                    <a:pt x="7931" y="0"/>
                    <a:pt x="734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5520950" y="3033450"/>
              <a:ext cx="352850" cy="412125"/>
            </a:xfrm>
            <a:custGeom>
              <a:avLst/>
              <a:gdLst/>
              <a:ahLst/>
              <a:cxnLst/>
              <a:rect l="l" t="t" r="r" b="b"/>
              <a:pathLst>
                <a:path w="14114" h="16485" extrusionOk="0">
                  <a:moveTo>
                    <a:pt x="6746" y="0"/>
                  </a:moveTo>
                  <a:cubicBezTo>
                    <a:pt x="4357" y="0"/>
                    <a:pt x="2378" y="3073"/>
                    <a:pt x="2813" y="5152"/>
                  </a:cubicBezTo>
                  <a:cubicBezTo>
                    <a:pt x="3311" y="7592"/>
                    <a:pt x="2763" y="7641"/>
                    <a:pt x="1382" y="9931"/>
                  </a:cubicBezTo>
                  <a:cubicBezTo>
                    <a:pt x="0" y="12221"/>
                    <a:pt x="958" y="15233"/>
                    <a:pt x="3858" y="16266"/>
                  </a:cubicBezTo>
                  <a:cubicBezTo>
                    <a:pt x="4285" y="16419"/>
                    <a:pt x="4811" y="16484"/>
                    <a:pt x="5396" y="16484"/>
                  </a:cubicBezTo>
                  <a:cubicBezTo>
                    <a:pt x="8764" y="16484"/>
                    <a:pt x="14113" y="14325"/>
                    <a:pt x="14113" y="14325"/>
                  </a:cubicBezTo>
                  <a:cubicBezTo>
                    <a:pt x="14113" y="14325"/>
                    <a:pt x="12433" y="12271"/>
                    <a:pt x="11836" y="10591"/>
                  </a:cubicBezTo>
                  <a:cubicBezTo>
                    <a:pt x="11263" y="9023"/>
                    <a:pt x="12919" y="4978"/>
                    <a:pt x="11438" y="2539"/>
                  </a:cubicBezTo>
                  <a:cubicBezTo>
                    <a:pt x="10165" y="436"/>
                    <a:pt x="8527" y="295"/>
                    <a:pt x="8113" y="295"/>
                  </a:cubicBezTo>
                  <a:cubicBezTo>
                    <a:pt x="8050" y="295"/>
                    <a:pt x="8015" y="299"/>
                    <a:pt x="8015" y="299"/>
                  </a:cubicBezTo>
                  <a:cubicBezTo>
                    <a:pt x="7587" y="93"/>
                    <a:pt x="7160" y="0"/>
                    <a:pt x="6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5480800" y="3281400"/>
              <a:ext cx="480425" cy="290950"/>
            </a:xfrm>
            <a:custGeom>
              <a:avLst/>
              <a:gdLst/>
              <a:ahLst/>
              <a:cxnLst/>
              <a:rect l="l" t="t" r="r" b="b"/>
              <a:pathLst>
                <a:path w="19217" h="11638" extrusionOk="0">
                  <a:moveTo>
                    <a:pt x="5167" y="0"/>
                  </a:moveTo>
                  <a:cubicBezTo>
                    <a:pt x="4804" y="0"/>
                    <a:pt x="4498" y="25"/>
                    <a:pt x="4294" y="88"/>
                  </a:cubicBezTo>
                  <a:cubicBezTo>
                    <a:pt x="3411" y="362"/>
                    <a:pt x="2316" y="1967"/>
                    <a:pt x="1780" y="2664"/>
                  </a:cubicBezTo>
                  <a:cubicBezTo>
                    <a:pt x="1258" y="3361"/>
                    <a:pt x="362" y="5129"/>
                    <a:pt x="1" y="5278"/>
                  </a:cubicBezTo>
                  <a:cubicBezTo>
                    <a:pt x="1" y="5278"/>
                    <a:pt x="237" y="6211"/>
                    <a:pt x="1295" y="7120"/>
                  </a:cubicBezTo>
                  <a:cubicBezTo>
                    <a:pt x="2171" y="7881"/>
                    <a:pt x="3073" y="8100"/>
                    <a:pt x="3379" y="8100"/>
                  </a:cubicBezTo>
                  <a:cubicBezTo>
                    <a:pt x="3438" y="8100"/>
                    <a:pt x="3475" y="8092"/>
                    <a:pt x="3485" y="8078"/>
                  </a:cubicBezTo>
                  <a:cubicBezTo>
                    <a:pt x="3548" y="8003"/>
                    <a:pt x="4220" y="6871"/>
                    <a:pt x="4220" y="6871"/>
                  </a:cubicBezTo>
                  <a:cubicBezTo>
                    <a:pt x="4493" y="8377"/>
                    <a:pt x="4506" y="11638"/>
                    <a:pt x="4506" y="11638"/>
                  </a:cubicBezTo>
                  <a:cubicBezTo>
                    <a:pt x="5334" y="11166"/>
                    <a:pt x="8202" y="10642"/>
                    <a:pt x="10853" y="10642"/>
                  </a:cubicBezTo>
                  <a:cubicBezTo>
                    <a:pt x="11629" y="10642"/>
                    <a:pt x="12386" y="10687"/>
                    <a:pt x="13068" y="10791"/>
                  </a:cubicBezTo>
                  <a:cubicBezTo>
                    <a:pt x="13606" y="10874"/>
                    <a:pt x="14065" y="10907"/>
                    <a:pt x="14453" y="10907"/>
                  </a:cubicBezTo>
                  <a:cubicBezTo>
                    <a:pt x="15935" y="10907"/>
                    <a:pt x="16404" y="10430"/>
                    <a:pt x="16404" y="10430"/>
                  </a:cubicBezTo>
                  <a:cubicBezTo>
                    <a:pt x="16342" y="10094"/>
                    <a:pt x="16230" y="9148"/>
                    <a:pt x="16230" y="9148"/>
                  </a:cubicBezTo>
                  <a:cubicBezTo>
                    <a:pt x="17375" y="9086"/>
                    <a:pt x="19217" y="7157"/>
                    <a:pt x="19217" y="7157"/>
                  </a:cubicBezTo>
                  <a:cubicBezTo>
                    <a:pt x="19217" y="7157"/>
                    <a:pt x="16429" y="2689"/>
                    <a:pt x="15582" y="1569"/>
                  </a:cubicBezTo>
                  <a:cubicBezTo>
                    <a:pt x="14797" y="529"/>
                    <a:pt x="13325" y="423"/>
                    <a:pt x="12749" y="423"/>
                  </a:cubicBezTo>
                  <a:cubicBezTo>
                    <a:pt x="12705" y="423"/>
                    <a:pt x="12666" y="423"/>
                    <a:pt x="12633" y="424"/>
                  </a:cubicBezTo>
                  <a:cubicBezTo>
                    <a:pt x="12560" y="428"/>
                    <a:pt x="12449" y="430"/>
                    <a:pt x="12311" y="430"/>
                  </a:cubicBezTo>
                  <a:cubicBezTo>
                    <a:pt x="11558" y="430"/>
                    <a:pt x="9978" y="377"/>
                    <a:pt x="9073" y="325"/>
                  </a:cubicBezTo>
                  <a:cubicBezTo>
                    <a:pt x="8240" y="277"/>
                    <a:pt x="6382" y="0"/>
                    <a:pt x="5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5655975" y="3056450"/>
              <a:ext cx="160875" cy="278575"/>
            </a:xfrm>
            <a:custGeom>
              <a:avLst/>
              <a:gdLst/>
              <a:ahLst/>
              <a:cxnLst/>
              <a:rect l="l" t="t" r="r" b="b"/>
              <a:pathLst>
                <a:path w="6435" h="11143" extrusionOk="0">
                  <a:moveTo>
                    <a:pt x="2900" y="1"/>
                  </a:moveTo>
                  <a:lnTo>
                    <a:pt x="2900" y="1"/>
                  </a:lnTo>
                  <a:cubicBezTo>
                    <a:pt x="3647" y="3038"/>
                    <a:pt x="2091" y="4220"/>
                    <a:pt x="2091" y="4220"/>
                  </a:cubicBezTo>
                  <a:cubicBezTo>
                    <a:pt x="1902" y="3730"/>
                    <a:pt x="1488" y="3501"/>
                    <a:pt x="1085" y="3501"/>
                  </a:cubicBezTo>
                  <a:cubicBezTo>
                    <a:pt x="588" y="3501"/>
                    <a:pt x="108" y="3849"/>
                    <a:pt x="88" y="4481"/>
                  </a:cubicBezTo>
                  <a:cubicBezTo>
                    <a:pt x="63" y="5763"/>
                    <a:pt x="1519" y="5788"/>
                    <a:pt x="1519" y="5788"/>
                  </a:cubicBezTo>
                  <a:cubicBezTo>
                    <a:pt x="1581" y="8601"/>
                    <a:pt x="1" y="9123"/>
                    <a:pt x="1" y="9123"/>
                  </a:cubicBezTo>
                  <a:cubicBezTo>
                    <a:pt x="1" y="9123"/>
                    <a:pt x="2318" y="11142"/>
                    <a:pt x="3091" y="11142"/>
                  </a:cubicBezTo>
                  <a:cubicBezTo>
                    <a:pt x="3107" y="11142"/>
                    <a:pt x="3122" y="11141"/>
                    <a:pt x="3137" y="11140"/>
                  </a:cubicBezTo>
                  <a:cubicBezTo>
                    <a:pt x="3958" y="11028"/>
                    <a:pt x="4692" y="9422"/>
                    <a:pt x="4692" y="9422"/>
                  </a:cubicBezTo>
                  <a:cubicBezTo>
                    <a:pt x="3211" y="8937"/>
                    <a:pt x="3908" y="7294"/>
                    <a:pt x="3908" y="7294"/>
                  </a:cubicBezTo>
                  <a:cubicBezTo>
                    <a:pt x="3908" y="7294"/>
                    <a:pt x="4929" y="7194"/>
                    <a:pt x="5663" y="6759"/>
                  </a:cubicBezTo>
                  <a:cubicBezTo>
                    <a:pt x="6385" y="6311"/>
                    <a:pt x="5825" y="4506"/>
                    <a:pt x="5788" y="4232"/>
                  </a:cubicBezTo>
                  <a:cubicBezTo>
                    <a:pt x="5738" y="3959"/>
                    <a:pt x="6435" y="3610"/>
                    <a:pt x="6360" y="3473"/>
                  </a:cubicBezTo>
                  <a:cubicBezTo>
                    <a:pt x="6298" y="3336"/>
                    <a:pt x="5029" y="3199"/>
                    <a:pt x="4556" y="1830"/>
                  </a:cubicBezTo>
                  <a:cubicBezTo>
                    <a:pt x="4058" y="337"/>
                    <a:pt x="2901" y="1"/>
                    <a:pt x="290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5673700" y="3157575"/>
              <a:ext cx="23050" cy="16225"/>
            </a:xfrm>
            <a:custGeom>
              <a:avLst/>
              <a:gdLst/>
              <a:ahLst/>
              <a:cxnLst/>
              <a:rect l="l" t="t" r="r" b="b"/>
              <a:pathLst>
                <a:path w="922" h="649" extrusionOk="0">
                  <a:moveTo>
                    <a:pt x="234" y="1"/>
                  </a:moveTo>
                  <a:cubicBezTo>
                    <a:pt x="165" y="1"/>
                    <a:pt x="95" y="13"/>
                    <a:pt x="26" y="38"/>
                  </a:cubicBezTo>
                  <a:cubicBezTo>
                    <a:pt x="1" y="50"/>
                    <a:pt x="1" y="75"/>
                    <a:pt x="26" y="75"/>
                  </a:cubicBezTo>
                  <a:cubicBezTo>
                    <a:pt x="71" y="70"/>
                    <a:pt x="116" y="67"/>
                    <a:pt x="160" y="67"/>
                  </a:cubicBezTo>
                  <a:cubicBezTo>
                    <a:pt x="515" y="67"/>
                    <a:pt x="818" y="248"/>
                    <a:pt x="885" y="635"/>
                  </a:cubicBezTo>
                  <a:cubicBezTo>
                    <a:pt x="885" y="645"/>
                    <a:pt x="890" y="649"/>
                    <a:pt x="897" y="649"/>
                  </a:cubicBezTo>
                  <a:cubicBezTo>
                    <a:pt x="908" y="649"/>
                    <a:pt x="922" y="638"/>
                    <a:pt x="922" y="623"/>
                  </a:cubicBezTo>
                  <a:cubicBezTo>
                    <a:pt x="870" y="282"/>
                    <a:pt x="570"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749000" y="3121800"/>
              <a:ext cx="14650" cy="12475"/>
            </a:xfrm>
            <a:custGeom>
              <a:avLst/>
              <a:gdLst/>
              <a:ahLst/>
              <a:cxnLst/>
              <a:rect l="l" t="t" r="r" b="b"/>
              <a:pathLst>
                <a:path w="586" h="499" extrusionOk="0">
                  <a:moveTo>
                    <a:pt x="324" y="0"/>
                  </a:moveTo>
                  <a:cubicBezTo>
                    <a:pt x="113" y="0"/>
                    <a:pt x="1" y="249"/>
                    <a:pt x="138" y="411"/>
                  </a:cubicBezTo>
                  <a:cubicBezTo>
                    <a:pt x="188" y="471"/>
                    <a:pt x="256" y="499"/>
                    <a:pt x="324" y="499"/>
                  </a:cubicBezTo>
                  <a:cubicBezTo>
                    <a:pt x="438" y="499"/>
                    <a:pt x="550" y="420"/>
                    <a:pt x="573" y="287"/>
                  </a:cubicBezTo>
                  <a:cubicBezTo>
                    <a:pt x="586" y="137"/>
                    <a:pt x="474" y="13"/>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406750" y="3432625"/>
              <a:ext cx="223425" cy="197650"/>
            </a:xfrm>
            <a:custGeom>
              <a:avLst/>
              <a:gdLst/>
              <a:ahLst/>
              <a:cxnLst/>
              <a:rect l="l" t="t" r="r" b="b"/>
              <a:pathLst>
                <a:path w="8937" h="7906" extrusionOk="0">
                  <a:moveTo>
                    <a:pt x="3398" y="0"/>
                  </a:moveTo>
                  <a:cubicBezTo>
                    <a:pt x="3398" y="0"/>
                    <a:pt x="3236" y="324"/>
                    <a:pt x="1843" y="2191"/>
                  </a:cubicBezTo>
                  <a:cubicBezTo>
                    <a:pt x="1" y="4655"/>
                    <a:pt x="138" y="6609"/>
                    <a:pt x="138" y="6609"/>
                  </a:cubicBezTo>
                  <a:cubicBezTo>
                    <a:pt x="447" y="7699"/>
                    <a:pt x="3579" y="7906"/>
                    <a:pt x="5909" y="7906"/>
                  </a:cubicBezTo>
                  <a:cubicBezTo>
                    <a:pt x="7329" y="7906"/>
                    <a:pt x="8451" y="7829"/>
                    <a:pt x="8451" y="7829"/>
                  </a:cubicBezTo>
                  <a:cubicBezTo>
                    <a:pt x="8451" y="7829"/>
                    <a:pt x="8937" y="7256"/>
                    <a:pt x="8675" y="6821"/>
                  </a:cubicBezTo>
                  <a:cubicBezTo>
                    <a:pt x="8165" y="6696"/>
                    <a:pt x="2888" y="5053"/>
                    <a:pt x="2888" y="5053"/>
                  </a:cubicBezTo>
                  <a:cubicBezTo>
                    <a:pt x="2888" y="5053"/>
                    <a:pt x="6136" y="1656"/>
                    <a:pt x="6074" y="1220"/>
                  </a:cubicBezTo>
                  <a:cubicBezTo>
                    <a:pt x="6024" y="785"/>
                    <a:pt x="3398" y="0"/>
                    <a:pt x="339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618025" y="3602825"/>
              <a:ext cx="86825" cy="95625"/>
            </a:xfrm>
            <a:custGeom>
              <a:avLst/>
              <a:gdLst/>
              <a:ahLst/>
              <a:cxnLst/>
              <a:rect l="l" t="t" r="r" b="b"/>
              <a:pathLst>
                <a:path w="3473" h="3825" extrusionOk="0">
                  <a:moveTo>
                    <a:pt x="162" y="0"/>
                  </a:moveTo>
                  <a:lnTo>
                    <a:pt x="0" y="1021"/>
                  </a:lnTo>
                  <a:cubicBezTo>
                    <a:pt x="162" y="1021"/>
                    <a:pt x="299" y="1120"/>
                    <a:pt x="349" y="1270"/>
                  </a:cubicBezTo>
                  <a:cubicBezTo>
                    <a:pt x="386" y="1431"/>
                    <a:pt x="187" y="2079"/>
                    <a:pt x="299" y="2228"/>
                  </a:cubicBezTo>
                  <a:cubicBezTo>
                    <a:pt x="274" y="2439"/>
                    <a:pt x="286" y="2651"/>
                    <a:pt x="349" y="2850"/>
                  </a:cubicBezTo>
                  <a:cubicBezTo>
                    <a:pt x="324" y="3012"/>
                    <a:pt x="349" y="3161"/>
                    <a:pt x="423" y="3298"/>
                  </a:cubicBezTo>
                  <a:cubicBezTo>
                    <a:pt x="392" y="3436"/>
                    <a:pt x="503" y="3824"/>
                    <a:pt x="584" y="3824"/>
                  </a:cubicBezTo>
                  <a:cubicBezTo>
                    <a:pt x="598" y="3824"/>
                    <a:pt x="611" y="3812"/>
                    <a:pt x="622" y="3784"/>
                  </a:cubicBezTo>
                  <a:cubicBezTo>
                    <a:pt x="772" y="3435"/>
                    <a:pt x="1245" y="2937"/>
                    <a:pt x="1406" y="2676"/>
                  </a:cubicBezTo>
                  <a:cubicBezTo>
                    <a:pt x="1568" y="2415"/>
                    <a:pt x="1606" y="2253"/>
                    <a:pt x="1842" y="2103"/>
                  </a:cubicBezTo>
                  <a:cubicBezTo>
                    <a:pt x="1915" y="2055"/>
                    <a:pt x="1992" y="2037"/>
                    <a:pt x="2072" y="2037"/>
                  </a:cubicBezTo>
                  <a:cubicBezTo>
                    <a:pt x="2237" y="2037"/>
                    <a:pt x="2417" y="2115"/>
                    <a:pt x="2601" y="2166"/>
                  </a:cubicBezTo>
                  <a:cubicBezTo>
                    <a:pt x="2792" y="2227"/>
                    <a:pt x="3008" y="2348"/>
                    <a:pt x="3167" y="2348"/>
                  </a:cubicBezTo>
                  <a:cubicBezTo>
                    <a:pt x="3236" y="2348"/>
                    <a:pt x="3294" y="2325"/>
                    <a:pt x="3336" y="2265"/>
                  </a:cubicBezTo>
                  <a:cubicBezTo>
                    <a:pt x="3472" y="2079"/>
                    <a:pt x="3199" y="1879"/>
                    <a:pt x="2850" y="1680"/>
                  </a:cubicBezTo>
                  <a:cubicBezTo>
                    <a:pt x="2514" y="1481"/>
                    <a:pt x="2539" y="1058"/>
                    <a:pt x="1867" y="610"/>
                  </a:cubicBezTo>
                  <a:cubicBezTo>
                    <a:pt x="1282" y="212"/>
                    <a:pt x="162" y="0"/>
                    <a:pt x="16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480800" y="3352975"/>
              <a:ext cx="101775" cy="130950"/>
            </a:xfrm>
            <a:custGeom>
              <a:avLst/>
              <a:gdLst/>
              <a:ahLst/>
              <a:cxnLst/>
              <a:rect l="l" t="t" r="r" b="b"/>
              <a:pathLst>
                <a:path w="4071" h="5238" extrusionOk="0">
                  <a:moveTo>
                    <a:pt x="1643" y="0"/>
                  </a:moveTo>
                  <a:cubicBezTo>
                    <a:pt x="1108" y="797"/>
                    <a:pt x="337" y="2278"/>
                    <a:pt x="1" y="2415"/>
                  </a:cubicBezTo>
                  <a:cubicBezTo>
                    <a:pt x="1" y="2415"/>
                    <a:pt x="237" y="3348"/>
                    <a:pt x="1295" y="4257"/>
                  </a:cubicBezTo>
                  <a:cubicBezTo>
                    <a:pt x="2181" y="5018"/>
                    <a:pt x="3076" y="5237"/>
                    <a:pt x="3380" y="5237"/>
                  </a:cubicBezTo>
                  <a:cubicBezTo>
                    <a:pt x="3439" y="5237"/>
                    <a:pt x="3475" y="5229"/>
                    <a:pt x="3485" y="5215"/>
                  </a:cubicBezTo>
                  <a:cubicBezTo>
                    <a:pt x="3535" y="5153"/>
                    <a:pt x="3884" y="4369"/>
                    <a:pt x="4070" y="3933"/>
                  </a:cubicBezTo>
                  <a:lnTo>
                    <a:pt x="1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5461825" y="3558325"/>
              <a:ext cx="18700" cy="9350"/>
            </a:xfrm>
            <a:custGeom>
              <a:avLst/>
              <a:gdLst/>
              <a:ahLst/>
              <a:cxnLst/>
              <a:rect l="l" t="t" r="r" b="b"/>
              <a:pathLst>
                <a:path w="748" h="374" extrusionOk="0">
                  <a:moveTo>
                    <a:pt x="735" y="0"/>
                  </a:moveTo>
                  <a:cubicBezTo>
                    <a:pt x="461" y="63"/>
                    <a:pt x="212" y="187"/>
                    <a:pt x="13" y="361"/>
                  </a:cubicBezTo>
                  <a:cubicBezTo>
                    <a:pt x="0" y="374"/>
                    <a:pt x="13" y="374"/>
                    <a:pt x="13" y="374"/>
                  </a:cubicBezTo>
                  <a:cubicBezTo>
                    <a:pt x="224" y="212"/>
                    <a:pt x="473" y="88"/>
                    <a:pt x="735" y="25"/>
                  </a:cubicBezTo>
                  <a:cubicBezTo>
                    <a:pt x="747" y="13"/>
                    <a:pt x="74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5630150" y="3665850"/>
              <a:ext cx="12375" cy="18950"/>
            </a:xfrm>
            <a:custGeom>
              <a:avLst/>
              <a:gdLst/>
              <a:ahLst/>
              <a:cxnLst/>
              <a:rect l="l" t="t" r="r" b="b"/>
              <a:pathLst>
                <a:path w="495" h="758" extrusionOk="0">
                  <a:moveTo>
                    <a:pt x="489" y="0"/>
                  </a:moveTo>
                  <a:lnTo>
                    <a:pt x="489" y="0"/>
                  </a:lnTo>
                  <a:cubicBezTo>
                    <a:pt x="487" y="0"/>
                    <a:pt x="486" y="1"/>
                    <a:pt x="486" y="6"/>
                  </a:cubicBezTo>
                  <a:cubicBezTo>
                    <a:pt x="494" y="6"/>
                    <a:pt x="491" y="0"/>
                    <a:pt x="489" y="0"/>
                  </a:cubicBezTo>
                  <a:close/>
                  <a:moveTo>
                    <a:pt x="486" y="6"/>
                  </a:moveTo>
                  <a:lnTo>
                    <a:pt x="486" y="6"/>
                  </a:lnTo>
                  <a:cubicBezTo>
                    <a:pt x="299" y="230"/>
                    <a:pt x="137" y="479"/>
                    <a:pt x="1" y="752"/>
                  </a:cubicBezTo>
                  <a:cubicBezTo>
                    <a:pt x="1" y="752"/>
                    <a:pt x="6" y="758"/>
                    <a:pt x="10" y="758"/>
                  </a:cubicBezTo>
                  <a:cubicBezTo>
                    <a:pt x="12" y="758"/>
                    <a:pt x="13" y="756"/>
                    <a:pt x="13" y="752"/>
                  </a:cubicBezTo>
                  <a:cubicBezTo>
                    <a:pt x="150" y="491"/>
                    <a:pt x="312" y="242"/>
                    <a:pt x="486" y="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5627050" y="3658200"/>
              <a:ext cx="10900" cy="15900"/>
            </a:xfrm>
            <a:custGeom>
              <a:avLst/>
              <a:gdLst/>
              <a:ahLst/>
              <a:cxnLst/>
              <a:rect l="l" t="t" r="r" b="b"/>
              <a:pathLst>
                <a:path w="436" h="636" extrusionOk="0">
                  <a:moveTo>
                    <a:pt x="423" y="0"/>
                  </a:moveTo>
                  <a:cubicBezTo>
                    <a:pt x="261" y="200"/>
                    <a:pt x="125" y="411"/>
                    <a:pt x="13" y="623"/>
                  </a:cubicBezTo>
                  <a:cubicBezTo>
                    <a:pt x="0" y="635"/>
                    <a:pt x="13" y="635"/>
                    <a:pt x="13" y="635"/>
                  </a:cubicBezTo>
                  <a:cubicBezTo>
                    <a:pt x="137" y="411"/>
                    <a:pt x="274" y="200"/>
                    <a:pt x="436" y="13"/>
                  </a:cubicBezTo>
                  <a:cubicBezTo>
                    <a:pt x="436" y="0"/>
                    <a:pt x="436"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5626725" y="3649475"/>
              <a:ext cx="8125" cy="9050"/>
            </a:xfrm>
            <a:custGeom>
              <a:avLst/>
              <a:gdLst/>
              <a:ahLst/>
              <a:cxnLst/>
              <a:rect l="l" t="t" r="r" b="b"/>
              <a:pathLst>
                <a:path w="325" h="362" extrusionOk="0">
                  <a:moveTo>
                    <a:pt x="312" y="1"/>
                  </a:moveTo>
                  <a:cubicBezTo>
                    <a:pt x="200" y="101"/>
                    <a:pt x="88" y="225"/>
                    <a:pt x="1" y="349"/>
                  </a:cubicBezTo>
                  <a:cubicBezTo>
                    <a:pt x="1" y="362"/>
                    <a:pt x="1" y="362"/>
                    <a:pt x="1" y="362"/>
                  </a:cubicBezTo>
                  <a:cubicBezTo>
                    <a:pt x="100" y="237"/>
                    <a:pt x="200" y="113"/>
                    <a:pt x="324" y="13"/>
                  </a:cubicBezTo>
                  <a:cubicBezTo>
                    <a:pt x="324" y="1"/>
                    <a:pt x="324"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5688750" y="4159675"/>
              <a:ext cx="19200" cy="8225"/>
            </a:xfrm>
            <a:custGeom>
              <a:avLst/>
              <a:gdLst/>
              <a:ahLst/>
              <a:cxnLst/>
              <a:rect l="l" t="t" r="r" b="b"/>
              <a:pathLst>
                <a:path w="768" h="329" extrusionOk="0">
                  <a:moveTo>
                    <a:pt x="37" y="0"/>
                  </a:moveTo>
                  <a:cubicBezTo>
                    <a:pt x="22" y="0"/>
                    <a:pt x="1" y="21"/>
                    <a:pt x="21" y="41"/>
                  </a:cubicBezTo>
                  <a:cubicBezTo>
                    <a:pt x="210" y="218"/>
                    <a:pt x="455" y="328"/>
                    <a:pt x="714" y="328"/>
                  </a:cubicBezTo>
                  <a:cubicBezTo>
                    <a:pt x="728" y="328"/>
                    <a:pt x="742" y="328"/>
                    <a:pt x="755" y="327"/>
                  </a:cubicBezTo>
                  <a:cubicBezTo>
                    <a:pt x="768" y="327"/>
                    <a:pt x="768" y="302"/>
                    <a:pt x="755" y="302"/>
                  </a:cubicBezTo>
                  <a:cubicBezTo>
                    <a:pt x="494" y="290"/>
                    <a:pt x="245" y="190"/>
                    <a:pt x="46" y="4"/>
                  </a:cubicBezTo>
                  <a:cubicBezTo>
                    <a:pt x="44" y="1"/>
                    <a:pt x="4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5861700" y="3377475"/>
              <a:ext cx="28525" cy="117025"/>
            </a:xfrm>
            <a:custGeom>
              <a:avLst/>
              <a:gdLst/>
              <a:ahLst/>
              <a:cxnLst/>
              <a:rect l="l" t="t" r="r" b="b"/>
              <a:pathLst>
                <a:path w="1141" h="4681" extrusionOk="0">
                  <a:moveTo>
                    <a:pt x="16" y="0"/>
                  </a:moveTo>
                  <a:cubicBezTo>
                    <a:pt x="7" y="0"/>
                    <a:pt x="0" y="18"/>
                    <a:pt x="10" y="29"/>
                  </a:cubicBezTo>
                  <a:cubicBezTo>
                    <a:pt x="340" y="448"/>
                    <a:pt x="573" y="950"/>
                    <a:pt x="735" y="1490"/>
                  </a:cubicBezTo>
                  <a:lnTo>
                    <a:pt x="735" y="1490"/>
                  </a:lnTo>
                  <a:cubicBezTo>
                    <a:pt x="584" y="957"/>
                    <a:pt x="365" y="434"/>
                    <a:pt x="23" y="4"/>
                  </a:cubicBezTo>
                  <a:cubicBezTo>
                    <a:pt x="21" y="1"/>
                    <a:pt x="18" y="0"/>
                    <a:pt x="16" y="0"/>
                  </a:cubicBezTo>
                  <a:close/>
                  <a:moveTo>
                    <a:pt x="735" y="1490"/>
                  </a:moveTo>
                  <a:cubicBezTo>
                    <a:pt x="799" y="1713"/>
                    <a:pt x="850" y="1937"/>
                    <a:pt x="894" y="2157"/>
                  </a:cubicBezTo>
                  <a:cubicBezTo>
                    <a:pt x="901" y="2189"/>
                    <a:pt x="909" y="2221"/>
                    <a:pt x="916" y="2254"/>
                  </a:cubicBezTo>
                  <a:lnTo>
                    <a:pt x="916" y="2254"/>
                  </a:lnTo>
                  <a:cubicBezTo>
                    <a:pt x="869" y="1994"/>
                    <a:pt x="810" y="1738"/>
                    <a:pt x="735" y="1490"/>
                  </a:cubicBezTo>
                  <a:close/>
                  <a:moveTo>
                    <a:pt x="916" y="2254"/>
                  </a:moveTo>
                  <a:cubicBezTo>
                    <a:pt x="1062" y="3073"/>
                    <a:pt x="1081" y="3926"/>
                    <a:pt x="1043" y="4671"/>
                  </a:cubicBezTo>
                  <a:cubicBezTo>
                    <a:pt x="1043" y="4677"/>
                    <a:pt x="1050" y="4680"/>
                    <a:pt x="1056" y="4680"/>
                  </a:cubicBezTo>
                  <a:cubicBezTo>
                    <a:pt x="1062" y="4680"/>
                    <a:pt x="1068" y="4677"/>
                    <a:pt x="1068" y="4671"/>
                  </a:cubicBezTo>
                  <a:cubicBezTo>
                    <a:pt x="1140" y="3858"/>
                    <a:pt x="1085" y="3045"/>
                    <a:pt x="916" y="22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5588575" y="3414500"/>
              <a:ext cx="25400" cy="26575"/>
            </a:xfrm>
            <a:custGeom>
              <a:avLst/>
              <a:gdLst/>
              <a:ahLst/>
              <a:cxnLst/>
              <a:rect l="l" t="t" r="r" b="b"/>
              <a:pathLst>
                <a:path w="1016" h="1063" extrusionOk="0">
                  <a:moveTo>
                    <a:pt x="1010" y="0"/>
                  </a:moveTo>
                  <a:cubicBezTo>
                    <a:pt x="1008" y="0"/>
                    <a:pt x="1006" y="1"/>
                    <a:pt x="1004" y="4"/>
                  </a:cubicBezTo>
                  <a:cubicBezTo>
                    <a:pt x="606" y="277"/>
                    <a:pt x="257" y="626"/>
                    <a:pt x="8" y="1037"/>
                  </a:cubicBezTo>
                  <a:cubicBezTo>
                    <a:pt x="1" y="1052"/>
                    <a:pt x="7" y="1063"/>
                    <a:pt x="16" y="1063"/>
                  </a:cubicBezTo>
                  <a:cubicBezTo>
                    <a:pt x="22" y="1063"/>
                    <a:pt x="28" y="1059"/>
                    <a:pt x="33" y="1049"/>
                  </a:cubicBezTo>
                  <a:cubicBezTo>
                    <a:pt x="295" y="663"/>
                    <a:pt x="631" y="302"/>
                    <a:pt x="1004" y="16"/>
                  </a:cubicBezTo>
                  <a:cubicBezTo>
                    <a:pt x="1014" y="16"/>
                    <a:pt x="1016" y="0"/>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5588450" y="3432000"/>
              <a:ext cx="24300" cy="13400"/>
            </a:xfrm>
            <a:custGeom>
              <a:avLst/>
              <a:gdLst/>
              <a:ahLst/>
              <a:cxnLst/>
              <a:rect l="l" t="t" r="r" b="b"/>
              <a:pathLst>
                <a:path w="972" h="536" extrusionOk="0">
                  <a:moveTo>
                    <a:pt x="785" y="1"/>
                  </a:moveTo>
                  <a:cubicBezTo>
                    <a:pt x="499" y="137"/>
                    <a:pt x="237" y="299"/>
                    <a:pt x="1" y="523"/>
                  </a:cubicBezTo>
                  <a:cubicBezTo>
                    <a:pt x="1" y="523"/>
                    <a:pt x="13" y="536"/>
                    <a:pt x="13" y="536"/>
                  </a:cubicBezTo>
                  <a:cubicBezTo>
                    <a:pt x="200" y="349"/>
                    <a:pt x="412" y="200"/>
                    <a:pt x="648" y="88"/>
                  </a:cubicBezTo>
                  <a:cubicBezTo>
                    <a:pt x="673" y="75"/>
                    <a:pt x="710" y="63"/>
                    <a:pt x="735" y="38"/>
                  </a:cubicBezTo>
                  <a:lnTo>
                    <a:pt x="785" y="200"/>
                  </a:lnTo>
                  <a:cubicBezTo>
                    <a:pt x="772" y="287"/>
                    <a:pt x="573" y="349"/>
                    <a:pt x="499" y="374"/>
                  </a:cubicBezTo>
                  <a:cubicBezTo>
                    <a:pt x="399" y="424"/>
                    <a:pt x="287" y="461"/>
                    <a:pt x="175" y="511"/>
                  </a:cubicBezTo>
                  <a:cubicBezTo>
                    <a:pt x="175" y="511"/>
                    <a:pt x="175" y="523"/>
                    <a:pt x="187" y="523"/>
                  </a:cubicBezTo>
                  <a:cubicBezTo>
                    <a:pt x="349" y="461"/>
                    <a:pt x="972" y="312"/>
                    <a:pt x="797" y="13"/>
                  </a:cubicBezTo>
                  <a:cubicBezTo>
                    <a:pt x="785" y="1"/>
                    <a:pt x="785" y="1"/>
                    <a:pt x="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5649525" y="3292050"/>
              <a:ext cx="113425" cy="53900"/>
            </a:xfrm>
            <a:custGeom>
              <a:avLst/>
              <a:gdLst/>
              <a:ahLst/>
              <a:cxnLst/>
              <a:rect l="l" t="t" r="r" b="b"/>
              <a:pathLst>
                <a:path w="4537" h="2156" extrusionOk="0">
                  <a:moveTo>
                    <a:pt x="22" y="0"/>
                  </a:moveTo>
                  <a:cubicBezTo>
                    <a:pt x="11" y="0"/>
                    <a:pt x="1" y="18"/>
                    <a:pt x="10" y="35"/>
                  </a:cubicBezTo>
                  <a:cubicBezTo>
                    <a:pt x="629" y="755"/>
                    <a:pt x="2156" y="2156"/>
                    <a:pt x="3374" y="2156"/>
                  </a:cubicBezTo>
                  <a:cubicBezTo>
                    <a:pt x="3820" y="2156"/>
                    <a:pt x="4224" y="1968"/>
                    <a:pt x="4527" y="1492"/>
                  </a:cubicBezTo>
                  <a:cubicBezTo>
                    <a:pt x="4536" y="1473"/>
                    <a:pt x="4519" y="1462"/>
                    <a:pt x="4504" y="1462"/>
                  </a:cubicBezTo>
                  <a:cubicBezTo>
                    <a:pt x="4498" y="1462"/>
                    <a:pt x="4493" y="1463"/>
                    <a:pt x="4490" y="1467"/>
                  </a:cubicBezTo>
                  <a:cubicBezTo>
                    <a:pt x="4173" y="1909"/>
                    <a:pt x="3773" y="2085"/>
                    <a:pt x="3341" y="2085"/>
                  </a:cubicBezTo>
                  <a:cubicBezTo>
                    <a:pt x="2144" y="2085"/>
                    <a:pt x="693" y="742"/>
                    <a:pt x="34" y="11"/>
                  </a:cubicBezTo>
                  <a:cubicBezTo>
                    <a:pt x="31" y="3"/>
                    <a:pt x="26"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5764650" y="3296225"/>
              <a:ext cx="15800" cy="28900"/>
            </a:xfrm>
            <a:custGeom>
              <a:avLst/>
              <a:gdLst/>
              <a:ahLst/>
              <a:cxnLst/>
              <a:rect l="l" t="t" r="r" b="b"/>
              <a:pathLst>
                <a:path w="632" h="1156" extrusionOk="0">
                  <a:moveTo>
                    <a:pt x="617" y="0"/>
                  </a:moveTo>
                  <a:cubicBezTo>
                    <a:pt x="614" y="0"/>
                    <a:pt x="610" y="2"/>
                    <a:pt x="607" y="5"/>
                  </a:cubicBezTo>
                  <a:cubicBezTo>
                    <a:pt x="457" y="404"/>
                    <a:pt x="258" y="789"/>
                    <a:pt x="9" y="1125"/>
                  </a:cubicBezTo>
                  <a:cubicBezTo>
                    <a:pt x="0" y="1144"/>
                    <a:pt x="11" y="1155"/>
                    <a:pt x="23" y="1155"/>
                  </a:cubicBezTo>
                  <a:cubicBezTo>
                    <a:pt x="27" y="1155"/>
                    <a:pt x="31" y="1154"/>
                    <a:pt x="34" y="1150"/>
                  </a:cubicBezTo>
                  <a:cubicBezTo>
                    <a:pt x="321" y="814"/>
                    <a:pt x="520" y="429"/>
                    <a:pt x="632" y="18"/>
                  </a:cubicBezTo>
                  <a:cubicBezTo>
                    <a:pt x="632" y="9"/>
                    <a:pt x="62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5740700" y="3404975"/>
              <a:ext cx="8950" cy="14425"/>
            </a:xfrm>
            <a:custGeom>
              <a:avLst/>
              <a:gdLst/>
              <a:ahLst/>
              <a:cxnLst/>
              <a:rect l="l" t="t" r="r" b="b"/>
              <a:pathLst>
                <a:path w="358" h="577" extrusionOk="0">
                  <a:moveTo>
                    <a:pt x="35" y="1"/>
                  </a:moveTo>
                  <a:cubicBezTo>
                    <a:pt x="16" y="1"/>
                    <a:pt x="0" y="19"/>
                    <a:pt x="9" y="36"/>
                  </a:cubicBezTo>
                  <a:cubicBezTo>
                    <a:pt x="109" y="223"/>
                    <a:pt x="208" y="410"/>
                    <a:pt x="333" y="571"/>
                  </a:cubicBezTo>
                  <a:cubicBezTo>
                    <a:pt x="336" y="575"/>
                    <a:pt x="340" y="576"/>
                    <a:pt x="343" y="576"/>
                  </a:cubicBezTo>
                  <a:cubicBezTo>
                    <a:pt x="351" y="576"/>
                    <a:pt x="358" y="568"/>
                    <a:pt x="358" y="559"/>
                  </a:cubicBezTo>
                  <a:cubicBezTo>
                    <a:pt x="270" y="372"/>
                    <a:pt x="171" y="186"/>
                    <a:pt x="59" y="11"/>
                  </a:cubicBezTo>
                  <a:cubicBezTo>
                    <a:pt x="52" y="4"/>
                    <a:pt x="43"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5737275" y="3408350"/>
              <a:ext cx="14875" cy="6325"/>
            </a:xfrm>
            <a:custGeom>
              <a:avLst/>
              <a:gdLst/>
              <a:ahLst/>
              <a:cxnLst/>
              <a:rect l="l" t="t" r="r" b="b"/>
              <a:pathLst>
                <a:path w="595" h="253" extrusionOk="0">
                  <a:moveTo>
                    <a:pt x="569" y="1"/>
                  </a:moveTo>
                  <a:cubicBezTo>
                    <a:pt x="395" y="88"/>
                    <a:pt x="208" y="150"/>
                    <a:pt x="22" y="212"/>
                  </a:cubicBezTo>
                  <a:cubicBezTo>
                    <a:pt x="0" y="223"/>
                    <a:pt x="6" y="252"/>
                    <a:pt x="24" y="252"/>
                  </a:cubicBezTo>
                  <a:cubicBezTo>
                    <a:pt x="27" y="252"/>
                    <a:pt x="31" y="251"/>
                    <a:pt x="34" y="250"/>
                  </a:cubicBezTo>
                  <a:cubicBezTo>
                    <a:pt x="233" y="212"/>
                    <a:pt x="407" y="138"/>
                    <a:pt x="582" y="26"/>
                  </a:cubicBezTo>
                  <a:cubicBezTo>
                    <a:pt x="594" y="13"/>
                    <a:pt x="582"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5643750" y="3322025"/>
              <a:ext cx="9150" cy="14475"/>
            </a:xfrm>
            <a:custGeom>
              <a:avLst/>
              <a:gdLst/>
              <a:ahLst/>
              <a:cxnLst/>
              <a:rect l="l" t="t" r="r" b="b"/>
              <a:pathLst>
                <a:path w="366" h="579" extrusionOk="0">
                  <a:moveTo>
                    <a:pt x="32" y="0"/>
                  </a:moveTo>
                  <a:cubicBezTo>
                    <a:pt x="16" y="0"/>
                    <a:pt x="0" y="19"/>
                    <a:pt x="17" y="44"/>
                  </a:cubicBezTo>
                  <a:cubicBezTo>
                    <a:pt x="104" y="230"/>
                    <a:pt x="216" y="405"/>
                    <a:pt x="340" y="579"/>
                  </a:cubicBezTo>
                  <a:cubicBezTo>
                    <a:pt x="340" y="579"/>
                    <a:pt x="365" y="579"/>
                    <a:pt x="353" y="566"/>
                  </a:cubicBezTo>
                  <a:cubicBezTo>
                    <a:pt x="278" y="367"/>
                    <a:pt x="166" y="181"/>
                    <a:pt x="54" y="19"/>
                  </a:cubicBezTo>
                  <a:cubicBezTo>
                    <a:pt x="50" y="6"/>
                    <a:pt x="41"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5640100" y="3325475"/>
              <a:ext cx="14875" cy="6375"/>
            </a:xfrm>
            <a:custGeom>
              <a:avLst/>
              <a:gdLst/>
              <a:ahLst/>
              <a:cxnLst/>
              <a:rect l="l" t="t" r="r" b="b"/>
              <a:pathLst>
                <a:path w="595" h="255" extrusionOk="0">
                  <a:moveTo>
                    <a:pt x="584" y="0"/>
                  </a:moveTo>
                  <a:cubicBezTo>
                    <a:pt x="581" y="0"/>
                    <a:pt x="577" y="2"/>
                    <a:pt x="573" y="5"/>
                  </a:cubicBezTo>
                  <a:cubicBezTo>
                    <a:pt x="399" y="80"/>
                    <a:pt x="212" y="155"/>
                    <a:pt x="38" y="204"/>
                  </a:cubicBezTo>
                  <a:cubicBezTo>
                    <a:pt x="1" y="217"/>
                    <a:pt x="13" y="254"/>
                    <a:pt x="51" y="254"/>
                  </a:cubicBezTo>
                  <a:cubicBezTo>
                    <a:pt x="237" y="204"/>
                    <a:pt x="424" y="130"/>
                    <a:pt x="586" y="18"/>
                  </a:cubicBezTo>
                  <a:cubicBezTo>
                    <a:pt x="595" y="9"/>
                    <a:pt x="591"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5617475" y="3513575"/>
              <a:ext cx="8975" cy="14400"/>
            </a:xfrm>
            <a:custGeom>
              <a:avLst/>
              <a:gdLst/>
              <a:ahLst/>
              <a:cxnLst/>
              <a:rect l="l" t="t" r="r" b="b"/>
              <a:pathLst>
                <a:path w="359" h="576" extrusionOk="0">
                  <a:moveTo>
                    <a:pt x="36" y="0"/>
                  </a:moveTo>
                  <a:cubicBezTo>
                    <a:pt x="17" y="0"/>
                    <a:pt x="1" y="18"/>
                    <a:pt x="10" y="36"/>
                  </a:cubicBezTo>
                  <a:cubicBezTo>
                    <a:pt x="97" y="222"/>
                    <a:pt x="209" y="397"/>
                    <a:pt x="333" y="571"/>
                  </a:cubicBezTo>
                  <a:cubicBezTo>
                    <a:pt x="337" y="574"/>
                    <a:pt x="341" y="576"/>
                    <a:pt x="344" y="576"/>
                  </a:cubicBezTo>
                  <a:cubicBezTo>
                    <a:pt x="352" y="576"/>
                    <a:pt x="358" y="567"/>
                    <a:pt x="358" y="558"/>
                  </a:cubicBezTo>
                  <a:cubicBezTo>
                    <a:pt x="271" y="359"/>
                    <a:pt x="171" y="185"/>
                    <a:pt x="59" y="11"/>
                  </a:cubicBezTo>
                  <a:cubicBezTo>
                    <a:pt x="52" y="3"/>
                    <a:pt x="44"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5614050" y="3516850"/>
              <a:ext cx="14825" cy="6400"/>
            </a:xfrm>
            <a:custGeom>
              <a:avLst/>
              <a:gdLst/>
              <a:ahLst/>
              <a:cxnLst/>
              <a:rect l="l" t="t" r="r" b="b"/>
              <a:pathLst>
                <a:path w="593" h="256" extrusionOk="0">
                  <a:moveTo>
                    <a:pt x="577" y="1"/>
                  </a:moveTo>
                  <a:cubicBezTo>
                    <a:pt x="575" y="1"/>
                    <a:pt x="572" y="2"/>
                    <a:pt x="570" y="4"/>
                  </a:cubicBezTo>
                  <a:cubicBezTo>
                    <a:pt x="396" y="79"/>
                    <a:pt x="209" y="154"/>
                    <a:pt x="22" y="203"/>
                  </a:cubicBezTo>
                  <a:cubicBezTo>
                    <a:pt x="0" y="214"/>
                    <a:pt x="8" y="255"/>
                    <a:pt x="27" y="255"/>
                  </a:cubicBezTo>
                  <a:cubicBezTo>
                    <a:pt x="29" y="255"/>
                    <a:pt x="32" y="254"/>
                    <a:pt x="35" y="253"/>
                  </a:cubicBezTo>
                  <a:cubicBezTo>
                    <a:pt x="234" y="203"/>
                    <a:pt x="408" y="129"/>
                    <a:pt x="582" y="17"/>
                  </a:cubicBezTo>
                  <a:cubicBezTo>
                    <a:pt x="592" y="17"/>
                    <a:pt x="586"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5641475" y="3430375"/>
              <a:ext cx="10075" cy="18700"/>
            </a:xfrm>
            <a:custGeom>
              <a:avLst/>
              <a:gdLst/>
              <a:ahLst/>
              <a:cxnLst/>
              <a:rect l="l" t="t" r="r" b="b"/>
              <a:pathLst>
                <a:path w="403" h="748" extrusionOk="0">
                  <a:moveTo>
                    <a:pt x="42" y="0"/>
                  </a:moveTo>
                  <a:cubicBezTo>
                    <a:pt x="20" y="0"/>
                    <a:pt x="1" y="18"/>
                    <a:pt x="8" y="41"/>
                  </a:cubicBezTo>
                  <a:cubicBezTo>
                    <a:pt x="83" y="302"/>
                    <a:pt x="195" y="539"/>
                    <a:pt x="356" y="738"/>
                  </a:cubicBezTo>
                  <a:cubicBezTo>
                    <a:pt x="364" y="745"/>
                    <a:pt x="371" y="748"/>
                    <a:pt x="377" y="748"/>
                  </a:cubicBezTo>
                  <a:cubicBezTo>
                    <a:pt x="393" y="748"/>
                    <a:pt x="403" y="730"/>
                    <a:pt x="394" y="713"/>
                  </a:cubicBezTo>
                  <a:cubicBezTo>
                    <a:pt x="269" y="489"/>
                    <a:pt x="170" y="265"/>
                    <a:pt x="83" y="28"/>
                  </a:cubicBezTo>
                  <a:cubicBezTo>
                    <a:pt x="73" y="8"/>
                    <a:pt x="57"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5634825" y="3438150"/>
              <a:ext cx="21675" cy="6950"/>
            </a:xfrm>
            <a:custGeom>
              <a:avLst/>
              <a:gdLst/>
              <a:ahLst/>
              <a:cxnLst/>
              <a:rect l="l" t="t" r="r" b="b"/>
              <a:pathLst>
                <a:path w="867" h="278" extrusionOk="0">
                  <a:moveTo>
                    <a:pt x="835" y="0"/>
                  </a:moveTo>
                  <a:cubicBezTo>
                    <a:pt x="831" y="0"/>
                    <a:pt x="826" y="1"/>
                    <a:pt x="822" y="4"/>
                  </a:cubicBezTo>
                  <a:cubicBezTo>
                    <a:pt x="585" y="116"/>
                    <a:pt x="311" y="190"/>
                    <a:pt x="38" y="215"/>
                  </a:cubicBezTo>
                  <a:cubicBezTo>
                    <a:pt x="0" y="215"/>
                    <a:pt x="0" y="277"/>
                    <a:pt x="38" y="277"/>
                  </a:cubicBezTo>
                  <a:cubicBezTo>
                    <a:pt x="324" y="277"/>
                    <a:pt x="610" y="190"/>
                    <a:pt x="847" y="41"/>
                  </a:cubicBezTo>
                  <a:cubicBezTo>
                    <a:pt x="867" y="21"/>
                    <a:pt x="854"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5581750" y="3331575"/>
              <a:ext cx="9125" cy="20000"/>
            </a:xfrm>
            <a:custGeom>
              <a:avLst/>
              <a:gdLst/>
              <a:ahLst/>
              <a:cxnLst/>
              <a:rect l="l" t="t" r="r" b="b"/>
              <a:pathLst>
                <a:path w="365" h="800" extrusionOk="0">
                  <a:moveTo>
                    <a:pt x="37" y="0"/>
                  </a:moveTo>
                  <a:cubicBezTo>
                    <a:pt x="18" y="0"/>
                    <a:pt x="0" y="13"/>
                    <a:pt x="7" y="35"/>
                  </a:cubicBezTo>
                  <a:cubicBezTo>
                    <a:pt x="32" y="184"/>
                    <a:pt x="70" y="321"/>
                    <a:pt x="132" y="458"/>
                  </a:cubicBezTo>
                  <a:cubicBezTo>
                    <a:pt x="169" y="583"/>
                    <a:pt x="231" y="695"/>
                    <a:pt x="331" y="794"/>
                  </a:cubicBezTo>
                  <a:cubicBezTo>
                    <a:pt x="335" y="798"/>
                    <a:pt x="339" y="799"/>
                    <a:pt x="344" y="799"/>
                  </a:cubicBezTo>
                  <a:cubicBezTo>
                    <a:pt x="355" y="799"/>
                    <a:pt x="365" y="791"/>
                    <a:pt x="356" y="782"/>
                  </a:cubicBezTo>
                  <a:cubicBezTo>
                    <a:pt x="231" y="533"/>
                    <a:pt x="132" y="284"/>
                    <a:pt x="70" y="23"/>
                  </a:cubicBezTo>
                  <a:cubicBezTo>
                    <a:pt x="64" y="7"/>
                    <a:pt x="5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5571025" y="3338900"/>
              <a:ext cx="25450" cy="7275"/>
            </a:xfrm>
            <a:custGeom>
              <a:avLst/>
              <a:gdLst/>
              <a:ahLst/>
              <a:cxnLst/>
              <a:rect l="l" t="t" r="r" b="b"/>
              <a:pathLst>
                <a:path w="1018" h="291" extrusionOk="0">
                  <a:moveTo>
                    <a:pt x="982" y="1"/>
                  </a:moveTo>
                  <a:cubicBezTo>
                    <a:pt x="979" y="1"/>
                    <a:pt x="975" y="2"/>
                    <a:pt x="972" y="3"/>
                  </a:cubicBezTo>
                  <a:cubicBezTo>
                    <a:pt x="732" y="145"/>
                    <a:pt x="455" y="220"/>
                    <a:pt x="165" y="220"/>
                  </a:cubicBezTo>
                  <a:cubicBezTo>
                    <a:pt x="123" y="220"/>
                    <a:pt x="81" y="218"/>
                    <a:pt x="38" y="215"/>
                  </a:cubicBezTo>
                  <a:cubicBezTo>
                    <a:pt x="1" y="215"/>
                    <a:pt x="1" y="277"/>
                    <a:pt x="38" y="277"/>
                  </a:cubicBezTo>
                  <a:cubicBezTo>
                    <a:pt x="100" y="286"/>
                    <a:pt x="163" y="291"/>
                    <a:pt x="225" y="291"/>
                  </a:cubicBezTo>
                  <a:cubicBezTo>
                    <a:pt x="501" y="291"/>
                    <a:pt x="773" y="203"/>
                    <a:pt x="997" y="41"/>
                  </a:cubicBezTo>
                  <a:cubicBezTo>
                    <a:pt x="1018" y="30"/>
                    <a:pt x="100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5539075" y="3374000"/>
              <a:ext cx="6775" cy="10100"/>
            </a:xfrm>
            <a:custGeom>
              <a:avLst/>
              <a:gdLst/>
              <a:ahLst/>
              <a:cxnLst/>
              <a:rect l="l" t="t" r="r" b="b"/>
              <a:pathLst>
                <a:path w="271" h="404" extrusionOk="0">
                  <a:moveTo>
                    <a:pt x="33" y="1"/>
                  </a:moveTo>
                  <a:cubicBezTo>
                    <a:pt x="18" y="1"/>
                    <a:pt x="0" y="12"/>
                    <a:pt x="9" y="31"/>
                  </a:cubicBezTo>
                  <a:cubicBezTo>
                    <a:pt x="84" y="155"/>
                    <a:pt x="159" y="280"/>
                    <a:pt x="246" y="404"/>
                  </a:cubicBezTo>
                  <a:cubicBezTo>
                    <a:pt x="258" y="404"/>
                    <a:pt x="271" y="404"/>
                    <a:pt x="258" y="392"/>
                  </a:cubicBezTo>
                  <a:cubicBezTo>
                    <a:pt x="196" y="255"/>
                    <a:pt x="121" y="130"/>
                    <a:pt x="47" y="6"/>
                  </a:cubicBezTo>
                  <a:cubicBezTo>
                    <a:pt x="43" y="2"/>
                    <a:pt x="38" y="1"/>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5535875" y="3377550"/>
              <a:ext cx="15900" cy="4700"/>
            </a:xfrm>
            <a:custGeom>
              <a:avLst/>
              <a:gdLst/>
              <a:ahLst/>
              <a:cxnLst/>
              <a:rect l="l" t="t" r="r" b="b"/>
              <a:pathLst>
                <a:path w="636" h="188" extrusionOk="0">
                  <a:moveTo>
                    <a:pt x="623" y="1"/>
                  </a:moveTo>
                  <a:cubicBezTo>
                    <a:pt x="424" y="50"/>
                    <a:pt x="225" y="100"/>
                    <a:pt x="25" y="150"/>
                  </a:cubicBezTo>
                  <a:cubicBezTo>
                    <a:pt x="1" y="150"/>
                    <a:pt x="13" y="187"/>
                    <a:pt x="25" y="187"/>
                  </a:cubicBezTo>
                  <a:cubicBezTo>
                    <a:pt x="237" y="150"/>
                    <a:pt x="436" y="100"/>
                    <a:pt x="623" y="13"/>
                  </a:cubicBezTo>
                  <a:cubicBezTo>
                    <a:pt x="635" y="13"/>
                    <a:pt x="635"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5535575" y="3437975"/>
              <a:ext cx="10225" cy="17150"/>
            </a:xfrm>
            <a:custGeom>
              <a:avLst/>
              <a:gdLst/>
              <a:ahLst/>
              <a:cxnLst/>
              <a:rect l="l" t="t" r="r" b="b"/>
              <a:pathLst>
                <a:path w="409" h="686" extrusionOk="0">
                  <a:moveTo>
                    <a:pt x="26" y="0"/>
                  </a:moveTo>
                  <a:cubicBezTo>
                    <a:pt x="13" y="0"/>
                    <a:pt x="0" y="14"/>
                    <a:pt x="0" y="35"/>
                  </a:cubicBezTo>
                  <a:cubicBezTo>
                    <a:pt x="50" y="259"/>
                    <a:pt x="162" y="558"/>
                    <a:pt x="373" y="683"/>
                  </a:cubicBezTo>
                  <a:cubicBezTo>
                    <a:pt x="378" y="685"/>
                    <a:pt x="382" y="686"/>
                    <a:pt x="386" y="686"/>
                  </a:cubicBezTo>
                  <a:cubicBezTo>
                    <a:pt x="402" y="686"/>
                    <a:pt x="408" y="668"/>
                    <a:pt x="398" y="658"/>
                  </a:cubicBezTo>
                  <a:cubicBezTo>
                    <a:pt x="336" y="558"/>
                    <a:pt x="261" y="471"/>
                    <a:pt x="199" y="371"/>
                  </a:cubicBezTo>
                  <a:cubicBezTo>
                    <a:pt x="137" y="259"/>
                    <a:pt x="87" y="147"/>
                    <a:pt x="50" y="23"/>
                  </a:cubicBezTo>
                  <a:cubicBezTo>
                    <a:pt x="45" y="7"/>
                    <a:pt x="35"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5530900" y="3443750"/>
              <a:ext cx="24225" cy="6125"/>
            </a:xfrm>
            <a:custGeom>
              <a:avLst/>
              <a:gdLst/>
              <a:ahLst/>
              <a:cxnLst/>
              <a:rect l="l" t="t" r="r" b="b"/>
              <a:pathLst>
                <a:path w="969" h="245" extrusionOk="0">
                  <a:moveTo>
                    <a:pt x="953" y="0"/>
                  </a:moveTo>
                  <a:cubicBezTo>
                    <a:pt x="951" y="0"/>
                    <a:pt x="949" y="1"/>
                    <a:pt x="946" y="4"/>
                  </a:cubicBezTo>
                  <a:cubicBezTo>
                    <a:pt x="648" y="116"/>
                    <a:pt x="349" y="178"/>
                    <a:pt x="38" y="190"/>
                  </a:cubicBezTo>
                  <a:cubicBezTo>
                    <a:pt x="0" y="190"/>
                    <a:pt x="0" y="240"/>
                    <a:pt x="38" y="240"/>
                  </a:cubicBezTo>
                  <a:cubicBezTo>
                    <a:pt x="78" y="243"/>
                    <a:pt x="119" y="245"/>
                    <a:pt x="159" y="245"/>
                  </a:cubicBezTo>
                  <a:cubicBezTo>
                    <a:pt x="439" y="245"/>
                    <a:pt x="709" y="170"/>
                    <a:pt x="959" y="28"/>
                  </a:cubicBezTo>
                  <a:cubicBezTo>
                    <a:pt x="969" y="18"/>
                    <a:pt x="963" y="0"/>
                    <a:pt x="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5672275" y="3376150"/>
              <a:ext cx="6450" cy="12450"/>
            </a:xfrm>
            <a:custGeom>
              <a:avLst/>
              <a:gdLst/>
              <a:ahLst/>
              <a:cxnLst/>
              <a:rect l="l" t="t" r="r" b="b"/>
              <a:pathLst>
                <a:path w="258" h="498" extrusionOk="0">
                  <a:moveTo>
                    <a:pt x="35" y="1"/>
                  </a:moveTo>
                  <a:cubicBezTo>
                    <a:pt x="18" y="1"/>
                    <a:pt x="0" y="20"/>
                    <a:pt x="8" y="44"/>
                  </a:cubicBezTo>
                  <a:cubicBezTo>
                    <a:pt x="70" y="194"/>
                    <a:pt x="145" y="343"/>
                    <a:pt x="220" y="492"/>
                  </a:cubicBezTo>
                  <a:cubicBezTo>
                    <a:pt x="223" y="496"/>
                    <a:pt x="228" y="497"/>
                    <a:pt x="233" y="497"/>
                  </a:cubicBezTo>
                  <a:cubicBezTo>
                    <a:pt x="245" y="497"/>
                    <a:pt x="257" y="489"/>
                    <a:pt x="257" y="480"/>
                  </a:cubicBezTo>
                  <a:cubicBezTo>
                    <a:pt x="195" y="318"/>
                    <a:pt x="133" y="169"/>
                    <a:pt x="58" y="19"/>
                  </a:cubicBezTo>
                  <a:cubicBezTo>
                    <a:pt x="54" y="6"/>
                    <a:pt x="45"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5664150" y="3381900"/>
              <a:ext cx="23275" cy="6000"/>
            </a:xfrm>
            <a:custGeom>
              <a:avLst/>
              <a:gdLst/>
              <a:ahLst/>
              <a:cxnLst/>
              <a:rect l="l" t="t" r="r" b="b"/>
              <a:pathLst>
                <a:path w="931" h="240" extrusionOk="0">
                  <a:moveTo>
                    <a:pt x="906" y="1"/>
                  </a:moveTo>
                  <a:cubicBezTo>
                    <a:pt x="594" y="13"/>
                    <a:pt x="296" y="76"/>
                    <a:pt x="22" y="200"/>
                  </a:cubicBezTo>
                  <a:cubicBezTo>
                    <a:pt x="1" y="211"/>
                    <a:pt x="7" y="240"/>
                    <a:pt x="25" y="240"/>
                  </a:cubicBezTo>
                  <a:cubicBezTo>
                    <a:pt x="28" y="240"/>
                    <a:pt x="31" y="239"/>
                    <a:pt x="34" y="237"/>
                  </a:cubicBezTo>
                  <a:cubicBezTo>
                    <a:pt x="321" y="138"/>
                    <a:pt x="607" y="76"/>
                    <a:pt x="906" y="38"/>
                  </a:cubicBezTo>
                  <a:cubicBezTo>
                    <a:pt x="931" y="38"/>
                    <a:pt x="931"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5743575" y="3470025"/>
              <a:ext cx="8775" cy="14400"/>
            </a:xfrm>
            <a:custGeom>
              <a:avLst/>
              <a:gdLst/>
              <a:ahLst/>
              <a:cxnLst/>
              <a:rect l="l" t="t" r="r" b="b"/>
              <a:pathLst>
                <a:path w="351" h="576" extrusionOk="0">
                  <a:moveTo>
                    <a:pt x="38" y="0"/>
                  </a:moveTo>
                  <a:cubicBezTo>
                    <a:pt x="21" y="0"/>
                    <a:pt x="1" y="18"/>
                    <a:pt x="19" y="35"/>
                  </a:cubicBezTo>
                  <a:cubicBezTo>
                    <a:pt x="106" y="222"/>
                    <a:pt x="205" y="396"/>
                    <a:pt x="317" y="570"/>
                  </a:cubicBezTo>
                  <a:cubicBezTo>
                    <a:pt x="321" y="574"/>
                    <a:pt x="326" y="576"/>
                    <a:pt x="330" y="576"/>
                  </a:cubicBezTo>
                  <a:cubicBezTo>
                    <a:pt x="341" y="576"/>
                    <a:pt x="351" y="567"/>
                    <a:pt x="342" y="558"/>
                  </a:cubicBezTo>
                  <a:cubicBezTo>
                    <a:pt x="268" y="371"/>
                    <a:pt x="168" y="185"/>
                    <a:pt x="56" y="10"/>
                  </a:cubicBezTo>
                  <a:cubicBezTo>
                    <a:pt x="52" y="3"/>
                    <a:pt x="45"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5739450" y="3473075"/>
              <a:ext cx="16725" cy="5975"/>
            </a:xfrm>
            <a:custGeom>
              <a:avLst/>
              <a:gdLst/>
              <a:ahLst/>
              <a:cxnLst/>
              <a:rect l="l" t="t" r="r" b="b"/>
              <a:pathLst>
                <a:path w="669" h="239" extrusionOk="0">
                  <a:moveTo>
                    <a:pt x="657" y="0"/>
                  </a:moveTo>
                  <a:cubicBezTo>
                    <a:pt x="445" y="25"/>
                    <a:pt x="233" y="88"/>
                    <a:pt x="34" y="175"/>
                  </a:cubicBezTo>
                  <a:cubicBezTo>
                    <a:pt x="1" y="197"/>
                    <a:pt x="17" y="239"/>
                    <a:pt x="48" y="239"/>
                  </a:cubicBezTo>
                  <a:cubicBezTo>
                    <a:pt x="51" y="239"/>
                    <a:pt x="55" y="238"/>
                    <a:pt x="59" y="237"/>
                  </a:cubicBezTo>
                  <a:cubicBezTo>
                    <a:pt x="258" y="150"/>
                    <a:pt x="457" y="88"/>
                    <a:pt x="657" y="38"/>
                  </a:cubicBezTo>
                  <a:cubicBezTo>
                    <a:pt x="669" y="25"/>
                    <a:pt x="669" y="0"/>
                    <a:pt x="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5699325" y="3524250"/>
              <a:ext cx="6450" cy="18150"/>
            </a:xfrm>
            <a:custGeom>
              <a:avLst/>
              <a:gdLst/>
              <a:ahLst/>
              <a:cxnLst/>
              <a:rect l="l" t="t" r="r" b="b"/>
              <a:pathLst>
                <a:path w="258" h="726" extrusionOk="0">
                  <a:moveTo>
                    <a:pt x="45" y="1"/>
                  </a:moveTo>
                  <a:cubicBezTo>
                    <a:pt x="24" y="1"/>
                    <a:pt x="1" y="20"/>
                    <a:pt x="9" y="44"/>
                  </a:cubicBezTo>
                  <a:cubicBezTo>
                    <a:pt x="59" y="268"/>
                    <a:pt x="133" y="505"/>
                    <a:pt x="220" y="716"/>
                  </a:cubicBezTo>
                  <a:cubicBezTo>
                    <a:pt x="227" y="723"/>
                    <a:pt x="233" y="726"/>
                    <a:pt x="239" y="726"/>
                  </a:cubicBezTo>
                  <a:cubicBezTo>
                    <a:pt x="245" y="726"/>
                    <a:pt x="252" y="723"/>
                    <a:pt x="258" y="716"/>
                  </a:cubicBezTo>
                  <a:cubicBezTo>
                    <a:pt x="208" y="480"/>
                    <a:pt x="146" y="243"/>
                    <a:pt x="71" y="19"/>
                  </a:cubicBezTo>
                  <a:cubicBezTo>
                    <a:pt x="67" y="6"/>
                    <a:pt x="5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5690325" y="3525975"/>
              <a:ext cx="25100" cy="9400"/>
            </a:xfrm>
            <a:custGeom>
              <a:avLst/>
              <a:gdLst/>
              <a:ahLst/>
              <a:cxnLst/>
              <a:rect l="l" t="t" r="r" b="b"/>
              <a:pathLst>
                <a:path w="1004" h="376" extrusionOk="0">
                  <a:moveTo>
                    <a:pt x="979" y="0"/>
                  </a:moveTo>
                  <a:cubicBezTo>
                    <a:pt x="643" y="50"/>
                    <a:pt x="319" y="162"/>
                    <a:pt x="33" y="324"/>
                  </a:cubicBezTo>
                  <a:cubicBezTo>
                    <a:pt x="1" y="345"/>
                    <a:pt x="15" y="376"/>
                    <a:pt x="43" y="376"/>
                  </a:cubicBezTo>
                  <a:cubicBezTo>
                    <a:pt x="48" y="376"/>
                    <a:pt x="53" y="375"/>
                    <a:pt x="58" y="373"/>
                  </a:cubicBezTo>
                  <a:cubicBezTo>
                    <a:pt x="356" y="237"/>
                    <a:pt x="668" y="125"/>
                    <a:pt x="991" y="37"/>
                  </a:cubicBezTo>
                  <a:cubicBezTo>
                    <a:pt x="1004" y="25"/>
                    <a:pt x="1004" y="0"/>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5882300" y="3364575"/>
              <a:ext cx="6750" cy="13575"/>
            </a:xfrm>
            <a:custGeom>
              <a:avLst/>
              <a:gdLst/>
              <a:ahLst/>
              <a:cxnLst/>
              <a:rect l="l" t="t" r="r" b="b"/>
              <a:pathLst>
                <a:path w="270" h="543" extrusionOk="0">
                  <a:moveTo>
                    <a:pt x="45" y="0"/>
                  </a:moveTo>
                  <a:cubicBezTo>
                    <a:pt x="25" y="0"/>
                    <a:pt x="0" y="17"/>
                    <a:pt x="8" y="47"/>
                  </a:cubicBezTo>
                  <a:cubicBezTo>
                    <a:pt x="33" y="221"/>
                    <a:pt x="107" y="395"/>
                    <a:pt x="232" y="532"/>
                  </a:cubicBezTo>
                  <a:cubicBezTo>
                    <a:pt x="236" y="539"/>
                    <a:pt x="240" y="542"/>
                    <a:pt x="245" y="542"/>
                  </a:cubicBezTo>
                  <a:cubicBezTo>
                    <a:pt x="257" y="542"/>
                    <a:pt x="269" y="525"/>
                    <a:pt x="269" y="507"/>
                  </a:cubicBezTo>
                  <a:cubicBezTo>
                    <a:pt x="182" y="358"/>
                    <a:pt x="120" y="196"/>
                    <a:pt x="70" y="22"/>
                  </a:cubicBezTo>
                  <a:cubicBezTo>
                    <a:pt x="70" y="7"/>
                    <a:pt x="58"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5879200" y="3368850"/>
              <a:ext cx="14500" cy="7700"/>
            </a:xfrm>
            <a:custGeom>
              <a:avLst/>
              <a:gdLst/>
              <a:ahLst/>
              <a:cxnLst/>
              <a:rect l="l" t="t" r="r" b="b"/>
              <a:pathLst>
                <a:path w="580" h="308" extrusionOk="0">
                  <a:moveTo>
                    <a:pt x="567" y="0"/>
                  </a:moveTo>
                  <a:cubicBezTo>
                    <a:pt x="356" y="25"/>
                    <a:pt x="169" y="125"/>
                    <a:pt x="20" y="262"/>
                  </a:cubicBezTo>
                  <a:cubicBezTo>
                    <a:pt x="1" y="281"/>
                    <a:pt x="18" y="307"/>
                    <a:pt x="39" y="307"/>
                  </a:cubicBezTo>
                  <a:cubicBezTo>
                    <a:pt x="45" y="307"/>
                    <a:pt x="51" y="305"/>
                    <a:pt x="57" y="299"/>
                  </a:cubicBezTo>
                  <a:cubicBezTo>
                    <a:pt x="207" y="174"/>
                    <a:pt x="381" y="75"/>
                    <a:pt x="567" y="25"/>
                  </a:cubicBezTo>
                  <a:cubicBezTo>
                    <a:pt x="580" y="13"/>
                    <a:pt x="580"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5832400" y="3497575"/>
              <a:ext cx="6150" cy="23875"/>
            </a:xfrm>
            <a:custGeom>
              <a:avLst/>
              <a:gdLst/>
              <a:ahLst/>
              <a:cxnLst/>
              <a:rect l="l" t="t" r="r" b="b"/>
              <a:pathLst>
                <a:path w="246" h="955" extrusionOk="0">
                  <a:moveTo>
                    <a:pt x="206" y="0"/>
                  </a:moveTo>
                  <a:cubicBezTo>
                    <a:pt x="198" y="0"/>
                    <a:pt x="191" y="5"/>
                    <a:pt x="187" y="16"/>
                  </a:cubicBezTo>
                  <a:cubicBezTo>
                    <a:pt x="37" y="290"/>
                    <a:pt x="0" y="676"/>
                    <a:pt x="199" y="949"/>
                  </a:cubicBezTo>
                  <a:cubicBezTo>
                    <a:pt x="203" y="953"/>
                    <a:pt x="208" y="955"/>
                    <a:pt x="212" y="955"/>
                  </a:cubicBezTo>
                  <a:cubicBezTo>
                    <a:pt x="223" y="955"/>
                    <a:pt x="233" y="946"/>
                    <a:pt x="224" y="937"/>
                  </a:cubicBezTo>
                  <a:cubicBezTo>
                    <a:pt x="149" y="626"/>
                    <a:pt x="100" y="352"/>
                    <a:pt x="237" y="41"/>
                  </a:cubicBezTo>
                  <a:cubicBezTo>
                    <a:pt x="245" y="24"/>
                    <a:pt x="224"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5824000" y="3506050"/>
              <a:ext cx="31125" cy="4675"/>
            </a:xfrm>
            <a:custGeom>
              <a:avLst/>
              <a:gdLst/>
              <a:ahLst/>
              <a:cxnLst/>
              <a:rect l="l" t="t" r="r" b="b"/>
              <a:pathLst>
                <a:path w="1245" h="187" extrusionOk="0">
                  <a:moveTo>
                    <a:pt x="1232" y="1"/>
                  </a:moveTo>
                  <a:cubicBezTo>
                    <a:pt x="834" y="63"/>
                    <a:pt x="436" y="100"/>
                    <a:pt x="37" y="125"/>
                  </a:cubicBezTo>
                  <a:cubicBezTo>
                    <a:pt x="0" y="125"/>
                    <a:pt x="0" y="175"/>
                    <a:pt x="37" y="175"/>
                  </a:cubicBezTo>
                  <a:cubicBezTo>
                    <a:pt x="124" y="183"/>
                    <a:pt x="211" y="187"/>
                    <a:pt x="299" y="187"/>
                  </a:cubicBezTo>
                  <a:cubicBezTo>
                    <a:pt x="613" y="187"/>
                    <a:pt x="930" y="135"/>
                    <a:pt x="1232" y="38"/>
                  </a:cubicBezTo>
                  <a:cubicBezTo>
                    <a:pt x="1245" y="38"/>
                    <a:pt x="1245" y="1"/>
                    <a:pt x="1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5819325" y="3409525"/>
              <a:ext cx="3450" cy="19825"/>
            </a:xfrm>
            <a:custGeom>
              <a:avLst/>
              <a:gdLst/>
              <a:ahLst/>
              <a:cxnLst/>
              <a:rect l="l" t="t" r="r" b="b"/>
              <a:pathLst>
                <a:path w="138" h="793" extrusionOk="0">
                  <a:moveTo>
                    <a:pt x="74" y="0"/>
                  </a:moveTo>
                  <a:cubicBezTo>
                    <a:pt x="60" y="0"/>
                    <a:pt x="44" y="10"/>
                    <a:pt x="38" y="28"/>
                  </a:cubicBezTo>
                  <a:cubicBezTo>
                    <a:pt x="0" y="277"/>
                    <a:pt x="13" y="539"/>
                    <a:pt x="100" y="788"/>
                  </a:cubicBezTo>
                  <a:cubicBezTo>
                    <a:pt x="104" y="791"/>
                    <a:pt x="108" y="793"/>
                    <a:pt x="113" y="793"/>
                  </a:cubicBezTo>
                  <a:cubicBezTo>
                    <a:pt x="125" y="793"/>
                    <a:pt x="137" y="784"/>
                    <a:pt x="137" y="775"/>
                  </a:cubicBezTo>
                  <a:cubicBezTo>
                    <a:pt x="125" y="651"/>
                    <a:pt x="100" y="526"/>
                    <a:pt x="88" y="402"/>
                  </a:cubicBezTo>
                  <a:cubicBezTo>
                    <a:pt x="75" y="277"/>
                    <a:pt x="88" y="153"/>
                    <a:pt x="100" y="28"/>
                  </a:cubicBezTo>
                  <a:cubicBezTo>
                    <a:pt x="100" y="10"/>
                    <a:pt x="88"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5808425" y="3416250"/>
              <a:ext cx="17675" cy="2775"/>
            </a:xfrm>
            <a:custGeom>
              <a:avLst/>
              <a:gdLst/>
              <a:ahLst/>
              <a:cxnLst/>
              <a:rect l="l" t="t" r="r" b="b"/>
              <a:pathLst>
                <a:path w="707" h="111" extrusionOk="0">
                  <a:moveTo>
                    <a:pt x="270" y="0"/>
                  </a:moveTo>
                  <a:cubicBezTo>
                    <a:pt x="192" y="0"/>
                    <a:pt x="114" y="7"/>
                    <a:pt x="38" y="21"/>
                  </a:cubicBezTo>
                  <a:cubicBezTo>
                    <a:pt x="1" y="33"/>
                    <a:pt x="13" y="83"/>
                    <a:pt x="51" y="83"/>
                  </a:cubicBezTo>
                  <a:cubicBezTo>
                    <a:pt x="121" y="74"/>
                    <a:pt x="193" y="70"/>
                    <a:pt x="266" y="70"/>
                  </a:cubicBezTo>
                  <a:cubicBezTo>
                    <a:pt x="400" y="70"/>
                    <a:pt x="536" y="84"/>
                    <a:pt x="673" y="108"/>
                  </a:cubicBezTo>
                  <a:cubicBezTo>
                    <a:pt x="676" y="110"/>
                    <a:pt x="680" y="110"/>
                    <a:pt x="683" y="110"/>
                  </a:cubicBezTo>
                  <a:cubicBezTo>
                    <a:pt x="701" y="110"/>
                    <a:pt x="707" y="81"/>
                    <a:pt x="685" y="71"/>
                  </a:cubicBezTo>
                  <a:cubicBezTo>
                    <a:pt x="550" y="23"/>
                    <a:pt x="409"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5818700" y="3336025"/>
              <a:ext cx="2200" cy="16575"/>
            </a:xfrm>
            <a:custGeom>
              <a:avLst/>
              <a:gdLst/>
              <a:ahLst/>
              <a:cxnLst/>
              <a:rect l="l" t="t" r="r" b="b"/>
              <a:pathLst>
                <a:path w="88" h="663" extrusionOk="0">
                  <a:moveTo>
                    <a:pt x="19" y="0"/>
                  </a:moveTo>
                  <a:cubicBezTo>
                    <a:pt x="10" y="0"/>
                    <a:pt x="1" y="6"/>
                    <a:pt x="1" y="19"/>
                  </a:cubicBezTo>
                  <a:cubicBezTo>
                    <a:pt x="13" y="230"/>
                    <a:pt x="38" y="442"/>
                    <a:pt x="75" y="654"/>
                  </a:cubicBezTo>
                  <a:cubicBezTo>
                    <a:pt x="75" y="660"/>
                    <a:pt x="78" y="663"/>
                    <a:pt x="81" y="663"/>
                  </a:cubicBezTo>
                  <a:cubicBezTo>
                    <a:pt x="85" y="663"/>
                    <a:pt x="88" y="660"/>
                    <a:pt x="88" y="654"/>
                  </a:cubicBezTo>
                  <a:cubicBezTo>
                    <a:pt x="88" y="442"/>
                    <a:pt x="75" y="230"/>
                    <a:pt x="38" y="19"/>
                  </a:cubicBezTo>
                  <a:cubicBezTo>
                    <a:pt x="38" y="6"/>
                    <a:pt x="29"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5809050" y="3343025"/>
              <a:ext cx="23050" cy="4050"/>
            </a:xfrm>
            <a:custGeom>
              <a:avLst/>
              <a:gdLst/>
              <a:ahLst/>
              <a:cxnLst/>
              <a:rect l="l" t="t" r="r" b="b"/>
              <a:pathLst>
                <a:path w="922" h="162" extrusionOk="0">
                  <a:moveTo>
                    <a:pt x="909" y="0"/>
                  </a:moveTo>
                  <a:cubicBezTo>
                    <a:pt x="611" y="25"/>
                    <a:pt x="312" y="75"/>
                    <a:pt x="26" y="112"/>
                  </a:cubicBezTo>
                  <a:cubicBezTo>
                    <a:pt x="1" y="112"/>
                    <a:pt x="1" y="162"/>
                    <a:pt x="26" y="162"/>
                  </a:cubicBezTo>
                  <a:cubicBezTo>
                    <a:pt x="324" y="125"/>
                    <a:pt x="623" y="87"/>
                    <a:pt x="909" y="25"/>
                  </a:cubicBezTo>
                  <a:cubicBezTo>
                    <a:pt x="922" y="25"/>
                    <a:pt x="922"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5911425" y="3434525"/>
              <a:ext cx="3125" cy="18250"/>
            </a:xfrm>
            <a:custGeom>
              <a:avLst/>
              <a:gdLst/>
              <a:ahLst/>
              <a:cxnLst/>
              <a:rect l="l" t="t" r="r" b="b"/>
              <a:pathLst>
                <a:path w="125" h="730" extrusionOk="0">
                  <a:moveTo>
                    <a:pt x="36" y="0"/>
                  </a:moveTo>
                  <a:cubicBezTo>
                    <a:pt x="19" y="0"/>
                    <a:pt x="0" y="10"/>
                    <a:pt x="0" y="24"/>
                  </a:cubicBezTo>
                  <a:lnTo>
                    <a:pt x="0" y="36"/>
                  </a:lnTo>
                  <a:cubicBezTo>
                    <a:pt x="13" y="261"/>
                    <a:pt x="38" y="497"/>
                    <a:pt x="87" y="721"/>
                  </a:cubicBezTo>
                  <a:cubicBezTo>
                    <a:pt x="93" y="726"/>
                    <a:pt x="100" y="729"/>
                    <a:pt x="107" y="729"/>
                  </a:cubicBezTo>
                  <a:cubicBezTo>
                    <a:pt x="116" y="729"/>
                    <a:pt x="125" y="723"/>
                    <a:pt x="125" y="709"/>
                  </a:cubicBezTo>
                  <a:cubicBezTo>
                    <a:pt x="125" y="485"/>
                    <a:pt x="100" y="248"/>
                    <a:pt x="63" y="24"/>
                  </a:cubicBezTo>
                  <a:cubicBezTo>
                    <a:pt x="63" y="7"/>
                    <a:pt x="50"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5901525" y="3445625"/>
              <a:ext cx="21350" cy="4450"/>
            </a:xfrm>
            <a:custGeom>
              <a:avLst/>
              <a:gdLst/>
              <a:ahLst/>
              <a:cxnLst/>
              <a:rect l="l" t="t" r="r" b="b"/>
              <a:pathLst>
                <a:path w="854" h="178" extrusionOk="0">
                  <a:moveTo>
                    <a:pt x="829" y="1"/>
                  </a:moveTo>
                  <a:cubicBezTo>
                    <a:pt x="826" y="1"/>
                    <a:pt x="823" y="1"/>
                    <a:pt x="819" y="3"/>
                  </a:cubicBezTo>
                  <a:cubicBezTo>
                    <a:pt x="651" y="79"/>
                    <a:pt x="478" y="115"/>
                    <a:pt x="302" y="115"/>
                  </a:cubicBezTo>
                  <a:cubicBezTo>
                    <a:pt x="217" y="115"/>
                    <a:pt x="133" y="106"/>
                    <a:pt x="48" y="90"/>
                  </a:cubicBezTo>
                  <a:cubicBezTo>
                    <a:pt x="44" y="89"/>
                    <a:pt x="40" y="88"/>
                    <a:pt x="36" y="88"/>
                  </a:cubicBezTo>
                  <a:cubicBezTo>
                    <a:pt x="8" y="88"/>
                    <a:pt x="1" y="129"/>
                    <a:pt x="23" y="140"/>
                  </a:cubicBezTo>
                  <a:cubicBezTo>
                    <a:pt x="116" y="165"/>
                    <a:pt x="212" y="178"/>
                    <a:pt x="307" y="178"/>
                  </a:cubicBezTo>
                  <a:cubicBezTo>
                    <a:pt x="493" y="178"/>
                    <a:pt x="676" y="131"/>
                    <a:pt x="832" y="41"/>
                  </a:cubicBezTo>
                  <a:cubicBezTo>
                    <a:pt x="853" y="30"/>
                    <a:pt x="847"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5457775" y="3568025"/>
              <a:ext cx="108300" cy="298050"/>
            </a:xfrm>
            <a:custGeom>
              <a:avLst/>
              <a:gdLst/>
              <a:ahLst/>
              <a:cxnLst/>
              <a:rect l="l" t="t" r="r" b="b"/>
              <a:pathLst>
                <a:path w="4332" h="11922" extrusionOk="0">
                  <a:moveTo>
                    <a:pt x="3499" y="0"/>
                  </a:moveTo>
                  <a:cubicBezTo>
                    <a:pt x="3418" y="0"/>
                    <a:pt x="3336" y="16"/>
                    <a:pt x="3261" y="48"/>
                  </a:cubicBezTo>
                  <a:cubicBezTo>
                    <a:pt x="1594" y="770"/>
                    <a:pt x="162" y="10739"/>
                    <a:pt x="1" y="11871"/>
                  </a:cubicBezTo>
                  <a:lnTo>
                    <a:pt x="424" y="11921"/>
                  </a:lnTo>
                  <a:cubicBezTo>
                    <a:pt x="1009" y="7727"/>
                    <a:pt x="2340" y="907"/>
                    <a:pt x="3436" y="434"/>
                  </a:cubicBezTo>
                  <a:cubicBezTo>
                    <a:pt x="3455" y="424"/>
                    <a:pt x="3476" y="420"/>
                    <a:pt x="3497" y="420"/>
                  </a:cubicBezTo>
                  <a:cubicBezTo>
                    <a:pt x="3531" y="420"/>
                    <a:pt x="3567" y="431"/>
                    <a:pt x="3597" y="446"/>
                  </a:cubicBezTo>
                  <a:cubicBezTo>
                    <a:pt x="3622" y="471"/>
                    <a:pt x="3660" y="496"/>
                    <a:pt x="3685" y="521"/>
                  </a:cubicBezTo>
                  <a:lnTo>
                    <a:pt x="4332" y="708"/>
                  </a:lnTo>
                  <a:cubicBezTo>
                    <a:pt x="4207" y="459"/>
                    <a:pt x="4033" y="247"/>
                    <a:pt x="3809" y="85"/>
                  </a:cubicBezTo>
                  <a:cubicBezTo>
                    <a:pt x="3717" y="28"/>
                    <a:pt x="3608"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6050600" y="3890800"/>
              <a:ext cx="10825" cy="25600"/>
            </a:xfrm>
            <a:custGeom>
              <a:avLst/>
              <a:gdLst/>
              <a:ahLst/>
              <a:cxnLst/>
              <a:rect l="l" t="t" r="r" b="b"/>
              <a:pathLst>
                <a:path w="433" h="1024" extrusionOk="0">
                  <a:moveTo>
                    <a:pt x="11" y="1"/>
                  </a:moveTo>
                  <a:cubicBezTo>
                    <a:pt x="4" y="1"/>
                    <a:pt x="0" y="9"/>
                    <a:pt x="9" y="18"/>
                  </a:cubicBezTo>
                  <a:cubicBezTo>
                    <a:pt x="258" y="292"/>
                    <a:pt x="407" y="640"/>
                    <a:pt x="295" y="1014"/>
                  </a:cubicBezTo>
                  <a:cubicBezTo>
                    <a:pt x="295" y="1020"/>
                    <a:pt x="298" y="1023"/>
                    <a:pt x="301" y="1023"/>
                  </a:cubicBezTo>
                  <a:cubicBezTo>
                    <a:pt x="304" y="1023"/>
                    <a:pt x="308" y="1020"/>
                    <a:pt x="308" y="1014"/>
                  </a:cubicBezTo>
                  <a:cubicBezTo>
                    <a:pt x="432" y="640"/>
                    <a:pt x="270" y="279"/>
                    <a:pt x="21" y="6"/>
                  </a:cubicBezTo>
                  <a:cubicBezTo>
                    <a:pt x="18" y="2"/>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6057350" y="3886575"/>
              <a:ext cx="10900" cy="22425"/>
            </a:xfrm>
            <a:custGeom>
              <a:avLst/>
              <a:gdLst/>
              <a:ahLst/>
              <a:cxnLst/>
              <a:rect l="l" t="t" r="r" b="b"/>
              <a:pathLst>
                <a:path w="436" h="897" extrusionOk="0">
                  <a:moveTo>
                    <a:pt x="13" y="0"/>
                  </a:moveTo>
                  <a:cubicBezTo>
                    <a:pt x="13" y="0"/>
                    <a:pt x="0" y="13"/>
                    <a:pt x="13" y="13"/>
                  </a:cubicBezTo>
                  <a:cubicBezTo>
                    <a:pt x="324" y="237"/>
                    <a:pt x="386" y="536"/>
                    <a:pt x="423" y="897"/>
                  </a:cubicBezTo>
                  <a:lnTo>
                    <a:pt x="436" y="897"/>
                  </a:lnTo>
                  <a:cubicBezTo>
                    <a:pt x="411" y="536"/>
                    <a:pt x="324" y="212"/>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6064800" y="3881900"/>
              <a:ext cx="11850" cy="22125"/>
            </a:xfrm>
            <a:custGeom>
              <a:avLst/>
              <a:gdLst/>
              <a:ahLst/>
              <a:cxnLst/>
              <a:rect l="l" t="t" r="r" b="b"/>
              <a:pathLst>
                <a:path w="474" h="885" extrusionOk="0">
                  <a:moveTo>
                    <a:pt x="13" y="1"/>
                  </a:moveTo>
                  <a:cubicBezTo>
                    <a:pt x="1" y="1"/>
                    <a:pt x="1" y="1"/>
                    <a:pt x="1" y="13"/>
                  </a:cubicBezTo>
                  <a:cubicBezTo>
                    <a:pt x="300" y="212"/>
                    <a:pt x="374" y="548"/>
                    <a:pt x="461" y="884"/>
                  </a:cubicBezTo>
                  <a:lnTo>
                    <a:pt x="474" y="884"/>
                  </a:lnTo>
                  <a:cubicBezTo>
                    <a:pt x="399" y="548"/>
                    <a:pt x="312" y="200"/>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6032150" y="3894425"/>
              <a:ext cx="1250" cy="5075"/>
            </a:xfrm>
            <a:custGeom>
              <a:avLst/>
              <a:gdLst/>
              <a:ahLst/>
              <a:cxnLst/>
              <a:rect l="l" t="t" r="r" b="b"/>
              <a:pathLst>
                <a:path w="50" h="203" extrusionOk="0">
                  <a:moveTo>
                    <a:pt x="6" y="1"/>
                  </a:moveTo>
                  <a:cubicBezTo>
                    <a:pt x="3" y="1"/>
                    <a:pt x="0" y="4"/>
                    <a:pt x="0" y="10"/>
                  </a:cubicBezTo>
                  <a:cubicBezTo>
                    <a:pt x="0" y="72"/>
                    <a:pt x="13" y="134"/>
                    <a:pt x="38" y="197"/>
                  </a:cubicBezTo>
                  <a:cubicBezTo>
                    <a:pt x="38" y="201"/>
                    <a:pt x="39" y="202"/>
                    <a:pt x="41" y="202"/>
                  </a:cubicBezTo>
                  <a:cubicBezTo>
                    <a:pt x="44" y="202"/>
                    <a:pt x="50" y="197"/>
                    <a:pt x="50" y="197"/>
                  </a:cubicBezTo>
                  <a:cubicBezTo>
                    <a:pt x="25" y="134"/>
                    <a:pt x="13" y="72"/>
                    <a:pt x="13" y="10"/>
                  </a:cubicBezTo>
                  <a:cubicBezTo>
                    <a:pt x="13" y="4"/>
                    <a:pt x="10"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5725050" y="4712650"/>
              <a:ext cx="121425" cy="49575"/>
            </a:xfrm>
            <a:custGeom>
              <a:avLst/>
              <a:gdLst/>
              <a:ahLst/>
              <a:cxnLst/>
              <a:rect l="l" t="t" r="r" b="b"/>
              <a:pathLst>
                <a:path w="4857" h="1983" extrusionOk="0">
                  <a:moveTo>
                    <a:pt x="300" y="1"/>
                  </a:moveTo>
                  <a:cubicBezTo>
                    <a:pt x="211" y="1"/>
                    <a:pt x="123" y="12"/>
                    <a:pt x="38" y="38"/>
                  </a:cubicBezTo>
                  <a:cubicBezTo>
                    <a:pt x="0" y="411"/>
                    <a:pt x="187" y="1394"/>
                    <a:pt x="747" y="1593"/>
                  </a:cubicBezTo>
                  <a:cubicBezTo>
                    <a:pt x="1307" y="1805"/>
                    <a:pt x="1905" y="1929"/>
                    <a:pt x="2502" y="1967"/>
                  </a:cubicBezTo>
                  <a:cubicBezTo>
                    <a:pt x="2653" y="1971"/>
                    <a:pt x="2881" y="1983"/>
                    <a:pt x="3128" y="1983"/>
                  </a:cubicBezTo>
                  <a:cubicBezTo>
                    <a:pt x="3636" y="1983"/>
                    <a:pt x="4226" y="1932"/>
                    <a:pt x="4394" y="1655"/>
                  </a:cubicBezTo>
                  <a:cubicBezTo>
                    <a:pt x="4856" y="907"/>
                    <a:pt x="4318" y="746"/>
                    <a:pt x="3693" y="746"/>
                  </a:cubicBezTo>
                  <a:cubicBezTo>
                    <a:pt x="3222" y="746"/>
                    <a:pt x="2702" y="837"/>
                    <a:pt x="2521" y="837"/>
                  </a:cubicBezTo>
                  <a:cubicBezTo>
                    <a:pt x="2503" y="837"/>
                    <a:pt x="2488" y="836"/>
                    <a:pt x="2477" y="834"/>
                  </a:cubicBezTo>
                  <a:cubicBezTo>
                    <a:pt x="1781" y="702"/>
                    <a:pt x="998"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5674650" y="4284750"/>
              <a:ext cx="164000" cy="460450"/>
            </a:xfrm>
            <a:custGeom>
              <a:avLst/>
              <a:gdLst/>
              <a:ahLst/>
              <a:cxnLst/>
              <a:rect l="l" t="t" r="r" b="b"/>
              <a:pathLst>
                <a:path w="6560" h="18418" extrusionOk="0">
                  <a:moveTo>
                    <a:pt x="1581" y="1"/>
                  </a:moveTo>
                  <a:cubicBezTo>
                    <a:pt x="738" y="1"/>
                    <a:pt x="1" y="934"/>
                    <a:pt x="50" y="3090"/>
                  </a:cubicBezTo>
                  <a:cubicBezTo>
                    <a:pt x="174" y="7981"/>
                    <a:pt x="1904" y="11404"/>
                    <a:pt x="1830" y="13656"/>
                  </a:cubicBezTo>
                  <a:cubicBezTo>
                    <a:pt x="1743" y="15921"/>
                    <a:pt x="1904" y="17913"/>
                    <a:pt x="2651" y="18211"/>
                  </a:cubicBezTo>
                  <a:cubicBezTo>
                    <a:pt x="3008" y="18354"/>
                    <a:pt x="3832" y="18417"/>
                    <a:pt x="4607" y="18417"/>
                  </a:cubicBezTo>
                  <a:cubicBezTo>
                    <a:pt x="5456" y="18417"/>
                    <a:pt x="6246" y="18341"/>
                    <a:pt x="6298" y="18211"/>
                  </a:cubicBezTo>
                  <a:cubicBezTo>
                    <a:pt x="6559" y="17539"/>
                    <a:pt x="5812" y="17539"/>
                    <a:pt x="5128" y="16593"/>
                  </a:cubicBezTo>
                  <a:cubicBezTo>
                    <a:pt x="4456" y="15660"/>
                    <a:pt x="3597" y="13855"/>
                    <a:pt x="3398" y="12462"/>
                  </a:cubicBezTo>
                  <a:cubicBezTo>
                    <a:pt x="3211" y="11068"/>
                    <a:pt x="3896" y="3887"/>
                    <a:pt x="3896" y="3887"/>
                  </a:cubicBezTo>
                  <a:cubicBezTo>
                    <a:pt x="3875" y="1490"/>
                    <a:pt x="2644" y="1"/>
                    <a:pt x="158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5725675" y="4699575"/>
              <a:ext cx="101450" cy="32700"/>
            </a:xfrm>
            <a:custGeom>
              <a:avLst/>
              <a:gdLst/>
              <a:ahLst/>
              <a:cxnLst/>
              <a:rect l="l" t="t" r="r" b="b"/>
              <a:pathLst>
                <a:path w="4058" h="1308" extrusionOk="0">
                  <a:moveTo>
                    <a:pt x="3087" y="0"/>
                  </a:moveTo>
                  <a:cubicBezTo>
                    <a:pt x="1021" y="125"/>
                    <a:pt x="0" y="697"/>
                    <a:pt x="0" y="697"/>
                  </a:cubicBezTo>
                  <a:cubicBezTo>
                    <a:pt x="25" y="909"/>
                    <a:pt x="87" y="1108"/>
                    <a:pt x="187" y="1307"/>
                  </a:cubicBezTo>
                  <a:cubicBezTo>
                    <a:pt x="890" y="959"/>
                    <a:pt x="1986" y="881"/>
                    <a:pt x="2832" y="881"/>
                  </a:cubicBezTo>
                  <a:cubicBezTo>
                    <a:pt x="3530" y="881"/>
                    <a:pt x="4058" y="934"/>
                    <a:pt x="4058" y="934"/>
                  </a:cubicBezTo>
                  <a:cubicBezTo>
                    <a:pt x="4033" y="511"/>
                    <a:pt x="3087" y="0"/>
                    <a:pt x="3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5719125" y="4604375"/>
              <a:ext cx="43600" cy="12525"/>
            </a:xfrm>
            <a:custGeom>
              <a:avLst/>
              <a:gdLst/>
              <a:ahLst/>
              <a:cxnLst/>
              <a:rect l="l" t="t" r="r" b="b"/>
              <a:pathLst>
                <a:path w="1744" h="501" extrusionOk="0">
                  <a:moveTo>
                    <a:pt x="1694" y="0"/>
                  </a:moveTo>
                  <a:cubicBezTo>
                    <a:pt x="1694" y="0"/>
                    <a:pt x="1319" y="303"/>
                    <a:pt x="615" y="303"/>
                  </a:cubicBezTo>
                  <a:cubicBezTo>
                    <a:pt x="439" y="303"/>
                    <a:pt x="242" y="284"/>
                    <a:pt x="26" y="237"/>
                  </a:cubicBezTo>
                  <a:lnTo>
                    <a:pt x="26" y="237"/>
                  </a:lnTo>
                  <a:cubicBezTo>
                    <a:pt x="1" y="311"/>
                    <a:pt x="1" y="398"/>
                    <a:pt x="51" y="473"/>
                  </a:cubicBezTo>
                  <a:cubicBezTo>
                    <a:pt x="51" y="473"/>
                    <a:pt x="259" y="501"/>
                    <a:pt x="540" y="501"/>
                  </a:cubicBezTo>
                  <a:cubicBezTo>
                    <a:pt x="914" y="501"/>
                    <a:pt x="1418" y="452"/>
                    <a:pt x="1731" y="224"/>
                  </a:cubicBezTo>
                  <a:cubicBezTo>
                    <a:pt x="1743" y="150"/>
                    <a:pt x="1731" y="62"/>
                    <a:pt x="1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5917950" y="4690550"/>
              <a:ext cx="208800" cy="48150"/>
            </a:xfrm>
            <a:custGeom>
              <a:avLst/>
              <a:gdLst/>
              <a:ahLst/>
              <a:cxnLst/>
              <a:rect l="l" t="t" r="r" b="b"/>
              <a:pathLst>
                <a:path w="8352" h="1926" extrusionOk="0">
                  <a:moveTo>
                    <a:pt x="660" y="1"/>
                  </a:moveTo>
                  <a:cubicBezTo>
                    <a:pt x="660" y="1"/>
                    <a:pt x="1" y="822"/>
                    <a:pt x="436" y="1270"/>
                  </a:cubicBezTo>
                  <a:cubicBezTo>
                    <a:pt x="770" y="1594"/>
                    <a:pt x="1856" y="1636"/>
                    <a:pt x="2389" y="1636"/>
                  </a:cubicBezTo>
                  <a:cubicBezTo>
                    <a:pt x="2571" y="1636"/>
                    <a:pt x="2689" y="1631"/>
                    <a:pt x="2689" y="1631"/>
                  </a:cubicBezTo>
                  <a:cubicBezTo>
                    <a:pt x="2689" y="1631"/>
                    <a:pt x="2863" y="1606"/>
                    <a:pt x="3299" y="1581"/>
                  </a:cubicBezTo>
                  <a:cubicBezTo>
                    <a:pt x="3310" y="1581"/>
                    <a:pt x="3323" y="1580"/>
                    <a:pt x="3338" y="1580"/>
                  </a:cubicBezTo>
                  <a:cubicBezTo>
                    <a:pt x="3833" y="1580"/>
                    <a:pt x="6129" y="1926"/>
                    <a:pt x="7085" y="1926"/>
                  </a:cubicBezTo>
                  <a:cubicBezTo>
                    <a:pt x="7215" y="1926"/>
                    <a:pt x="7321" y="1919"/>
                    <a:pt x="7393" y="1905"/>
                  </a:cubicBezTo>
                  <a:cubicBezTo>
                    <a:pt x="8028" y="1780"/>
                    <a:pt x="8352" y="1531"/>
                    <a:pt x="8327" y="1345"/>
                  </a:cubicBezTo>
                  <a:cubicBezTo>
                    <a:pt x="8302" y="1146"/>
                    <a:pt x="8078" y="1121"/>
                    <a:pt x="8078" y="1121"/>
                  </a:cubicBezTo>
                  <a:lnTo>
                    <a:pt x="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5884825" y="4329675"/>
              <a:ext cx="239550" cy="399300"/>
            </a:xfrm>
            <a:custGeom>
              <a:avLst/>
              <a:gdLst/>
              <a:ahLst/>
              <a:cxnLst/>
              <a:rect l="l" t="t" r="r" b="b"/>
              <a:pathLst>
                <a:path w="9582" h="15972" extrusionOk="0">
                  <a:moveTo>
                    <a:pt x="3074" y="1"/>
                  </a:moveTo>
                  <a:cubicBezTo>
                    <a:pt x="1763" y="1"/>
                    <a:pt x="0" y="1338"/>
                    <a:pt x="31" y="2015"/>
                  </a:cubicBezTo>
                  <a:cubicBezTo>
                    <a:pt x="81" y="3098"/>
                    <a:pt x="1724" y="7528"/>
                    <a:pt x="1973" y="9333"/>
                  </a:cubicBezTo>
                  <a:cubicBezTo>
                    <a:pt x="2222" y="11125"/>
                    <a:pt x="2682" y="12183"/>
                    <a:pt x="2023" y="13676"/>
                  </a:cubicBezTo>
                  <a:cubicBezTo>
                    <a:pt x="1351" y="15182"/>
                    <a:pt x="1923" y="15481"/>
                    <a:pt x="2595" y="15543"/>
                  </a:cubicBezTo>
                  <a:cubicBezTo>
                    <a:pt x="2750" y="15560"/>
                    <a:pt x="2936" y="15565"/>
                    <a:pt x="3145" y="15565"/>
                  </a:cubicBezTo>
                  <a:cubicBezTo>
                    <a:pt x="3389" y="15565"/>
                    <a:pt x="3665" y="15559"/>
                    <a:pt x="3963" y="15559"/>
                  </a:cubicBezTo>
                  <a:cubicBezTo>
                    <a:pt x="4515" y="15559"/>
                    <a:pt x="5140" y="15581"/>
                    <a:pt x="5769" y="15705"/>
                  </a:cubicBezTo>
                  <a:cubicBezTo>
                    <a:pt x="6717" y="15897"/>
                    <a:pt x="7496" y="15971"/>
                    <a:pt x="8096" y="15971"/>
                  </a:cubicBezTo>
                  <a:cubicBezTo>
                    <a:pt x="9085" y="15971"/>
                    <a:pt x="9582" y="15770"/>
                    <a:pt x="9527" y="15568"/>
                  </a:cubicBezTo>
                  <a:cubicBezTo>
                    <a:pt x="9428" y="15245"/>
                    <a:pt x="7660" y="14485"/>
                    <a:pt x="6963" y="14236"/>
                  </a:cubicBezTo>
                  <a:cubicBezTo>
                    <a:pt x="6055" y="13900"/>
                    <a:pt x="4848" y="12793"/>
                    <a:pt x="4549" y="11461"/>
                  </a:cubicBezTo>
                  <a:cubicBezTo>
                    <a:pt x="4188" y="9930"/>
                    <a:pt x="4462" y="1878"/>
                    <a:pt x="4462" y="1878"/>
                  </a:cubicBezTo>
                  <a:cubicBezTo>
                    <a:pt x="4485" y="482"/>
                    <a:pt x="3861" y="1"/>
                    <a:pt x="30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6047700" y="4688675"/>
              <a:ext cx="54475" cy="41425"/>
            </a:xfrm>
            <a:custGeom>
              <a:avLst/>
              <a:gdLst/>
              <a:ahLst/>
              <a:cxnLst/>
              <a:rect l="l" t="t" r="r" b="b"/>
              <a:pathLst>
                <a:path w="2179" h="1657" extrusionOk="0">
                  <a:moveTo>
                    <a:pt x="735" y="1"/>
                  </a:moveTo>
                  <a:cubicBezTo>
                    <a:pt x="249" y="387"/>
                    <a:pt x="0" y="1581"/>
                    <a:pt x="0" y="1581"/>
                  </a:cubicBezTo>
                  <a:lnTo>
                    <a:pt x="834" y="1656"/>
                  </a:lnTo>
                  <a:cubicBezTo>
                    <a:pt x="1158" y="1270"/>
                    <a:pt x="2178" y="611"/>
                    <a:pt x="2178" y="611"/>
                  </a:cubicBezTo>
                  <a:cubicBezTo>
                    <a:pt x="1693" y="175"/>
                    <a:pt x="735" y="1"/>
                    <a:pt x="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5940975" y="4647000"/>
              <a:ext cx="56025" cy="77175"/>
            </a:xfrm>
            <a:custGeom>
              <a:avLst/>
              <a:gdLst/>
              <a:ahLst/>
              <a:cxnLst/>
              <a:rect l="l" t="t" r="r" b="b"/>
              <a:pathLst>
                <a:path w="2241" h="3087" extrusionOk="0">
                  <a:moveTo>
                    <a:pt x="75" y="0"/>
                  </a:moveTo>
                  <a:lnTo>
                    <a:pt x="1" y="361"/>
                  </a:lnTo>
                  <a:cubicBezTo>
                    <a:pt x="1" y="361"/>
                    <a:pt x="274" y="2066"/>
                    <a:pt x="1693" y="3087"/>
                  </a:cubicBezTo>
                  <a:lnTo>
                    <a:pt x="2241" y="3087"/>
                  </a:lnTo>
                  <a:cubicBezTo>
                    <a:pt x="2241" y="3087"/>
                    <a:pt x="225" y="1543"/>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5941900" y="4621800"/>
              <a:ext cx="61025" cy="22925"/>
            </a:xfrm>
            <a:custGeom>
              <a:avLst/>
              <a:gdLst/>
              <a:ahLst/>
              <a:cxnLst/>
              <a:rect l="l" t="t" r="r" b="b"/>
              <a:pathLst>
                <a:path w="2441" h="917" extrusionOk="0">
                  <a:moveTo>
                    <a:pt x="2328" y="0"/>
                  </a:moveTo>
                  <a:cubicBezTo>
                    <a:pt x="1747" y="436"/>
                    <a:pt x="1034" y="682"/>
                    <a:pt x="300" y="682"/>
                  </a:cubicBezTo>
                  <a:cubicBezTo>
                    <a:pt x="217" y="682"/>
                    <a:pt x="134" y="678"/>
                    <a:pt x="51" y="672"/>
                  </a:cubicBezTo>
                  <a:lnTo>
                    <a:pt x="1" y="909"/>
                  </a:lnTo>
                  <a:cubicBezTo>
                    <a:pt x="86" y="914"/>
                    <a:pt x="171" y="916"/>
                    <a:pt x="256" y="916"/>
                  </a:cubicBezTo>
                  <a:cubicBezTo>
                    <a:pt x="1014" y="916"/>
                    <a:pt x="1755" y="717"/>
                    <a:pt x="2415" y="336"/>
                  </a:cubicBezTo>
                  <a:cubicBezTo>
                    <a:pt x="2440" y="224"/>
                    <a:pt x="2403" y="100"/>
                    <a:pt x="2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5600275" y="3579475"/>
              <a:ext cx="418825" cy="961125"/>
            </a:xfrm>
            <a:custGeom>
              <a:avLst/>
              <a:gdLst/>
              <a:ahLst/>
              <a:cxnLst/>
              <a:rect l="l" t="t" r="r" b="b"/>
              <a:pathLst>
                <a:path w="16753" h="38445" extrusionOk="0">
                  <a:moveTo>
                    <a:pt x="10219" y="1"/>
                  </a:moveTo>
                  <a:lnTo>
                    <a:pt x="10219" y="1"/>
                  </a:lnTo>
                  <a:cubicBezTo>
                    <a:pt x="9460" y="186"/>
                    <a:pt x="8275" y="245"/>
                    <a:pt x="7073" y="245"/>
                  </a:cubicBezTo>
                  <a:cubicBezTo>
                    <a:pt x="4962" y="245"/>
                    <a:pt x="2796" y="63"/>
                    <a:pt x="2789" y="63"/>
                  </a:cubicBezTo>
                  <a:lnTo>
                    <a:pt x="2789" y="63"/>
                  </a:lnTo>
                  <a:cubicBezTo>
                    <a:pt x="2863" y="362"/>
                    <a:pt x="2689" y="984"/>
                    <a:pt x="2689" y="984"/>
                  </a:cubicBezTo>
                  <a:cubicBezTo>
                    <a:pt x="2689" y="984"/>
                    <a:pt x="735" y="4133"/>
                    <a:pt x="374" y="8812"/>
                  </a:cubicBezTo>
                  <a:cubicBezTo>
                    <a:pt x="1" y="13492"/>
                    <a:pt x="2278" y="18395"/>
                    <a:pt x="1905" y="23597"/>
                  </a:cubicBezTo>
                  <a:cubicBezTo>
                    <a:pt x="1544" y="28800"/>
                    <a:pt x="2714" y="38022"/>
                    <a:pt x="2714" y="38022"/>
                  </a:cubicBezTo>
                  <a:cubicBezTo>
                    <a:pt x="3345" y="38327"/>
                    <a:pt x="4017" y="38445"/>
                    <a:pt x="4657" y="38445"/>
                  </a:cubicBezTo>
                  <a:cubicBezTo>
                    <a:pt x="6316" y="38445"/>
                    <a:pt x="7767" y="37656"/>
                    <a:pt x="7767" y="37287"/>
                  </a:cubicBezTo>
                  <a:cubicBezTo>
                    <a:pt x="7767" y="36777"/>
                    <a:pt x="6958" y="24182"/>
                    <a:pt x="6734" y="22938"/>
                  </a:cubicBezTo>
                  <a:cubicBezTo>
                    <a:pt x="6522" y="21693"/>
                    <a:pt x="7182" y="11737"/>
                    <a:pt x="7182" y="11737"/>
                  </a:cubicBezTo>
                  <a:cubicBezTo>
                    <a:pt x="7182" y="11737"/>
                    <a:pt x="9733" y="18470"/>
                    <a:pt x="9671" y="22938"/>
                  </a:cubicBezTo>
                  <a:cubicBezTo>
                    <a:pt x="9596" y="27406"/>
                    <a:pt x="11102" y="37300"/>
                    <a:pt x="11102" y="37300"/>
                  </a:cubicBezTo>
                  <a:cubicBezTo>
                    <a:pt x="11919" y="37508"/>
                    <a:pt x="12655" y="37588"/>
                    <a:pt x="13305" y="37588"/>
                  </a:cubicBezTo>
                  <a:cubicBezTo>
                    <a:pt x="15536" y="37588"/>
                    <a:pt x="16752" y="36640"/>
                    <a:pt x="16752" y="36640"/>
                  </a:cubicBezTo>
                  <a:cubicBezTo>
                    <a:pt x="16528" y="35831"/>
                    <a:pt x="15147" y="23896"/>
                    <a:pt x="15072" y="22652"/>
                  </a:cubicBezTo>
                  <a:cubicBezTo>
                    <a:pt x="14998" y="21407"/>
                    <a:pt x="14126" y="17599"/>
                    <a:pt x="13405" y="11227"/>
                  </a:cubicBezTo>
                  <a:cubicBezTo>
                    <a:pt x="12770" y="5701"/>
                    <a:pt x="10816" y="2191"/>
                    <a:pt x="10306" y="1345"/>
                  </a:cubicBezTo>
                  <a:cubicBezTo>
                    <a:pt x="10219" y="1220"/>
                    <a:pt x="10181" y="1071"/>
                    <a:pt x="10194" y="909"/>
                  </a:cubicBezTo>
                  <a:lnTo>
                    <a:pt x="10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5777625" y="3769575"/>
              <a:ext cx="42025" cy="104500"/>
            </a:xfrm>
            <a:custGeom>
              <a:avLst/>
              <a:gdLst/>
              <a:ahLst/>
              <a:cxnLst/>
              <a:rect l="l" t="t" r="r" b="b"/>
              <a:pathLst>
                <a:path w="1681" h="4180" extrusionOk="0">
                  <a:moveTo>
                    <a:pt x="1644" y="1"/>
                  </a:moveTo>
                  <a:cubicBezTo>
                    <a:pt x="934" y="138"/>
                    <a:pt x="511" y="773"/>
                    <a:pt x="312" y="1432"/>
                  </a:cubicBezTo>
                  <a:cubicBezTo>
                    <a:pt x="212" y="1843"/>
                    <a:pt x="138" y="2254"/>
                    <a:pt x="100" y="2677"/>
                  </a:cubicBezTo>
                  <a:cubicBezTo>
                    <a:pt x="26" y="3175"/>
                    <a:pt x="1" y="3672"/>
                    <a:pt x="1" y="4170"/>
                  </a:cubicBezTo>
                  <a:cubicBezTo>
                    <a:pt x="1" y="4176"/>
                    <a:pt x="4" y="4180"/>
                    <a:pt x="7" y="4180"/>
                  </a:cubicBezTo>
                  <a:cubicBezTo>
                    <a:pt x="10" y="4180"/>
                    <a:pt x="13" y="4176"/>
                    <a:pt x="13" y="4170"/>
                  </a:cubicBezTo>
                  <a:cubicBezTo>
                    <a:pt x="75" y="3336"/>
                    <a:pt x="113" y="2502"/>
                    <a:pt x="299" y="1681"/>
                  </a:cubicBezTo>
                  <a:cubicBezTo>
                    <a:pt x="461" y="959"/>
                    <a:pt x="859" y="200"/>
                    <a:pt x="1656" y="38"/>
                  </a:cubicBezTo>
                  <a:cubicBezTo>
                    <a:pt x="1681" y="38"/>
                    <a:pt x="1668" y="1"/>
                    <a:pt x="1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5668425" y="3599700"/>
              <a:ext cx="124775" cy="10775"/>
            </a:xfrm>
            <a:custGeom>
              <a:avLst/>
              <a:gdLst/>
              <a:ahLst/>
              <a:cxnLst/>
              <a:rect l="l" t="t" r="r" b="b"/>
              <a:pathLst>
                <a:path w="4991" h="431" extrusionOk="0">
                  <a:moveTo>
                    <a:pt x="25" y="1"/>
                  </a:moveTo>
                  <a:cubicBezTo>
                    <a:pt x="0" y="1"/>
                    <a:pt x="0" y="26"/>
                    <a:pt x="13" y="26"/>
                  </a:cubicBezTo>
                  <a:cubicBezTo>
                    <a:pt x="1165" y="267"/>
                    <a:pt x="2374" y="431"/>
                    <a:pt x="3572" y="431"/>
                  </a:cubicBezTo>
                  <a:cubicBezTo>
                    <a:pt x="4044" y="431"/>
                    <a:pt x="4514" y="405"/>
                    <a:pt x="4979" y="349"/>
                  </a:cubicBezTo>
                  <a:cubicBezTo>
                    <a:pt x="4991" y="349"/>
                    <a:pt x="4991" y="324"/>
                    <a:pt x="4979" y="324"/>
                  </a:cubicBezTo>
                  <a:cubicBezTo>
                    <a:pt x="4559" y="352"/>
                    <a:pt x="4140" y="366"/>
                    <a:pt x="3722" y="366"/>
                  </a:cubicBezTo>
                  <a:cubicBezTo>
                    <a:pt x="2479" y="366"/>
                    <a:pt x="1245" y="243"/>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5801900" y="3596900"/>
              <a:ext cx="52600" cy="10600"/>
            </a:xfrm>
            <a:custGeom>
              <a:avLst/>
              <a:gdLst/>
              <a:ahLst/>
              <a:cxnLst/>
              <a:rect l="l" t="t" r="r" b="b"/>
              <a:pathLst>
                <a:path w="2104" h="424" extrusionOk="0">
                  <a:moveTo>
                    <a:pt x="2091" y="1"/>
                  </a:moveTo>
                  <a:cubicBezTo>
                    <a:pt x="1407" y="175"/>
                    <a:pt x="710" y="312"/>
                    <a:pt x="13" y="399"/>
                  </a:cubicBezTo>
                  <a:cubicBezTo>
                    <a:pt x="0" y="399"/>
                    <a:pt x="13" y="424"/>
                    <a:pt x="25" y="424"/>
                  </a:cubicBezTo>
                  <a:cubicBezTo>
                    <a:pt x="710" y="337"/>
                    <a:pt x="1444" y="299"/>
                    <a:pt x="2091" y="13"/>
                  </a:cubicBezTo>
                  <a:cubicBezTo>
                    <a:pt x="2104" y="13"/>
                    <a:pt x="2091" y="1"/>
                    <a:pt x="2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5789675" y="3602800"/>
              <a:ext cx="12875" cy="11350"/>
            </a:xfrm>
            <a:custGeom>
              <a:avLst/>
              <a:gdLst/>
              <a:ahLst/>
              <a:cxnLst/>
              <a:rect l="l" t="t" r="r" b="b"/>
              <a:pathLst>
                <a:path w="515" h="454" extrusionOk="0">
                  <a:moveTo>
                    <a:pt x="336" y="37"/>
                  </a:moveTo>
                  <a:cubicBezTo>
                    <a:pt x="341" y="37"/>
                    <a:pt x="347" y="38"/>
                    <a:pt x="353" y="38"/>
                  </a:cubicBezTo>
                  <a:cubicBezTo>
                    <a:pt x="390" y="51"/>
                    <a:pt x="415" y="63"/>
                    <a:pt x="440" y="88"/>
                  </a:cubicBezTo>
                  <a:cubicBezTo>
                    <a:pt x="471" y="126"/>
                    <a:pt x="486" y="167"/>
                    <a:pt x="487" y="209"/>
                  </a:cubicBezTo>
                  <a:lnTo>
                    <a:pt x="487" y="209"/>
                  </a:lnTo>
                  <a:cubicBezTo>
                    <a:pt x="481" y="211"/>
                    <a:pt x="477" y="217"/>
                    <a:pt x="477" y="225"/>
                  </a:cubicBezTo>
                  <a:cubicBezTo>
                    <a:pt x="469" y="273"/>
                    <a:pt x="430" y="295"/>
                    <a:pt x="391" y="295"/>
                  </a:cubicBezTo>
                  <a:cubicBezTo>
                    <a:pt x="368" y="295"/>
                    <a:pt x="346" y="288"/>
                    <a:pt x="328" y="275"/>
                  </a:cubicBezTo>
                  <a:cubicBezTo>
                    <a:pt x="303" y="250"/>
                    <a:pt x="278" y="213"/>
                    <a:pt x="265" y="175"/>
                  </a:cubicBezTo>
                  <a:cubicBezTo>
                    <a:pt x="254" y="129"/>
                    <a:pt x="253" y="37"/>
                    <a:pt x="336" y="37"/>
                  </a:cubicBezTo>
                  <a:close/>
                  <a:moveTo>
                    <a:pt x="276" y="25"/>
                  </a:moveTo>
                  <a:cubicBezTo>
                    <a:pt x="240" y="47"/>
                    <a:pt x="218" y="93"/>
                    <a:pt x="228" y="163"/>
                  </a:cubicBezTo>
                  <a:cubicBezTo>
                    <a:pt x="228" y="238"/>
                    <a:pt x="290" y="312"/>
                    <a:pt x="377" y="337"/>
                  </a:cubicBezTo>
                  <a:cubicBezTo>
                    <a:pt x="383" y="338"/>
                    <a:pt x="388" y="339"/>
                    <a:pt x="394" y="339"/>
                  </a:cubicBezTo>
                  <a:cubicBezTo>
                    <a:pt x="416" y="339"/>
                    <a:pt x="438" y="331"/>
                    <a:pt x="457" y="318"/>
                  </a:cubicBezTo>
                  <a:lnTo>
                    <a:pt x="457" y="318"/>
                  </a:lnTo>
                  <a:cubicBezTo>
                    <a:pt x="422" y="378"/>
                    <a:pt x="357" y="422"/>
                    <a:pt x="283" y="422"/>
                  </a:cubicBezTo>
                  <a:cubicBezTo>
                    <a:pt x="254" y="422"/>
                    <a:pt x="222" y="415"/>
                    <a:pt x="191" y="399"/>
                  </a:cubicBezTo>
                  <a:cubicBezTo>
                    <a:pt x="0" y="292"/>
                    <a:pt x="83" y="26"/>
                    <a:pt x="276" y="25"/>
                  </a:cubicBezTo>
                  <a:close/>
                  <a:moveTo>
                    <a:pt x="284" y="0"/>
                  </a:moveTo>
                  <a:cubicBezTo>
                    <a:pt x="132" y="0"/>
                    <a:pt x="30" y="144"/>
                    <a:pt x="66" y="300"/>
                  </a:cubicBezTo>
                  <a:cubicBezTo>
                    <a:pt x="104" y="395"/>
                    <a:pt x="201" y="454"/>
                    <a:pt x="300" y="454"/>
                  </a:cubicBezTo>
                  <a:cubicBezTo>
                    <a:pt x="330" y="454"/>
                    <a:pt x="361" y="448"/>
                    <a:pt x="390" y="437"/>
                  </a:cubicBezTo>
                  <a:cubicBezTo>
                    <a:pt x="460" y="395"/>
                    <a:pt x="503" y="325"/>
                    <a:pt x="511" y="250"/>
                  </a:cubicBezTo>
                  <a:lnTo>
                    <a:pt x="511" y="250"/>
                  </a:lnTo>
                  <a:cubicBezTo>
                    <a:pt x="513" y="242"/>
                    <a:pt x="514" y="233"/>
                    <a:pt x="514" y="225"/>
                  </a:cubicBezTo>
                  <a:cubicBezTo>
                    <a:pt x="514" y="221"/>
                    <a:pt x="513" y="218"/>
                    <a:pt x="512" y="215"/>
                  </a:cubicBezTo>
                  <a:lnTo>
                    <a:pt x="512" y="215"/>
                  </a:lnTo>
                  <a:cubicBezTo>
                    <a:pt x="510" y="168"/>
                    <a:pt x="495" y="120"/>
                    <a:pt x="465" y="76"/>
                  </a:cubicBezTo>
                  <a:cubicBezTo>
                    <a:pt x="430" y="31"/>
                    <a:pt x="381" y="8"/>
                    <a:pt x="336" y="8"/>
                  </a:cubicBezTo>
                  <a:cubicBezTo>
                    <a:pt x="331" y="8"/>
                    <a:pt x="326" y="8"/>
                    <a:pt x="321" y="9"/>
                  </a:cubicBezTo>
                  <a:lnTo>
                    <a:pt x="321" y="9"/>
                  </a:lnTo>
                  <a:cubicBezTo>
                    <a:pt x="321" y="4"/>
                    <a:pt x="315" y="1"/>
                    <a:pt x="303" y="1"/>
                  </a:cubicBezTo>
                  <a:cubicBezTo>
                    <a:pt x="296" y="1"/>
                    <a:pt x="290"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5772975" y="3609625"/>
              <a:ext cx="21800" cy="51425"/>
            </a:xfrm>
            <a:custGeom>
              <a:avLst/>
              <a:gdLst/>
              <a:ahLst/>
              <a:cxnLst/>
              <a:rect l="l" t="t" r="r" b="b"/>
              <a:pathLst>
                <a:path w="872" h="2057" extrusionOk="0">
                  <a:moveTo>
                    <a:pt x="780" y="1"/>
                  </a:moveTo>
                  <a:cubicBezTo>
                    <a:pt x="772" y="1"/>
                    <a:pt x="764" y="5"/>
                    <a:pt x="759" y="14"/>
                  </a:cubicBezTo>
                  <a:cubicBezTo>
                    <a:pt x="510" y="363"/>
                    <a:pt x="311" y="749"/>
                    <a:pt x="174" y="1172"/>
                  </a:cubicBezTo>
                  <a:cubicBezTo>
                    <a:pt x="112" y="1421"/>
                    <a:pt x="75" y="1856"/>
                    <a:pt x="336" y="2031"/>
                  </a:cubicBezTo>
                  <a:cubicBezTo>
                    <a:pt x="361" y="2048"/>
                    <a:pt x="385" y="2056"/>
                    <a:pt x="408" y="2056"/>
                  </a:cubicBezTo>
                  <a:cubicBezTo>
                    <a:pt x="730" y="2056"/>
                    <a:pt x="871" y="459"/>
                    <a:pt x="871" y="238"/>
                  </a:cubicBezTo>
                  <a:cubicBezTo>
                    <a:pt x="871" y="226"/>
                    <a:pt x="865" y="220"/>
                    <a:pt x="859" y="220"/>
                  </a:cubicBezTo>
                  <a:cubicBezTo>
                    <a:pt x="853" y="220"/>
                    <a:pt x="846" y="226"/>
                    <a:pt x="846" y="238"/>
                  </a:cubicBezTo>
                  <a:cubicBezTo>
                    <a:pt x="821" y="562"/>
                    <a:pt x="784" y="886"/>
                    <a:pt x="722" y="1209"/>
                  </a:cubicBezTo>
                  <a:cubicBezTo>
                    <a:pt x="697" y="1359"/>
                    <a:pt x="660" y="1508"/>
                    <a:pt x="622" y="1645"/>
                  </a:cubicBezTo>
                  <a:cubicBezTo>
                    <a:pt x="610" y="1695"/>
                    <a:pt x="560" y="1919"/>
                    <a:pt x="523" y="1931"/>
                  </a:cubicBezTo>
                  <a:lnTo>
                    <a:pt x="286" y="1906"/>
                  </a:lnTo>
                  <a:cubicBezTo>
                    <a:pt x="261" y="1869"/>
                    <a:pt x="236" y="1831"/>
                    <a:pt x="224" y="1794"/>
                  </a:cubicBezTo>
                  <a:cubicBezTo>
                    <a:pt x="0" y="1222"/>
                    <a:pt x="485" y="487"/>
                    <a:pt x="797" y="27"/>
                  </a:cubicBezTo>
                  <a:cubicBezTo>
                    <a:pt x="804" y="11"/>
                    <a:pt x="793"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5800025" y="3606100"/>
              <a:ext cx="28025" cy="45450"/>
            </a:xfrm>
            <a:custGeom>
              <a:avLst/>
              <a:gdLst/>
              <a:ahLst/>
              <a:cxnLst/>
              <a:rect l="l" t="t" r="r" b="b"/>
              <a:pathLst>
                <a:path w="1121" h="1818" extrusionOk="0">
                  <a:moveTo>
                    <a:pt x="63" y="1"/>
                  </a:moveTo>
                  <a:cubicBezTo>
                    <a:pt x="52" y="1"/>
                    <a:pt x="42" y="10"/>
                    <a:pt x="51" y="19"/>
                  </a:cubicBezTo>
                  <a:cubicBezTo>
                    <a:pt x="175" y="255"/>
                    <a:pt x="299" y="491"/>
                    <a:pt x="424" y="728"/>
                  </a:cubicBezTo>
                  <a:cubicBezTo>
                    <a:pt x="499" y="877"/>
                    <a:pt x="573" y="1014"/>
                    <a:pt x="636" y="1176"/>
                  </a:cubicBezTo>
                  <a:cubicBezTo>
                    <a:pt x="648" y="1226"/>
                    <a:pt x="673" y="1275"/>
                    <a:pt x="685" y="1338"/>
                  </a:cubicBezTo>
                  <a:lnTo>
                    <a:pt x="710" y="1412"/>
                  </a:lnTo>
                  <a:cubicBezTo>
                    <a:pt x="767" y="1549"/>
                    <a:pt x="751" y="1613"/>
                    <a:pt x="633" y="1613"/>
                  </a:cubicBezTo>
                  <a:cubicBezTo>
                    <a:pt x="622" y="1613"/>
                    <a:pt x="611" y="1613"/>
                    <a:pt x="598" y="1612"/>
                  </a:cubicBezTo>
                  <a:cubicBezTo>
                    <a:pt x="541" y="1626"/>
                    <a:pt x="510" y="1635"/>
                    <a:pt x="489" y="1635"/>
                  </a:cubicBezTo>
                  <a:cubicBezTo>
                    <a:pt x="455" y="1635"/>
                    <a:pt x="450" y="1611"/>
                    <a:pt x="411" y="1549"/>
                  </a:cubicBezTo>
                  <a:cubicBezTo>
                    <a:pt x="387" y="1500"/>
                    <a:pt x="362" y="1450"/>
                    <a:pt x="337" y="1412"/>
                  </a:cubicBezTo>
                  <a:cubicBezTo>
                    <a:pt x="275" y="1275"/>
                    <a:pt x="225" y="1139"/>
                    <a:pt x="187" y="1002"/>
                  </a:cubicBezTo>
                  <a:cubicBezTo>
                    <a:pt x="125" y="778"/>
                    <a:pt x="75" y="541"/>
                    <a:pt x="26" y="305"/>
                  </a:cubicBezTo>
                  <a:cubicBezTo>
                    <a:pt x="26" y="300"/>
                    <a:pt x="21" y="297"/>
                    <a:pt x="16" y="297"/>
                  </a:cubicBezTo>
                  <a:cubicBezTo>
                    <a:pt x="9" y="297"/>
                    <a:pt x="1" y="303"/>
                    <a:pt x="1" y="317"/>
                  </a:cubicBezTo>
                  <a:cubicBezTo>
                    <a:pt x="38" y="678"/>
                    <a:pt x="138" y="1051"/>
                    <a:pt x="287" y="1400"/>
                  </a:cubicBezTo>
                  <a:cubicBezTo>
                    <a:pt x="333" y="1503"/>
                    <a:pt x="453" y="1818"/>
                    <a:pt x="617" y="1818"/>
                  </a:cubicBezTo>
                  <a:cubicBezTo>
                    <a:pt x="631" y="1818"/>
                    <a:pt x="646" y="1816"/>
                    <a:pt x="660" y="1811"/>
                  </a:cubicBezTo>
                  <a:cubicBezTo>
                    <a:pt x="1121" y="1649"/>
                    <a:pt x="175" y="193"/>
                    <a:pt x="75" y="6"/>
                  </a:cubicBezTo>
                  <a:cubicBezTo>
                    <a:pt x="72" y="2"/>
                    <a:pt x="67"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5778300" y="3609750"/>
              <a:ext cx="32025" cy="117000"/>
            </a:xfrm>
            <a:custGeom>
              <a:avLst/>
              <a:gdLst/>
              <a:ahLst/>
              <a:cxnLst/>
              <a:rect l="l" t="t" r="r" b="b"/>
              <a:pathLst>
                <a:path w="1281" h="4680" extrusionOk="0">
                  <a:moveTo>
                    <a:pt x="646" y="0"/>
                  </a:moveTo>
                  <a:cubicBezTo>
                    <a:pt x="640" y="0"/>
                    <a:pt x="633" y="3"/>
                    <a:pt x="633" y="9"/>
                  </a:cubicBezTo>
                  <a:cubicBezTo>
                    <a:pt x="658" y="1553"/>
                    <a:pt x="1218" y="3395"/>
                    <a:pt x="11" y="4652"/>
                  </a:cubicBezTo>
                  <a:cubicBezTo>
                    <a:pt x="1" y="4662"/>
                    <a:pt x="7" y="4680"/>
                    <a:pt x="17" y="4680"/>
                  </a:cubicBezTo>
                  <a:cubicBezTo>
                    <a:pt x="19" y="4680"/>
                    <a:pt x="21" y="4679"/>
                    <a:pt x="23" y="4676"/>
                  </a:cubicBezTo>
                  <a:cubicBezTo>
                    <a:pt x="1280" y="3469"/>
                    <a:pt x="696" y="1528"/>
                    <a:pt x="658" y="9"/>
                  </a:cubicBezTo>
                  <a:cubicBezTo>
                    <a:pt x="658" y="3"/>
                    <a:pt x="652"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5800025" y="3607975"/>
              <a:ext cx="23050" cy="77125"/>
            </a:xfrm>
            <a:custGeom>
              <a:avLst/>
              <a:gdLst/>
              <a:ahLst/>
              <a:cxnLst/>
              <a:rect l="l" t="t" r="r" b="b"/>
              <a:pathLst>
                <a:path w="922" h="3085" extrusionOk="0">
                  <a:moveTo>
                    <a:pt x="25" y="1"/>
                  </a:moveTo>
                  <a:cubicBezTo>
                    <a:pt x="13" y="1"/>
                    <a:pt x="1" y="9"/>
                    <a:pt x="1" y="18"/>
                  </a:cubicBezTo>
                  <a:cubicBezTo>
                    <a:pt x="100" y="516"/>
                    <a:pt x="436" y="939"/>
                    <a:pt x="611" y="1412"/>
                  </a:cubicBezTo>
                  <a:cubicBezTo>
                    <a:pt x="822" y="1947"/>
                    <a:pt x="884" y="2520"/>
                    <a:pt x="785" y="3067"/>
                  </a:cubicBezTo>
                  <a:cubicBezTo>
                    <a:pt x="785" y="3076"/>
                    <a:pt x="791" y="3085"/>
                    <a:pt x="799" y="3085"/>
                  </a:cubicBezTo>
                  <a:cubicBezTo>
                    <a:pt x="802" y="3085"/>
                    <a:pt x="806" y="3083"/>
                    <a:pt x="810" y="3080"/>
                  </a:cubicBezTo>
                  <a:cubicBezTo>
                    <a:pt x="922" y="2570"/>
                    <a:pt x="884" y="2047"/>
                    <a:pt x="710" y="1561"/>
                  </a:cubicBezTo>
                  <a:cubicBezTo>
                    <a:pt x="636" y="1325"/>
                    <a:pt x="536" y="1088"/>
                    <a:pt x="411" y="864"/>
                  </a:cubicBezTo>
                  <a:cubicBezTo>
                    <a:pt x="250" y="591"/>
                    <a:pt x="125" y="304"/>
                    <a:pt x="38" y="6"/>
                  </a:cubicBezTo>
                  <a:cubicBezTo>
                    <a:pt x="34" y="2"/>
                    <a:pt x="30"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5670700" y="3588675"/>
              <a:ext cx="113800" cy="20800"/>
            </a:xfrm>
            <a:custGeom>
              <a:avLst/>
              <a:gdLst/>
              <a:ahLst/>
              <a:cxnLst/>
              <a:rect l="l" t="t" r="r" b="b"/>
              <a:pathLst>
                <a:path w="4552" h="832" extrusionOk="0">
                  <a:moveTo>
                    <a:pt x="7" y="1"/>
                  </a:moveTo>
                  <a:lnTo>
                    <a:pt x="7" y="1"/>
                  </a:lnTo>
                  <a:cubicBezTo>
                    <a:pt x="4" y="1"/>
                    <a:pt x="0" y="10"/>
                    <a:pt x="9" y="19"/>
                  </a:cubicBezTo>
                  <a:cubicBezTo>
                    <a:pt x="1380" y="464"/>
                    <a:pt x="2817" y="832"/>
                    <a:pt x="4268" y="832"/>
                  </a:cubicBezTo>
                  <a:cubicBezTo>
                    <a:pt x="4359" y="832"/>
                    <a:pt x="4449" y="830"/>
                    <a:pt x="4539" y="828"/>
                  </a:cubicBezTo>
                  <a:cubicBezTo>
                    <a:pt x="4552" y="828"/>
                    <a:pt x="4552" y="803"/>
                    <a:pt x="4539" y="790"/>
                  </a:cubicBezTo>
                  <a:cubicBezTo>
                    <a:pt x="3755" y="778"/>
                    <a:pt x="2971" y="703"/>
                    <a:pt x="2212" y="566"/>
                  </a:cubicBezTo>
                  <a:cubicBezTo>
                    <a:pt x="1465" y="417"/>
                    <a:pt x="731" y="230"/>
                    <a:pt x="9" y="6"/>
                  </a:cubicBezTo>
                  <a:cubicBezTo>
                    <a:pt x="9" y="2"/>
                    <a:pt x="8" y="1"/>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5800650" y="3588825"/>
              <a:ext cx="54800" cy="17450"/>
            </a:xfrm>
            <a:custGeom>
              <a:avLst/>
              <a:gdLst/>
              <a:ahLst/>
              <a:cxnLst/>
              <a:rect l="l" t="t" r="r" b="b"/>
              <a:pathLst>
                <a:path w="2192" h="698" extrusionOk="0">
                  <a:moveTo>
                    <a:pt x="2179" y="0"/>
                  </a:moveTo>
                  <a:cubicBezTo>
                    <a:pt x="1444" y="149"/>
                    <a:pt x="710" y="373"/>
                    <a:pt x="13" y="660"/>
                  </a:cubicBezTo>
                  <a:cubicBezTo>
                    <a:pt x="1" y="672"/>
                    <a:pt x="1" y="697"/>
                    <a:pt x="26" y="697"/>
                  </a:cubicBezTo>
                  <a:cubicBezTo>
                    <a:pt x="735" y="436"/>
                    <a:pt x="1457" y="237"/>
                    <a:pt x="2179" y="25"/>
                  </a:cubicBezTo>
                  <a:cubicBezTo>
                    <a:pt x="2191" y="13"/>
                    <a:pt x="2191" y="0"/>
                    <a:pt x="2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5780150" y="3174075"/>
              <a:ext cx="25825" cy="6875"/>
            </a:xfrm>
            <a:custGeom>
              <a:avLst/>
              <a:gdLst/>
              <a:ahLst/>
              <a:cxnLst/>
              <a:rect l="l" t="t" r="r" b="b"/>
              <a:pathLst>
                <a:path w="1033" h="275" extrusionOk="0">
                  <a:moveTo>
                    <a:pt x="995" y="0"/>
                  </a:moveTo>
                  <a:cubicBezTo>
                    <a:pt x="982" y="0"/>
                    <a:pt x="970" y="0"/>
                    <a:pt x="970" y="13"/>
                  </a:cubicBezTo>
                  <a:cubicBezTo>
                    <a:pt x="793" y="165"/>
                    <a:pt x="568" y="204"/>
                    <a:pt x="385" y="204"/>
                  </a:cubicBezTo>
                  <a:cubicBezTo>
                    <a:pt x="195" y="204"/>
                    <a:pt x="49" y="162"/>
                    <a:pt x="49" y="162"/>
                  </a:cubicBezTo>
                  <a:cubicBezTo>
                    <a:pt x="46" y="160"/>
                    <a:pt x="42" y="160"/>
                    <a:pt x="39" y="160"/>
                  </a:cubicBezTo>
                  <a:cubicBezTo>
                    <a:pt x="18" y="160"/>
                    <a:pt x="1" y="190"/>
                    <a:pt x="12" y="212"/>
                  </a:cubicBezTo>
                  <a:cubicBezTo>
                    <a:pt x="12" y="212"/>
                    <a:pt x="24" y="224"/>
                    <a:pt x="24" y="224"/>
                  </a:cubicBezTo>
                  <a:cubicBezTo>
                    <a:pt x="149" y="249"/>
                    <a:pt x="261" y="274"/>
                    <a:pt x="385" y="274"/>
                  </a:cubicBezTo>
                  <a:cubicBezTo>
                    <a:pt x="497" y="274"/>
                    <a:pt x="622" y="249"/>
                    <a:pt x="746" y="212"/>
                  </a:cubicBezTo>
                  <a:cubicBezTo>
                    <a:pt x="846" y="175"/>
                    <a:pt x="933" y="125"/>
                    <a:pt x="1007" y="63"/>
                  </a:cubicBezTo>
                  <a:cubicBezTo>
                    <a:pt x="1020" y="50"/>
                    <a:pt x="1032" y="25"/>
                    <a:pt x="1020" y="13"/>
                  </a:cubicBezTo>
                  <a:cubicBezTo>
                    <a:pt x="1007" y="0"/>
                    <a:pt x="995"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5733750" y="3096550"/>
              <a:ext cx="25550" cy="28825"/>
            </a:xfrm>
            <a:custGeom>
              <a:avLst/>
              <a:gdLst/>
              <a:ahLst/>
              <a:cxnLst/>
              <a:rect l="l" t="t" r="r" b="b"/>
              <a:pathLst>
                <a:path w="1022" h="1153" extrusionOk="0">
                  <a:moveTo>
                    <a:pt x="613" y="0"/>
                  </a:moveTo>
                  <a:cubicBezTo>
                    <a:pt x="595" y="0"/>
                    <a:pt x="578" y="1"/>
                    <a:pt x="561" y="2"/>
                  </a:cubicBezTo>
                  <a:cubicBezTo>
                    <a:pt x="424" y="27"/>
                    <a:pt x="300" y="89"/>
                    <a:pt x="212" y="189"/>
                  </a:cubicBezTo>
                  <a:cubicBezTo>
                    <a:pt x="125" y="301"/>
                    <a:pt x="63" y="438"/>
                    <a:pt x="38" y="575"/>
                  </a:cubicBezTo>
                  <a:cubicBezTo>
                    <a:pt x="1" y="737"/>
                    <a:pt x="1" y="898"/>
                    <a:pt x="38" y="1060"/>
                  </a:cubicBezTo>
                  <a:cubicBezTo>
                    <a:pt x="51" y="1085"/>
                    <a:pt x="63" y="1098"/>
                    <a:pt x="76" y="1122"/>
                  </a:cubicBezTo>
                  <a:cubicBezTo>
                    <a:pt x="96" y="1143"/>
                    <a:pt x="117" y="1152"/>
                    <a:pt x="135" y="1152"/>
                  </a:cubicBezTo>
                  <a:cubicBezTo>
                    <a:pt x="150" y="1152"/>
                    <a:pt x="164" y="1146"/>
                    <a:pt x="175" y="1135"/>
                  </a:cubicBezTo>
                  <a:lnTo>
                    <a:pt x="188" y="1122"/>
                  </a:lnTo>
                  <a:cubicBezTo>
                    <a:pt x="312" y="923"/>
                    <a:pt x="412" y="737"/>
                    <a:pt x="536" y="587"/>
                  </a:cubicBezTo>
                  <a:cubicBezTo>
                    <a:pt x="586" y="525"/>
                    <a:pt x="648" y="463"/>
                    <a:pt x="723" y="401"/>
                  </a:cubicBezTo>
                  <a:cubicBezTo>
                    <a:pt x="810" y="338"/>
                    <a:pt x="897" y="289"/>
                    <a:pt x="997" y="239"/>
                  </a:cubicBezTo>
                  <a:cubicBezTo>
                    <a:pt x="1009" y="239"/>
                    <a:pt x="1009" y="226"/>
                    <a:pt x="1021" y="214"/>
                  </a:cubicBezTo>
                  <a:cubicBezTo>
                    <a:pt x="1021" y="177"/>
                    <a:pt x="1009" y="139"/>
                    <a:pt x="972" y="114"/>
                  </a:cubicBezTo>
                  <a:cubicBezTo>
                    <a:pt x="863" y="38"/>
                    <a:pt x="735"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4919825" y="2795725"/>
              <a:ext cx="27100" cy="22125"/>
            </a:xfrm>
            <a:custGeom>
              <a:avLst/>
              <a:gdLst/>
              <a:ahLst/>
              <a:cxnLst/>
              <a:rect l="l" t="t" r="r" b="b"/>
              <a:pathLst>
                <a:path w="1084" h="885" extrusionOk="0">
                  <a:moveTo>
                    <a:pt x="274" y="1"/>
                  </a:moveTo>
                  <a:cubicBezTo>
                    <a:pt x="175" y="137"/>
                    <a:pt x="87" y="274"/>
                    <a:pt x="0" y="411"/>
                  </a:cubicBezTo>
                  <a:cubicBezTo>
                    <a:pt x="87" y="436"/>
                    <a:pt x="162" y="461"/>
                    <a:pt x="237" y="498"/>
                  </a:cubicBezTo>
                  <a:cubicBezTo>
                    <a:pt x="461" y="586"/>
                    <a:pt x="685" y="735"/>
                    <a:pt x="946" y="872"/>
                  </a:cubicBezTo>
                  <a:lnTo>
                    <a:pt x="959" y="872"/>
                  </a:lnTo>
                  <a:cubicBezTo>
                    <a:pt x="971" y="880"/>
                    <a:pt x="986" y="884"/>
                    <a:pt x="1001" y="884"/>
                  </a:cubicBezTo>
                  <a:cubicBezTo>
                    <a:pt x="1032" y="884"/>
                    <a:pt x="1062" y="868"/>
                    <a:pt x="1071" y="834"/>
                  </a:cubicBezTo>
                  <a:cubicBezTo>
                    <a:pt x="1083" y="822"/>
                    <a:pt x="1083" y="797"/>
                    <a:pt x="1083" y="772"/>
                  </a:cubicBezTo>
                  <a:cubicBezTo>
                    <a:pt x="1046" y="610"/>
                    <a:pt x="959" y="461"/>
                    <a:pt x="847" y="337"/>
                  </a:cubicBezTo>
                  <a:cubicBezTo>
                    <a:pt x="722" y="212"/>
                    <a:pt x="585" y="113"/>
                    <a:pt x="423" y="50"/>
                  </a:cubicBezTo>
                  <a:cubicBezTo>
                    <a:pt x="374" y="25"/>
                    <a:pt x="324" y="13"/>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8"/>
          <p:cNvGrpSpPr/>
          <p:nvPr/>
        </p:nvGrpSpPr>
        <p:grpSpPr>
          <a:xfrm>
            <a:off x="6762221" y="678560"/>
            <a:ext cx="2237396" cy="882545"/>
            <a:chOff x="825225" y="1959400"/>
            <a:chExt cx="1891450" cy="792800"/>
          </a:xfrm>
        </p:grpSpPr>
        <p:sp>
          <p:nvSpPr>
            <p:cNvPr id="860" name="Google Shape;860;p28"/>
            <p:cNvSpPr/>
            <p:nvPr/>
          </p:nvSpPr>
          <p:spPr>
            <a:xfrm>
              <a:off x="980175" y="2166600"/>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948750" y="2164750"/>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948750" y="2206425"/>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948750" y="22481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948750" y="22957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948750" y="2337425"/>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948750" y="2379125"/>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948750" y="2426725"/>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948750" y="2468400"/>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2344825" y="2128350"/>
              <a:ext cx="2825" cy="415075"/>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2307500" y="2125850"/>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2307500" y="2175625"/>
              <a:ext cx="77500" cy="49500"/>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2307500" y="2225425"/>
              <a:ext cx="77500" cy="49475"/>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307500" y="2282050"/>
              <a:ext cx="77500" cy="49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307500" y="2331825"/>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307500" y="2381600"/>
              <a:ext cx="77500" cy="49500"/>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307500" y="2438225"/>
              <a:ext cx="77500" cy="49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307500" y="2488000"/>
              <a:ext cx="77500" cy="49825"/>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127975" y="2000450"/>
              <a:ext cx="257025" cy="674575"/>
            </a:xfrm>
            <a:custGeom>
              <a:avLst/>
              <a:gdLst/>
              <a:ahLst/>
              <a:cxnLst/>
              <a:rect l="l" t="t" r="r" b="b"/>
              <a:pathLst>
                <a:path w="10281" h="26983" extrusionOk="0">
                  <a:moveTo>
                    <a:pt x="5140" y="1"/>
                  </a:moveTo>
                  <a:lnTo>
                    <a:pt x="0" y="26983"/>
                  </a:lnTo>
                  <a:lnTo>
                    <a:pt x="10280" y="26983"/>
                  </a:lnTo>
                  <a:lnTo>
                    <a:pt x="51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2253050" y="2305925"/>
              <a:ext cx="3125" cy="37065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219225" y="2306000"/>
              <a:ext cx="70875" cy="43900"/>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219450" y="2349875"/>
              <a:ext cx="70650" cy="44200"/>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219475" y="2394050"/>
              <a:ext cx="70625" cy="43900"/>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219450" y="2444325"/>
              <a:ext cx="70650" cy="44025"/>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219200" y="2488325"/>
              <a:ext cx="70900" cy="44125"/>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219250" y="2532375"/>
              <a:ext cx="70850" cy="44125"/>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219225" y="2582600"/>
              <a:ext cx="70875" cy="44200"/>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219475" y="2626775"/>
              <a:ext cx="70625" cy="43900"/>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960275" y="1959400"/>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1085650" y="2264550"/>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1051725" y="2264625"/>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1051750" y="2308800"/>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1051725" y="2352675"/>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1051750" y="2403075"/>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051750" y="2446950"/>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1051750" y="2491125"/>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051750" y="2541525"/>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1051725" y="2585400"/>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825225" y="2223550"/>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922925" y="2461950"/>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896625" y="2461875"/>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896625" y="2496425"/>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896650" y="2530650"/>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896650" y="2570150"/>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896625" y="2604375"/>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896625" y="2638925"/>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896625" y="2678125"/>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896625" y="2712350"/>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2516275" y="2110925"/>
              <a:ext cx="200400" cy="526450"/>
            </a:xfrm>
            <a:custGeom>
              <a:avLst/>
              <a:gdLst/>
              <a:ahLst/>
              <a:cxnLst/>
              <a:rect l="l" t="t" r="r" b="b"/>
              <a:pathLst>
                <a:path w="8016" h="21058" extrusionOk="0">
                  <a:moveTo>
                    <a:pt x="4008" y="0"/>
                  </a:moveTo>
                  <a:lnTo>
                    <a:pt x="0" y="21058"/>
                  </a:lnTo>
                  <a:lnTo>
                    <a:pt x="8015" y="21058"/>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2613975" y="2349325"/>
              <a:ext cx="2200" cy="289300"/>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2587675" y="2349250"/>
              <a:ext cx="54950" cy="34250"/>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587425" y="23834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2587675" y="2418000"/>
              <a:ext cx="54625" cy="34275"/>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2587425" y="2457200"/>
              <a:ext cx="55200" cy="34250"/>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2587675" y="2491750"/>
              <a:ext cx="54625" cy="34250"/>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2587675" y="2525975"/>
              <a:ext cx="54625" cy="34250"/>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2587425" y="25651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2587425" y="2599700"/>
              <a:ext cx="55200" cy="34250"/>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312175" y="2064250"/>
              <a:ext cx="256700" cy="67487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2437075" y="2369700"/>
              <a:ext cx="3150" cy="370675"/>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2403350" y="2369775"/>
              <a:ext cx="70625" cy="43900"/>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2403350" y="2413650"/>
              <a:ext cx="70625" cy="44200"/>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2403300" y="2457825"/>
              <a:ext cx="70675" cy="4400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a:off x="2403350" y="2508225"/>
              <a:ext cx="70625" cy="43900"/>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a:off x="2403325" y="2552100"/>
              <a:ext cx="70650" cy="44125"/>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2403350" y="2596300"/>
              <a:ext cx="70625" cy="43875"/>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2403350" y="2646375"/>
              <a:ext cx="70625" cy="44200"/>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a:off x="2403300" y="2690575"/>
              <a:ext cx="70675" cy="43975"/>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238125" y="2076700"/>
              <a:ext cx="853150" cy="675500"/>
            </a:xfrm>
            <a:custGeom>
              <a:avLst/>
              <a:gdLst/>
              <a:ahLst/>
              <a:cxnLst/>
              <a:rect l="l" t="t" r="r" b="b"/>
              <a:pathLst>
                <a:path w="34126" h="27020" extrusionOk="0">
                  <a:moveTo>
                    <a:pt x="0" y="0"/>
                  </a:moveTo>
                  <a:lnTo>
                    <a:pt x="0" y="27019"/>
                  </a:lnTo>
                  <a:lnTo>
                    <a:pt x="34126" y="27019"/>
                  </a:lnTo>
                  <a:lnTo>
                    <a:pt x="34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38125" y="2076700"/>
              <a:ext cx="853150" cy="346300"/>
            </a:xfrm>
            <a:custGeom>
              <a:avLst/>
              <a:gdLst/>
              <a:ahLst/>
              <a:cxnLst/>
              <a:rect l="l" t="t" r="r" b="b"/>
              <a:pathLst>
                <a:path w="34126" h="13852" extrusionOk="0">
                  <a:moveTo>
                    <a:pt x="0" y="0"/>
                  </a:moveTo>
                  <a:lnTo>
                    <a:pt x="0" y="13852"/>
                  </a:lnTo>
                  <a:lnTo>
                    <a:pt x="34126" y="13852"/>
                  </a:lnTo>
                  <a:lnTo>
                    <a:pt x="34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0" name="Google Shape;930;p28"/>
            <p:cNvSpPr/>
            <p:nvPr/>
          </p:nvSpPr>
          <p:spPr>
            <a:xfrm>
              <a:off x="1600600" y="2137975"/>
              <a:ext cx="145325" cy="209750"/>
            </a:xfrm>
            <a:custGeom>
              <a:avLst/>
              <a:gdLst/>
              <a:ahLst/>
              <a:cxnLst/>
              <a:rect l="l" t="t" r="r" b="b"/>
              <a:pathLst>
                <a:path w="5813" h="8390" extrusionOk="0">
                  <a:moveTo>
                    <a:pt x="3087" y="1"/>
                  </a:moveTo>
                  <a:lnTo>
                    <a:pt x="0" y="2577"/>
                  </a:lnTo>
                  <a:lnTo>
                    <a:pt x="0" y="8389"/>
                  </a:lnTo>
                  <a:lnTo>
                    <a:pt x="5812" y="8389"/>
                  </a:lnTo>
                  <a:lnTo>
                    <a:pt x="5812" y="2577"/>
                  </a:lnTo>
                  <a:lnTo>
                    <a:pt x="3087"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677750" y="2137975"/>
              <a:ext cx="25" cy="209750"/>
            </a:xfrm>
            <a:custGeom>
              <a:avLst/>
              <a:gdLst/>
              <a:ahLst/>
              <a:cxnLst/>
              <a:rect l="l" t="t" r="r" b="b"/>
              <a:pathLst>
                <a:path w="1" h="8390" extrusionOk="0">
                  <a:moveTo>
                    <a:pt x="1" y="1"/>
                  </a:moveTo>
                  <a:lnTo>
                    <a:pt x="1" y="83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1592200" y="2257775"/>
              <a:ext cx="178300" cy="25"/>
            </a:xfrm>
            <a:custGeom>
              <a:avLst/>
              <a:gdLst/>
              <a:ahLst/>
              <a:cxnLst/>
              <a:rect l="l" t="t" r="r" b="b"/>
              <a:pathLst>
                <a:path w="7132" h="1" extrusionOk="0">
                  <a:moveTo>
                    <a:pt x="0" y="0"/>
                  </a:moveTo>
                  <a:lnTo>
                    <a:pt x="713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370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4" name="Google Shape;934;p28"/>
            <p:cNvSpPr/>
            <p:nvPr/>
          </p:nvSpPr>
          <p:spPr>
            <a:xfrm>
              <a:off x="1377500" y="2507000"/>
              <a:ext cx="124475" cy="167100"/>
            </a:xfrm>
            <a:custGeom>
              <a:avLst/>
              <a:gdLst/>
              <a:ahLst/>
              <a:cxnLst/>
              <a:rect l="l" t="t" r="r" b="b"/>
              <a:pathLst>
                <a:path w="4979" h="6684" extrusionOk="0">
                  <a:moveTo>
                    <a:pt x="1" y="0"/>
                  </a:moveTo>
                  <a:lnTo>
                    <a:pt x="1" y="6683"/>
                  </a:lnTo>
                  <a:lnTo>
                    <a:pt x="4979" y="6683"/>
                  </a:lnTo>
                  <a:lnTo>
                    <a:pt x="4979"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370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1355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1613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20200" y="2507000"/>
              <a:ext cx="124775" cy="167100"/>
            </a:xfrm>
            <a:custGeom>
              <a:avLst/>
              <a:gdLst/>
              <a:ahLst/>
              <a:cxnLst/>
              <a:rect l="l" t="t" r="r" b="b"/>
              <a:pathLst>
                <a:path w="4991" h="6684" extrusionOk="0">
                  <a:moveTo>
                    <a:pt x="0" y="0"/>
                  </a:moveTo>
                  <a:lnTo>
                    <a:pt x="0" y="6683"/>
                  </a:lnTo>
                  <a:lnTo>
                    <a:pt x="4991" y="6683"/>
                  </a:lnTo>
                  <a:lnTo>
                    <a:pt x="4991"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613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598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50425" y="2497350"/>
              <a:ext cx="139425" cy="186700"/>
            </a:xfrm>
            <a:custGeom>
              <a:avLst/>
              <a:gdLst/>
              <a:ahLst/>
              <a:cxnLst/>
              <a:rect l="l" t="t" r="r" b="b"/>
              <a:pathLst>
                <a:path w="5577" h="7468" extrusionOk="0">
                  <a:moveTo>
                    <a:pt x="1" y="0"/>
                  </a:moveTo>
                  <a:lnTo>
                    <a:pt x="1" y="7468"/>
                  </a:lnTo>
                  <a:lnTo>
                    <a:pt x="5576" y="746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857900" y="2507300"/>
              <a:ext cx="124800" cy="167100"/>
            </a:xfrm>
            <a:custGeom>
              <a:avLst/>
              <a:gdLst/>
              <a:ahLst/>
              <a:cxnLst/>
              <a:rect l="l" t="t" r="r" b="b"/>
              <a:pathLst>
                <a:path w="4992" h="6684" extrusionOk="0">
                  <a:moveTo>
                    <a:pt x="1" y="1"/>
                  </a:moveTo>
                  <a:lnTo>
                    <a:pt x="1" y="6684"/>
                  </a:lnTo>
                  <a:lnTo>
                    <a:pt x="4991" y="6684"/>
                  </a:lnTo>
                  <a:lnTo>
                    <a:pt x="4991"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1850425" y="2584475"/>
              <a:ext cx="139425" cy="12450"/>
            </a:xfrm>
            <a:custGeom>
              <a:avLst/>
              <a:gdLst/>
              <a:ahLst/>
              <a:cxnLst/>
              <a:rect l="l" t="t" r="r" b="b"/>
              <a:pathLst>
                <a:path w="5577" h="498" extrusionOk="0">
                  <a:moveTo>
                    <a:pt x="1" y="0"/>
                  </a:moveTo>
                  <a:lnTo>
                    <a:pt x="1" y="498"/>
                  </a:lnTo>
                  <a:lnTo>
                    <a:pt x="5576" y="49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1836125" y="2678125"/>
              <a:ext cx="165225" cy="18075"/>
            </a:xfrm>
            <a:custGeom>
              <a:avLst/>
              <a:gdLst/>
              <a:ahLst/>
              <a:cxnLst/>
              <a:rect l="l" t="t" r="r" b="b"/>
              <a:pathLst>
                <a:path w="6609"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143817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16827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19201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36"/>
          <p:cNvSpPr/>
          <p:nvPr/>
        </p:nvSpPr>
        <p:spPr>
          <a:xfrm>
            <a:off x="62650" y="64225"/>
            <a:ext cx="5225003" cy="5016358"/>
          </a:xfrm>
          <a:custGeom>
            <a:avLst/>
            <a:gdLst/>
            <a:ahLst/>
            <a:cxnLst/>
            <a:rect l="l" t="t" r="r" b="b"/>
            <a:pathLst>
              <a:path w="217143" h="208472" extrusionOk="0">
                <a:moveTo>
                  <a:pt x="199437" y="3238"/>
                </a:moveTo>
                <a:cubicBezTo>
                  <a:pt x="195920" y="7675"/>
                  <a:pt x="189326" y="9793"/>
                  <a:pt x="183650" y="11152"/>
                </a:cubicBezTo>
                <a:cubicBezTo>
                  <a:pt x="155993" y="17906"/>
                  <a:pt x="127616" y="21463"/>
                  <a:pt x="99119" y="21783"/>
                </a:cubicBezTo>
                <a:cubicBezTo>
                  <a:pt x="98879" y="15748"/>
                  <a:pt x="98600" y="9753"/>
                  <a:pt x="98240" y="3758"/>
                </a:cubicBezTo>
                <a:cubicBezTo>
                  <a:pt x="98320" y="3598"/>
                  <a:pt x="98360" y="3438"/>
                  <a:pt x="98360" y="3238"/>
                </a:cubicBezTo>
                <a:close/>
                <a:moveTo>
                  <a:pt x="213746" y="3238"/>
                </a:moveTo>
                <a:lnTo>
                  <a:pt x="213746" y="21903"/>
                </a:lnTo>
                <a:cubicBezTo>
                  <a:pt x="182771" y="26459"/>
                  <a:pt x="151556" y="32215"/>
                  <a:pt x="120981" y="38929"/>
                </a:cubicBezTo>
                <a:cubicBezTo>
                  <a:pt x="114587" y="40368"/>
                  <a:pt x="106673" y="42127"/>
                  <a:pt x="99719" y="45724"/>
                </a:cubicBezTo>
                <a:cubicBezTo>
                  <a:pt x="99639" y="38570"/>
                  <a:pt x="99479" y="31415"/>
                  <a:pt x="99239" y="24261"/>
                </a:cubicBezTo>
                <a:cubicBezTo>
                  <a:pt x="127896" y="23941"/>
                  <a:pt x="156393" y="20344"/>
                  <a:pt x="184250" y="13590"/>
                </a:cubicBezTo>
                <a:cubicBezTo>
                  <a:pt x="190964" y="11951"/>
                  <a:pt x="198838" y="9313"/>
                  <a:pt x="202515" y="3238"/>
                </a:cubicBezTo>
                <a:close/>
                <a:moveTo>
                  <a:pt x="213746" y="24421"/>
                </a:moveTo>
                <a:lnTo>
                  <a:pt x="213746" y="76699"/>
                </a:lnTo>
                <a:cubicBezTo>
                  <a:pt x="207311" y="78457"/>
                  <a:pt x="200676" y="79456"/>
                  <a:pt x="194042" y="79616"/>
                </a:cubicBezTo>
                <a:cubicBezTo>
                  <a:pt x="192403" y="79656"/>
                  <a:pt x="190725" y="79656"/>
                  <a:pt x="189086" y="79656"/>
                </a:cubicBezTo>
                <a:cubicBezTo>
                  <a:pt x="182651" y="79656"/>
                  <a:pt x="176017" y="79656"/>
                  <a:pt x="170101" y="82214"/>
                </a:cubicBezTo>
                <a:cubicBezTo>
                  <a:pt x="169941" y="79297"/>
                  <a:pt x="169822" y="76379"/>
                  <a:pt x="169702" y="73501"/>
                </a:cubicBezTo>
                <a:lnTo>
                  <a:pt x="169622" y="72382"/>
                </a:lnTo>
                <a:cubicBezTo>
                  <a:pt x="169302" y="65628"/>
                  <a:pt x="166904" y="60951"/>
                  <a:pt x="162468" y="58473"/>
                </a:cubicBezTo>
                <a:cubicBezTo>
                  <a:pt x="160149" y="57194"/>
                  <a:pt x="157432" y="56435"/>
                  <a:pt x="153875" y="56115"/>
                </a:cubicBezTo>
                <a:cubicBezTo>
                  <a:pt x="151929" y="55931"/>
                  <a:pt x="149965" y="55851"/>
                  <a:pt x="147989" y="55851"/>
                </a:cubicBezTo>
                <a:cubicBezTo>
                  <a:pt x="141399" y="55851"/>
                  <a:pt x="134685" y="56742"/>
                  <a:pt x="128136" y="57634"/>
                </a:cubicBezTo>
                <a:cubicBezTo>
                  <a:pt x="126297" y="57874"/>
                  <a:pt x="124419" y="58114"/>
                  <a:pt x="122620" y="58314"/>
                </a:cubicBezTo>
                <a:lnTo>
                  <a:pt x="121261" y="58473"/>
                </a:lnTo>
                <a:cubicBezTo>
                  <a:pt x="114147" y="59353"/>
                  <a:pt x="106913" y="60232"/>
                  <a:pt x="99719" y="61511"/>
                </a:cubicBezTo>
                <a:cubicBezTo>
                  <a:pt x="99759" y="57194"/>
                  <a:pt x="99799" y="52878"/>
                  <a:pt x="99759" y="48561"/>
                </a:cubicBezTo>
                <a:cubicBezTo>
                  <a:pt x="106633" y="44685"/>
                  <a:pt x="114906" y="42846"/>
                  <a:pt x="121541" y="41367"/>
                </a:cubicBezTo>
                <a:cubicBezTo>
                  <a:pt x="151916" y="34693"/>
                  <a:pt x="182971" y="28977"/>
                  <a:pt x="213746" y="24421"/>
                </a:cubicBezTo>
                <a:close/>
                <a:moveTo>
                  <a:pt x="213746" y="79297"/>
                </a:moveTo>
                <a:lnTo>
                  <a:pt x="213746" y="105795"/>
                </a:lnTo>
                <a:cubicBezTo>
                  <a:pt x="211468" y="106075"/>
                  <a:pt x="209149" y="106195"/>
                  <a:pt x="206831" y="106235"/>
                </a:cubicBezTo>
                <a:lnTo>
                  <a:pt x="206632" y="106235"/>
                </a:lnTo>
                <a:cubicBezTo>
                  <a:pt x="201476" y="106235"/>
                  <a:pt x="198118" y="104956"/>
                  <a:pt x="196640" y="102398"/>
                </a:cubicBezTo>
                <a:cubicBezTo>
                  <a:pt x="195720" y="100799"/>
                  <a:pt x="195601" y="98681"/>
                  <a:pt x="195561" y="96682"/>
                </a:cubicBezTo>
                <a:cubicBezTo>
                  <a:pt x="195481" y="91766"/>
                  <a:pt x="195760" y="86890"/>
                  <a:pt x="196320" y="82014"/>
                </a:cubicBezTo>
                <a:cubicBezTo>
                  <a:pt x="202235" y="81695"/>
                  <a:pt x="208070" y="80775"/>
                  <a:pt x="213746" y="79297"/>
                </a:cubicBezTo>
                <a:close/>
                <a:moveTo>
                  <a:pt x="95722" y="3238"/>
                </a:moveTo>
                <a:cubicBezTo>
                  <a:pt x="96921" y="22742"/>
                  <a:pt x="97401" y="42446"/>
                  <a:pt x="97241" y="61951"/>
                </a:cubicBezTo>
                <a:cubicBezTo>
                  <a:pt x="93044" y="62750"/>
                  <a:pt x="88888" y="63709"/>
                  <a:pt x="84851" y="64868"/>
                </a:cubicBezTo>
                <a:lnTo>
                  <a:pt x="84571" y="64948"/>
                </a:lnTo>
                <a:cubicBezTo>
                  <a:pt x="80015" y="66267"/>
                  <a:pt x="76378" y="68545"/>
                  <a:pt x="73820" y="71743"/>
                </a:cubicBezTo>
                <a:lnTo>
                  <a:pt x="54316" y="52199"/>
                </a:lnTo>
                <a:cubicBezTo>
                  <a:pt x="52717" y="50680"/>
                  <a:pt x="51238" y="49041"/>
                  <a:pt x="49839" y="47362"/>
                </a:cubicBezTo>
                <a:cubicBezTo>
                  <a:pt x="49564" y="47034"/>
                  <a:pt x="49229" y="46896"/>
                  <a:pt x="48904" y="46896"/>
                </a:cubicBezTo>
                <a:cubicBezTo>
                  <a:pt x="48004" y="46896"/>
                  <a:pt x="47176" y="47952"/>
                  <a:pt x="47881" y="48921"/>
                </a:cubicBezTo>
                <a:cubicBezTo>
                  <a:pt x="49320" y="50680"/>
                  <a:pt x="50879" y="52358"/>
                  <a:pt x="52557" y="53957"/>
                </a:cubicBezTo>
                <a:lnTo>
                  <a:pt x="72341" y="73781"/>
                </a:lnTo>
                <a:cubicBezTo>
                  <a:pt x="70303" y="77178"/>
                  <a:pt x="69184" y="81335"/>
                  <a:pt x="69104" y="86251"/>
                </a:cubicBezTo>
                <a:cubicBezTo>
                  <a:pt x="68864" y="99560"/>
                  <a:pt x="69823" y="112829"/>
                  <a:pt x="71941" y="125979"/>
                </a:cubicBezTo>
                <a:cubicBezTo>
                  <a:pt x="48960" y="126578"/>
                  <a:pt x="26019" y="128816"/>
                  <a:pt x="3397" y="132733"/>
                </a:cubicBezTo>
                <a:lnTo>
                  <a:pt x="3397" y="3238"/>
                </a:lnTo>
                <a:close/>
                <a:moveTo>
                  <a:pt x="193802" y="82094"/>
                </a:moveTo>
                <a:lnTo>
                  <a:pt x="193802" y="82094"/>
                </a:lnTo>
                <a:cubicBezTo>
                  <a:pt x="193242" y="86970"/>
                  <a:pt x="193003" y="91846"/>
                  <a:pt x="193083" y="96722"/>
                </a:cubicBezTo>
                <a:cubicBezTo>
                  <a:pt x="193123" y="99080"/>
                  <a:pt x="193242" y="101519"/>
                  <a:pt x="194481" y="103677"/>
                </a:cubicBezTo>
                <a:cubicBezTo>
                  <a:pt x="196480" y="107034"/>
                  <a:pt x="200556" y="108713"/>
                  <a:pt x="206632" y="108713"/>
                </a:cubicBezTo>
                <a:lnTo>
                  <a:pt x="206831" y="108713"/>
                </a:lnTo>
                <a:cubicBezTo>
                  <a:pt x="209149" y="108713"/>
                  <a:pt x="211468" y="108553"/>
                  <a:pt x="213746" y="108273"/>
                </a:cubicBezTo>
                <a:lnTo>
                  <a:pt x="213746" y="145883"/>
                </a:lnTo>
                <a:cubicBezTo>
                  <a:pt x="197399" y="146962"/>
                  <a:pt x="180853" y="147801"/>
                  <a:pt x="164506" y="148440"/>
                </a:cubicBezTo>
                <a:cubicBezTo>
                  <a:pt x="165385" y="147561"/>
                  <a:pt x="166105" y="146522"/>
                  <a:pt x="166664" y="145443"/>
                </a:cubicBezTo>
                <a:cubicBezTo>
                  <a:pt x="168103" y="142645"/>
                  <a:pt x="168583" y="139568"/>
                  <a:pt x="168982" y="136410"/>
                </a:cubicBezTo>
                <a:cubicBezTo>
                  <a:pt x="171140" y="119424"/>
                  <a:pt x="170901" y="102158"/>
                  <a:pt x="170221" y="85252"/>
                </a:cubicBezTo>
                <a:cubicBezTo>
                  <a:pt x="170301" y="85132"/>
                  <a:pt x="170381" y="84972"/>
                  <a:pt x="170421" y="84812"/>
                </a:cubicBezTo>
                <a:cubicBezTo>
                  <a:pt x="176017" y="82134"/>
                  <a:pt x="182651" y="82134"/>
                  <a:pt x="189086" y="82134"/>
                </a:cubicBezTo>
                <a:cubicBezTo>
                  <a:pt x="190645" y="82134"/>
                  <a:pt x="192243" y="82134"/>
                  <a:pt x="193802" y="82094"/>
                </a:cubicBezTo>
                <a:close/>
                <a:moveTo>
                  <a:pt x="148119" y="58354"/>
                </a:moveTo>
                <a:cubicBezTo>
                  <a:pt x="149958" y="58354"/>
                  <a:pt x="151836" y="58433"/>
                  <a:pt x="153635" y="58593"/>
                </a:cubicBezTo>
                <a:cubicBezTo>
                  <a:pt x="156832" y="58873"/>
                  <a:pt x="159270" y="59553"/>
                  <a:pt x="161269" y="60672"/>
                </a:cubicBezTo>
                <a:cubicBezTo>
                  <a:pt x="164866" y="62670"/>
                  <a:pt x="166864" y="66667"/>
                  <a:pt x="167144" y="72502"/>
                </a:cubicBezTo>
                <a:lnTo>
                  <a:pt x="167184" y="73621"/>
                </a:lnTo>
                <a:cubicBezTo>
                  <a:pt x="167344" y="77018"/>
                  <a:pt x="167503" y="80456"/>
                  <a:pt x="167663" y="83893"/>
                </a:cubicBezTo>
                <a:cubicBezTo>
                  <a:pt x="167503" y="84292"/>
                  <a:pt x="167463" y="84692"/>
                  <a:pt x="167623" y="85092"/>
                </a:cubicBezTo>
                <a:cubicBezTo>
                  <a:pt x="167663" y="85172"/>
                  <a:pt x="167663" y="85212"/>
                  <a:pt x="167703" y="85292"/>
                </a:cubicBezTo>
                <a:cubicBezTo>
                  <a:pt x="168383" y="102118"/>
                  <a:pt x="168663" y="119264"/>
                  <a:pt x="166504" y="136090"/>
                </a:cubicBezTo>
                <a:cubicBezTo>
                  <a:pt x="166105" y="139048"/>
                  <a:pt x="165665" y="141886"/>
                  <a:pt x="164466" y="144284"/>
                </a:cubicBezTo>
                <a:cubicBezTo>
                  <a:pt x="161668" y="149759"/>
                  <a:pt x="154154" y="150599"/>
                  <a:pt x="148159" y="151278"/>
                </a:cubicBezTo>
                <a:cubicBezTo>
                  <a:pt x="147520" y="151318"/>
                  <a:pt x="146880" y="151398"/>
                  <a:pt x="146281" y="151478"/>
                </a:cubicBezTo>
                <a:cubicBezTo>
                  <a:pt x="142044" y="151998"/>
                  <a:pt x="137688" y="152317"/>
                  <a:pt x="133491" y="152597"/>
                </a:cubicBezTo>
                <a:cubicBezTo>
                  <a:pt x="130174" y="152837"/>
                  <a:pt x="126737" y="153117"/>
                  <a:pt x="123339" y="153436"/>
                </a:cubicBezTo>
                <a:cubicBezTo>
                  <a:pt x="117922" y="154001"/>
                  <a:pt x="112001" y="154478"/>
                  <a:pt x="105897" y="154478"/>
                </a:cubicBezTo>
                <a:cubicBezTo>
                  <a:pt x="100338" y="154478"/>
                  <a:pt x="94627" y="154083"/>
                  <a:pt x="89007" y="152997"/>
                </a:cubicBezTo>
                <a:cubicBezTo>
                  <a:pt x="85011" y="152197"/>
                  <a:pt x="81733" y="150319"/>
                  <a:pt x="79855" y="147681"/>
                </a:cubicBezTo>
                <a:cubicBezTo>
                  <a:pt x="78296" y="145443"/>
                  <a:pt x="77617" y="142605"/>
                  <a:pt x="76977" y="139648"/>
                </a:cubicBezTo>
                <a:cubicBezTo>
                  <a:pt x="73060" y="120903"/>
                  <a:pt x="71222" y="102957"/>
                  <a:pt x="71582" y="86291"/>
                </a:cubicBezTo>
                <a:cubicBezTo>
                  <a:pt x="71781" y="76299"/>
                  <a:pt x="76418" y="69904"/>
                  <a:pt x="85330" y="67306"/>
                </a:cubicBezTo>
                <a:lnTo>
                  <a:pt x="85530" y="67266"/>
                </a:lnTo>
                <a:cubicBezTo>
                  <a:pt x="97121" y="63909"/>
                  <a:pt x="109551" y="62430"/>
                  <a:pt x="121581" y="60951"/>
                </a:cubicBezTo>
                <a:lnTo>
                  <a:pt x="122940" y="60792"/>
                </a:lnTo>
                <a:cubicBezTo>
                  <a:pt x="124738" y="60592"/>
                  <a:pt x="126617" y="60352"/>
                  <a:pt x="128455" y="60072"/>
                </a:cubicBezTo>
                <a:cubicBezTo>
                  <a:pt x="134970" y="59233"/>
                  <a:pt x="141605" y="58354"/>
                  <a:pt x="148119" y="58354"/>
                </a:cubicBezTo>
                <a:close/>
                <a:moveTo>
                  <a:pt x="72341" y="128457"/>
                </a:moveTo>
                <a:cubicBezTo>
                  <a:pt x="72981" y="132294"/>
                  <a:pt x="73700" y="136210"/>
                  <a:pt x="74539" y="140127"/>
                </a:cubicBezTo>
                <a:cubicBezTo>
                  <a:pt x="75219" y="143365"/>
                  <a:pt x="75978" y="146482"/>
                  <a:pt x="77817" y="149120"/>
                </a:cubicBezTo>
                <a:cubicBezTo>
                  <a:pt x="80095" y="152317"/>
                  <a:pt x="83892" y="154555"/>
                  <a:pt x="88528" y="155435"/>
                </a:cubicBezTo>
                <a:cubicBezTo>
                  <a:pt x="91485" y="155994"/>
                  <a:pt x="94483" y="156434"/>
                  <a:pt x="97481" y="156634"/>
                </a:cubicBezTo>
                <a:cubicBezTo>
                  <a:pt x="95162" y="164028"/>
                  <a:pt x="89007" y="170023"/>
                  <a:pt x="78176" y="175459"/>
                </a:cubicBezTo>
                <a:cubicBezTo>
                  <a:pt x="74579" y="177297"/>
                  <a:pt x="70742" y="178856"/>
                  <a:pt x="67025" y="180375"/>
                </a:cubicBezTo>
                <a:cubicBezTo>
                  <a:pt x="61350" y="182733"/>
                  <a:pt x="55435" y="185131"/>
                  <a:pt x="50119" y="188488"/>
                </a:cubicBezTo>
                <a:cubicBezTo>
                  <a:pt x="46082" y="191046"/>
                  <a:pt x="43365" y="193564"/>
                  <a:pt x="41446" y="196442"/>
                </a:cubicBezTo>
                <a:cubicBezTo>
                  <a:pt x="39448" y="199479"/>
                  <a:pt x="38449" y="201517"/>
                  <a:pt x="38009" y="205234"/>
                </a:cubicBezTo>
                <a:lnTo>
                  <a:pt x="3397" y="205234"/>
                </a:lnTo>
                <a:lnTo>
                  <a:pt x="3397" y="135291"/>
                </a:lnTo>
                <a:cubicBezTo>
                  <a:pt x="26179" y="131334"/>
                  <a:pt x="49200" y="129056"/>
                  <a:pt x="72341" y="128457"/>
                </a:cubicBezTo>
                <a:close/>
                <a:moveTo>
                  <a:pt x="125977" y="155715"/>
                </a:moveTo>
                <a:lnTo>
                  <a:pt x="125817" y="173620"/>
                </a:lnTo>
                <a:cubicBezTo>
                  <a:pt x="125817" y="175219"/>
                  <a:pt x="125777" y="177217"/>
                  <a:pt x="126737" y="178976"/>
                </a:cubicBezTo>
                <a:cubicBezTo>
                  <a:pt x="127656" y="180574"/>
                  <a:pt x="129255" y="181773"/>
                  <a:pt x="131573" y="182573"/>
                </a:cubicBezTo>
                <a:cubicBezTo>
                  <a:pt x="134850" y="183692"/>
                  <a:pt x="138367" y="183732"/>
                  <a:pt x="141804" y="183772"/>
                </a:cubicBezTo>
                <a:cubicBezTo>
                  <a:pt x="146361" y="183852"/>
                  <a:pt x="150717" y="183892"/>
                  <a:pt x="153954" y="186490"/>
                </a:cubicBezTo>
                <a:cubicBezTo>
                  <a:pt x="156273" y="188368"/>
                  <a:pt x="157791" y="191605"/>
                  <a:pt x="158111" y="195402"/>
                </a:cubicBezTo>
                <a:cubicBezTo>
                  <a:pt x="158391" y="198640"/>
                  <a:pt x="157831" y="201997"/>
                  <a:pt x="157232" y="205234"/>
                </a:cubicBezTo>
                <a:lnTo>
                  <a:pt x="40527" y="205234"/>
                </a:lnTo>
                <a:cubicBezTo>
                  <a:pt x="40967" y="202037"/>
                  <a:pt x="41846" y="200398"/>
                  <a:pt x="43525" y="197840"/>
                </a:cubicBezTo>
                <a:cubicBezTo>
                  <a:pt x="45243" y="195242"/>
                  <a:pt x="47761" y="192964"/>
                  <a:pt x="51438" y="190606"/>
                </a:cubicBezTo>
                <a:cubicBezTo>
                  <a:pt x="56594" y="187369"/>
                  <a:pt x="62389" y="184971"/>
                  <a:pt x="67985" y="182693"/>
                </a:cubicBezTo>
                <a:cubicBezTo>
                  <a:pt x="71742" y="181134"/>
                  <a:pt x="75618" y="179535"/>
                  <a:pt x="79295" y="177697"/>
                </a:cubicBezTo>
                <a:cubicBezTo>
                  <a:pt x="86729" y="173980"/>
                  <a:pt x="96881" y="167785"/>
                  <a:pt x="99998" y="156834"/>
                </a:cubicBezTo>
                <a:cubicBezTo>
                  <a:pt x="101997" y="156914"/>
                  <a:pt x="103955" y="156994"/>
                  <a:pt x="105874" y="156994"/>
                </a:cubicBezTo>
                <a:cubicBezTo>
                  <a:pt x="111789" y="156914"/>
                  <a:pt x="117704" y="156594"/>
                  <a:pt x="123619" y="155954"/>
                </a:cubicBezTo>
                <a:cubicBezTo>
                  <a:pt x="124379" y="155874"/>
                  <a:pt x="125178" y="155794"/>
                  <a:pt x="125977" y="155715"/>
                </a:cubicBezTo>
                <a:close/>
                <a:moveTo>
                  <a:pt x="213746" y="148361"/>
                </a:moveTo>
                <a:lnTo>
                  <a:pt x="213746" y="205234"/>
                </a:lnTo>
                <a:lnTo>
                  <a:pt x="159790" y="205234"/>
                </a:lnTo>
                <a:cubicBezTo>
                  <a:pt x="160389" y="201957"/>
                  <a:pt x="160909" y="198600"/>
                  <a:pt x="160629" y="195163"/>
                </a:cubicBezTo>
                <a:cubicBezTo>
                  <a:pt x="160229" y="190726"/>
                  <a:pt x="158391" y="186849"/>
                  <a:pt x="155513" y="184531"/>
                </a:cubicBezTo>
                <a:cubicBezTo>
                  <a:pt x="151596" y="181414"/>
                  <a:pt x="146640" y="181374"/>
                  <a:pt x="141844" y="181294"/>
                </a:cubicBezTo>
                <a:cubicBezTo>
                  <a:pt x="138607" y="181254"/>
                  <a:pt x="135250" y="181214"/>
                  <a:pt x="132372" y="180215"/>
                </a:cubicBezTo>
                <a:cubicBezTo>
                  <a:pt x="131213" y="179815"/>
                  <a:pt x="129654" y="179056"/>
                  <a:pt x="128935" y="177737"/>
                </a:cubicBezTo>
                <a:cubicBezTo>
                  <a:pt x="128295" y="176578"/>
                  <a:pt x="128295" y="175019"/>
                  <a:pt x="128295" y="173660"/>
                </a:cubicBezTo>
                <a:lnTo>
                  <a:pt x="128455" y="155755"/>
                </a:lnTo>
                <a:cubicBezTo>
                  <a:pt x="128455" y="155675"/>
                  <a:pt x="128455" y="155595"/>
                  <a:pt x="128455" y="155515"/>
                </a:cubicBezTo>
                <a:cubicBezTo>
                  <a:pt x="130174" y="155355"/>
                  <a:pt x="131932" y="155235"/>
                  <a:pt x="133651" y="155115"/>
                </a:cubicBezTo>
                <a:cubicBezTo>
                  <a:pt x="137888" y="154795"/>
                  <a:pt x="142284" y="154476"/>
                  <a:pt x="146600" y="153956"/>
                </a:cubicBezTo>
                <a:cubicBezTo>
                  <a:pt x="147160" y="153876"/>
                  <a:pt x="147800" y="153836"/>
                  <a:pt x="148439" y="153756"/>
                </a:cubicBezTo>
                <a:cubicBezTo>
                  <a:pt x="152556" y="153277"/>
                  <a:pt x="157352" y="152757"/>
                  <a:pt x="161149" y="150799"/>
                </a:cubicBezTo>
                <a:cubicBezTo>
                  <a:pt x="161388" y="150958"/>
                  <a:pt x="161628" y="151038"/>
                  <a:pt x="161868" y="151038"/>
                </a:cubicBezTo>
                <a:lnTo>
                  <a:pt x="161948" y="151038"/>
                </a:lnTo>
                <a:cubicBezTo>
                  <a:pt x="179134" y="150399"/>
                  <a:pt x="196560" y="149520"/>
                  <a:pt x="213746" y="148361"/>
                </a:cubicBezTo>
                <a:close/>
                <a:moveTo>
                  <a:pt x="0" y="1"/>
                </a:moveTo>
                <a:lnTo>
                  <a:pt x="0" y="208472"/>
                </a:lnTo>
                <a:lnTo>
                  <a:pt x="217143" y="208472"/>
                </a:lnTo>
                <a:lnTo>
                  <a:pt x="2171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txBox="1">
            <a:spLocks noGrp="1"/>
          </p:cNvSpPr>
          <p:nvPr>
            <p:ph type="title" idx="2"/>
          </p:nvPr>
        </p:nvSpPr>
        <p:spPr>
          <a:xfrm>
            <a:off x="5029200" y="1938113"/>
            <a:ext cx="4284922" cy="14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Visualization</a:t>
            </a:r>
          </a:p>
        </p:txBody>
      </p:sp>
      <p:sp>
        <p:nvSpPr>
          <p:cNvPr id="1645" name="Google Shape;1645;p36"/>
          <p:cNvSpPr txBox="1">
            <a:spLocks noGrp="1"/>
          </p:cNvSpPr>
          <p:nvPr>
            <p:ph type="title"/>
          </p:nvPr>
        </p:nvSpPr>
        <p:spPr>
          <a:xfrm>
            <a:off x="6281375" y="921225"/>
            <a:ext cx="1735800" cy="6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671" name="Google Shape;1671;p36"/>
          <p:cNvGrpSpPr/>
          <p:nvPr/>
        </p:nvGrpSpPr>
        <p:grpSpPr>
          <a:xfrm>
            <a:off x="0" y="63500"/>
            <a:ext cx="5307800" cy="5016600"/>
            <a:chOff x="0" y="63500"/>
            <a:chExt cx="5307800" cy="5016600"/>
          </a:xfrm>
        </p:grpSpPr>
        <p:sp>
          <p:nvSpPr>
            <p:cNvPr id="1672" name="Google Shape;1672;p36"/>
            <p:cNvSpPr/>
            <p:nvPr/>
          </p:nvSpPr>
          <p:spPr>
            <a:xfrm>
              <a:off x="520700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966;p30">
            <a:extLst>
              <a:ext uri="{FF2B5EF4-FFF2-40B4-BE49-F238E27FC236}">
                <a16:creationId xmlns:a16="http://schemas.microsoft.com/office/drawing/2014/main" id="{B2A86E5B-74BE-4860-8FC9-9EE88215C18C}"/>
              </a:ext>
            </a:extLst>
          </p:cNvPr>
          <p:cNvSpPr/>
          <p:nvPr/>
        </p:nvSpPr>
        <p:spPr>
          <a:xfrm>
            <a:off x="1743740" y="989622"/>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6;p30">
            <a:extLst>
              <a:ext uri="{FF2B5EF4-FFF2-40B4-BE49-F238E27FC236}">
                <a16:creationId xmlns:a16="http://schemas.microsoft.com/office/drawing/2014/main" id="{B6CCA15D-9390-4629-AF0F-155AC5182BEF}"/>
              </a:ext>
            </a:extLst>
          </p:cNvPr>
          <p:cNvSpPr/>
          <p:nvPr/>
        </p:nvSpPr>
        <p:spPr>
          <a:xfrm>
            <a:off x="585278" y="395319"/>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صورة 1">
            <a:extLst>
              <a:ext uri="{FF2B5EF4-FFF2-40B4-BE49-F238E27FC236}">
                <a16:creationId xmlns:a16="http://schemas.microsoft.com/office/drawing/2014/main" id="{9064C23F-4755-4E1F-BA75-1AF35520148E}"/>
              </a:ext>
            </a:extLst>
          </p:cNvPr>
          <p:cNvPicPr>
            <a:picLocks noChangeAspect="1"/>
          </p:cNvPicPr>
          <p:nvPr/>
        </p:nvPicPr>
        <p:blipFill>
          <a:blip r:embed="rId3"/>
          <a:stretch>
            <a:fillRect/>
          </a:stretch>
        </p:blipFill>
        <p:spPr>
          <a:xfrm>
            <a:off x="4233425" y="2823715"/>
            <a:ext cx="510362" cy="528590"/>
          </a:xfrm>
          <a:prstGeom prst="rect">
            <a:avLst/>
          </a:prstGeom>
        </p:spPr>
      </p:pic>
      <p:pic>
        <p:nvPicPr>
          <p:cNvPr id="3" name="صورة 2">
            <a:extLst>
              <a:ext uri="{FF2B5EF4-FFF2-40B4-BE49-F238E27FC236}">
                <a16:creationId xmlns:a16="http://schemas.microsoft.com/office/drawing/2014/main" id="{A01A2A4D-1608-48AD-B3D6-86776761FC29}"/>
              </a:ext>
            </a:extLst>
          </p:cNvPr>
          <p:cNvPicPr>
            <a:picLocks noChangeAspect="1"/>
          </p:cNvPicPr>
          <p:nvPr/>
        </p:nvPicPr>
        <p:blipFill>
          <a:blip r:embed="rId3"/>
          <a:stretch>
            <a:fillRect/>
          </a:stretch>
        </p:blipFill>
        <p:spPr>
          <a:xfrm>
            <a:off x="4091147" y="4177881"/>
            <a:ext cx="512108" cy="530398"/>
          </a:xfrm>
          <a:prstGeom prst="rect">
            <a:avLst/>
          </a:prstGeom>
        </p:spPr>
      </p:pic>
      <p:pic>
        <p:nvPicPr>
          <p:cNvPr id="4" name="صورة 3">
            <a:extLst>
              <a:ext uri="{FF2B5EF4-FFF2-40B4-BE49-F238E27FC236}">
                <a16:creationId xmlns:a16="http://schemas.microsoft.com/office/drawing/2014/main" id="{00CAAABC-B804-4C9E-892E-63AEA1CC6CE4}"/>
              </a:ext>
            </a:extLst>
          </p:cNvPr>
          <p:cNvPicPr>
            <a:picLocks noChangeAspect="1"/>
          </p:cNvPicPr>
          <p:nvPr/>
        </p:nvPicPr>
        <p:blipFill>
          <a:blip r:embed="rId3"/>
          <a:stretch>
            <a:fillRect/>
          </a:stretch>
        </p:blipFill>
        <p:spPr>
          <a:xfrm>
            <a:off x="448491" y="4011730"/>
            <a:ext cx="512108" cy="530398"/>
          </a:xfrm>
          <a:prstGeom prst="rect">
            <a:avLst/>
          </a:prstGeom>
        </p:spPr>
      </p:pic>
      <p:sp>
        <p:nvSpPr>
          <p:cNvPr id="15" name="Google Shape;966;p30">
            <a:extLst>
              <a:ext uri="{FF2B5EF4-FFF2-40B4-BE49-F238E27FC236}">
                <a16:creationId xmlns:a16="http://schemas.microsoft.com/office/drawing/2014/main" id="{DD1D8B71-06E9-4D9A-ADA6-DFB0EF565F68}"/>
              </a:ext>
            </a:extLst>
          </p:cNvPr>
          <p:cNvSpPr/>
          <p:nvPr/>
        </p:nvSpPr>
        <p:spPr>
          <a:xfrm>
            <a:off x="1911931" y="212020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6;p30">
            <a:extLst>
              <a:ext uri="{FF2B5EF4-FFF2-40B4-BE49-F238E27FC236}">
                <a16:creationId xmlns:a16="http://schemas.microsoft.com/office/drawing/2014/main" id="{F87E8AD5-9066-4CB7-BEBC-A4876BF9EDCE}"/>
              </a:ext>
            </a:extLst>
          </p:cNvPr>
          <p:cNvSpPr/>
          <p:nvPr/>
        </p:nvSpPr>
        <p:spPr>
          <a:xfrm>
            <a:off x="1755732" y="384943"/>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66;p30">
            <a:extLst>
              <a:ext uri="{FF2B5EF4-FFF2-40B4-BE49-F238E27FC236}">
                <a16:creationId xmlns:a16="http://schemas.microsoft.com/office/drawing/2014/main" id="{80A9E197-5734-4C53-801C-AF14D58E59D1}"/>
              </a:ext>
            </a:extLst>
          </p:cNvPr>
          <p:cNvSpPr/>
          <p:nvPr/>
        </p:nvSpPr>
        <p:spPr>
          <a:xfrm>
            <a:off x="300850" y="141220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6;p30">
            <a:extLst>
              <a:ext uri="{FF2B5EF4-FFF2-40B4-BE49-F238E27FC236}">
                <a16:creationId xmlns:a16="http://schemas.microsoft.com/office/drawing/2014/main" id="{6EA3342F-E2C8-4EF6-B9B4-FC8A82FFBF57}"/>
              </a:ext>
            </a:extLst>
          </p:cNvPr>
          <p:cNvSpPr/>
          <p:nvPr/>
        </p:nvSpPr>
        <p:spPr>
          <a:xfrm>
            <a:off x="332406" y="3391859"/>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66;p30">
            <a:extLst>
              <a:ext uri="{FF2B5EF4-FFF2-40B4-BE49-F238E27FC236}">
                <a16:creationId xmlns:a16="http://schemas.microsoft.com/office/drawing/2014/main" id="{975115C2-029E-4C0E-BEC1-AD094B18747C}"/>
              </a:ext>
            </a:extLst>
          </p:cNvPr>
          <p:cNvSpPr/>
          <p:nvPr/>
        </p:nvSpPr>
        <p:spPr>
          <a:xfrm>
            <a:off x="2640958" y="2865953"/>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66;p30">
            <a:extLst>
              <a:ext uri="{FF2B5EF4-FFF2-40B4-BE49-F238E27FC236}">
                <a16:creationId xmlns:a16="http://schemas.microsoft.com/office/drawing/2014/main" id="{8A90AF82-7B01-4B27-AB72-8E2EBDD37F08}"/>
              </a:ext>
            </a:extLst>
          </p:cNvPr>
          <p:cNvSpPr/>
          <p:nvPr/>
        </p:nvSpPr>
        <p:spPr>
          <a:xfrm>
            <a:off x="4465032" y="380557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6;p30">
            <a:extLst>
              <a:ext uri="{FF2B5EF4-FFF2-40B4-BE49-F238E27FC236}">
                <a16:creationId xmlns:a16="http://schemas.microsoft.com/office/drawing/2014/main" id="{041C2209-3FEC-4D16-9425-74FF3DACA625}"/>
              </a:ext>
            </a:extLst>
          </p:cNvPr>
          <p:cNvSpPr/>
          <p:nvPr/>
        </p:nvSpPr>
        <p:spPr>
          <a:xfrm>
            <a:off x="1743740" y="4439142"/>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66;p30">
            <a:extLst>
              <a:ext uri="{FF2B5EF4-FFF2-40B4-BE49-F238E27FC236}">
                <a16:creationId xmlns:a16="http://schemas.microsoft.com/office/drawing/2014/main" id="{9B4A839E-5BD1-4A72-92D5-713FC12FD0F1}"/>
              </a:ext>
            </a:extLst>
          </p:cNvPr>
          <p:cNvSpPr/>
          <p:nvPr/>
        </p:nvSpPr>
        <p:spPr>
          <a:xfrm>
            <a:off x="4465032" y="503934"/>
            <a:ext cx="564168" cy="134019"/>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صورة 4">
            <a:extLst>
              <a:ext uri="{FF2B5EF4-FFF2-40B4-BE49-F238E27FC236}">
                <a16:creationId xmlns:a16="http://schemas.microsoft.com/office/drawing/2014/main" id="{651588AB-95AA-4ACB-A374-C9ED947681CE}"/>
              </a:ext>
            </a:extLst>
          </p:cNvPr>
          <p:cNvPicPr>
            <a:picLocks noChangeAspect="1"/>
          </p:cNvPicPr>
          <p:nvPr/>
        </p:nvPicPr>
        <p:blipFill>
          <a:blip r:embed="rId4"/>
          <a:stretch>
            <a:fillRect/>
          </a:stretch>
        </p:blipFill>
        <p:spPr>
          <a:xfrm>
            <a:off x="2281694" y="1938113"/>
            <a:ext cx="1280271" cy="1012024"/>
          </a:xfrm>
          <a:prstGeom prst="rect">
            <a:avLst/>
          </a:prstGeom>
        </p:spPr>
      </p:pic>
    </p:spTree>
    <p:extLst>
      <p:ext uri="{BB962C8B-B14F-4D97-AF65-F5344CB8AC3E}">
        <p14:creationId xmlns:p14="http://schemas.microsoft.com/office/powerpoint/2010/main" val="61418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3"/>
        <p:cNvGrpSpPr/>
        <p:nvPr/>
      </p:nvGrpSpPr>
      <p:grpSpPr>
        <a:xfrm>
          <a:off x="0" y="0"/>
          <a:ext cx="0" cy="0"/>
          <a:chOff x="0" y="0"/>
          <a:chExt cx="0" cy="0"/>
        </a:xfrm>
      </p:grpSpPr>
      <p:sp>
        <p:nvSpPr>
          <p:cNvPr id="1814" name="Google Shape;1814;p38"/>
          <p:cNvSpPr txBox="1">
            <a:spLocks noGrp="1"/>
          </p:cNvSpPr>
          <p:nvPr>
            <p:ph type="subTitle" idx="1"/>
          </p:nvPr>
        </p:nvSpPr>
        <p:spPr>
          <a:xfrm>
            <a:off x="1700510" y="3414361"/>
            <a:ext cx="5631300" cy="59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Open Sans ExtraBold" panose="020B0906030804020204" pitchFamily="34" charset="0"/>
                <a:ea typeface="Open Sans ExtraBold" panose="020B0906030804020204" pitchFamily="34" charset="0"/>
                <a:cs typeface="Open Sans ExtraBold" panose="020B0906030804020204" pitchFamily="34" charset="0"/>
              </a:rPr>
              <a:t>Exploring Data Analysis</a:t>
            </a:r>
          </a:p>
          <a:p>
            <a:pPr marL="0" lvl="0" indent="0" algn="ctr" rtl="0">
              <a:spcBef>
                <a:spcPts val="0"/>
              </a:spcBef>
              <a:spcAft>
                <a:spcPts val="0"/>
              </a:spcAft>
              <a:buNone/>
            </a:pPr>
            <a:r>
              <a:rPr lang="en-US" b="1" dirty="0">
                <a:latin typeface="Open Sans ExtraBold" panose="020B0906030804020204" pitchFamily="34" charset="0"/>
                <a:ea typeface="Open Sans ExtraBold" panose="020B0906030804020204" pitchFamily="34" charset="0"/>
                <a:cs typeface="Open Sans ExtraBold" panose="020B0906030804020204" pitchFamily="34" charset="0"/>
              </a:rPr>
              <a:t>(EDA)</a:t>
            </a:r>
            <a:endParaRPr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815" name="Google Shape;1815;p38"/>
          <p:cNvSpPr txBox="1">
            <a:spLocks noGrp="1"/>
          </p:cNvSpPr>
          <p:nvPr>
            <p:ph type="title"/>
          </p:nvPr>
        </p:nvSpPr>
        <p:spPr>
          <a:xfrm>
            <a:off x="1717483" y="4286532"/>
            <a:ext cx="5631300" cy="465718"/>
          </a:xfrm>
          <a:prstGeom prst="rect">
            <a:avLst/>
          </a:prstGeom>
        </p:spPr>
        <p:txBody>
          <a:bodyPr spcFirstLastPara="1" wrap="square" lIns="91425" tIns="91425" rIns="91425" bIns="91425" anchor="ctr" anchorCtr="0">
            <a:noAutofit/>
          </a:bodyPr>
          <a:lstStyle/>
          <a:p>
            <a:pPr marL="0" lvl="0" indent="0" rtl="0">
              <a:spcBef>
                <a:spcPts val="0"/>
              </a:spcBef>
              <a:spcAft>
                <a:spcPts val="0"/>
              </a:spcAft>
            </a:pPr>
            <a:r>
              <a:rPr lang="en-US" dirty="0">
                <a:solidFill>
                  <a:schemeClr val="bg1">
                    <a:lumMod val="50000"/>
                  </a:schemeClr>
                </a:solidFill>
                <a:latin typeface="Nunito Sans" pitchFamily="2" charset="0"/>
              </a:rPr>
              <a:t>Explore </a:t>
            </a:r>
            <a:r>
              <a:rPr lang="en-US" dirty="0">
                <a:solidFill>
                  <a:schemeClr val="bg1">
                    <a:lumMod val="50000"/>
                  </a:schemeClr>
                </a:solidFill>
                <a:effectLst/>
                <a:latin typeface="Nunito Sans" pitchFamily="2" charset="0"/>
                <a:ea typeface="Calibri" panose="020F0502020204030204" pitchFamily="34" charset="0"/>
              </a:rPr>
              <a:t>the features that led the customer to stay at the hotel or cancel the booking</a:t>
            </a:r>
            <a:br>
              <a:rPr lang="en-US" dirty="0"/>
            </a:br>
            <a:endParaRPr dirty="0"/>
          </a:p>
        </p:txBody>
      </p:sp>
      <p:grpSp>
        <p:nvGrpSpPr>
          <p:cNvPr id="1816" name="Google Shape;1816;p38"/>
          <p:cNvGrpSpPr/>
          <p:nvPr/>
        </p:nvGrpSpPr>
        <p:grpSpPr>
          <a:xfrm>
            <a:off x="6623293" y="938236"/>
            <a:ext cx="838522" cy="1937532"/>
            <a:chOff x="2936583" y="3029488"/>
            <a:chExt cx="518598" cy="1198227"/>
          </a:xfrm>
        </p:grpSpPr>
        <p:sp>
          <p:nvSpPr>
            <p:cNvPr id="1817" name="Google Shape;1817;p38"/>
            <p:cNvSpPr/>
            <p:nvPr/>
          </p:nvSpPr>
          <p:spPr>
            <a:xfrm>
              <a:off x="2936583" y="3029488"/>
              <a:ext cx="518598" cy="1057150"/>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070379" y="32687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38"/>
          <p:cNvGrpSpPr/>
          <p:nvPr/>
        </p:nvGrpSpPr>
        <p:grpSpPr>
          <a:xfrm>
            <a:off x="1700510" y="938236"/>
            <a:ext cx="838522" cy="1937532"/>
            <a:chOff x="2936583" y="3029488"/>
            <a:chExt cx="518598" cy="1198227"/>
          </a:xfrm>
        </p:grpSpPr>
        <p:sp>
          <p:nvSpPr>
            <p:cNvPr id="1820" name="Google Shape;1820;p38"/>
            <p:cNvSpPr/>
            <p:nvPr/>
          </p:nvSpPr>
          <p:spPr>
            <a:xfrm>
              <a:off x="2936583" y="3029488"/>
              <a:ext cx="518598" cy="1057150"/>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3070379" y="32687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2" name="Google Shape;1822;p38"/>
          <p:cNvSpPr/>
          <p:nvPr/>
        </p:nvSpPr>
        <p:spPr>
          <a:xfrm>
            <a:off x="3665094" y="401524"/>
            <a:ext cx="465828" cy="190115"/>
          </a:xfrm>
          <a:custGeom>
            <a:avLst/>
            <a:gdLst/>
            <a:ahLst/>
            <a:cxnLst/>
            <a:rect l="l" t="t" r="r" b="b"/>
            <a:pathLst>
              <a:path w="9875" h="4030" extrusionOk="0">
                <a:moveTo>
                  <a:pt x="5267" y="1"/>
                </a:moveTo>
                <a:cubicBezTo>
                  <a:pt x="4388" y="1"/>
                  <a:pt x="3514" y="561"/>
                  <a:pt x="3439" y="1720"/>
                </a:cubicBezTo>
                <a:cubicBezTo>
                  <a:pt x="3439" y="1772"/>
                  <a:pt x="3439" y="1798"/>
                  <a:pt x="3439" y="1851"/>
                </a:cubicBezTo>
                <a:cubicBezTo>
                  <a:pt x="3100" y="1690"/>
                  <a:pt x="2750" y="1616"/>
                  <a:pt x="2410" y="1616"/>
                </a:cubicBezTo>
                <a:cubicBezTo>
                  <a:pt x="1142" y="1616"/>
                  <a:pt x="0" y="2643"/>
                  <a:pt x="0" y="4030"/>
                </a:cubicBezTo>
                <a:lnTo>
                  <a:pt x="9634" y="4030"/>
                </a:lnTo>
                <a:cubicBezTo>
                  <a:pt x="9875" y="2825"/>
                  <a:pt x="8927" y="1803"/>
                  <a:pt x="7814" y="1803"/>
                </a:cubicBezTo>
                <a:cubicBezTo>
                  <a:pt x="7593" y="1803"/>
                  <a:pt x="7366" y="1843"/>
                  <a:pt x="7140" y="1930"/>
                </a:cubicBezTo>
                <a:cubicBezTo>
                  <a:pt x="7181" y="660"/>
                  <a:pt x="6220" y="1"/>
                  <a:pt x="52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3489703" y="627961"/>
            <a:ext cx="427241" cy="160584"/>
          </a:xfrm>
          <a:custGeom>
            <a:avLst/>
            <a:gdLst/>
            <a:ahLst/>
            <a:cxnLst/>
            <a:rect l="l" t="t" r="r" b="b"/>
            <a:pathLst>
              <a:path w="9057" h="3404" extrusionOk="0">
                <a:moveTo>
                  <a:pt x="5368" y="0"/>
                </a:moveTo>
                <a:cubicBezTo>
                  <a:pt x="4488" y="0"/>
                  <a:pt x="3611" y="538"/>
                  <a:pt x="3439" y="1671"/>
                </a:cubicBezTo>
                <a:cubicBezTo>
                  <a:pt x="3150" y="1120"/>
                  <a:pt x="2599" y="778"/>
                  <a:pt x="1969" y="778"/>
                </a:cubicBezTo>
                <a:cubicBezTo>
                  <a:pt x="525" y="778"/>
                  <a:pt x="0" y="2222"/>
                  <a:pt x="420" y="3272"/>
                </a:cubicBezTo>
                <a:cubicBezTo>
                  <a:pt x="394" y="3298"/>
                  <a:pt x="368" y="3351"/>
                  <a:pt x="341" y="3403"/>
                </a:cubicBezTo>
                <a:lnTo>
                  <a:pt x="9056" y="3403"/>
                </a:lnTo>
                <a:cubicBezTo>
                  <a:pt x="9030" y="2632"/>
                  <a:pt x="8425" y="2011"/>
                  <a:pt x="7660" y="2011"/>
                </a:cubicBezTo>
                <a:cubicBezTo>
                  <a:pt x="7644" y="2011"/>
                  <a:pt x="7628" y="2012"/>
                  <a:pt x="7612" y="2012"/>
                </a:cubicBezTo>
                <a:cubicBezTo>
                  <a:pt x="7534" y="2012"/>
                  <a:pt x="7429" y="2038"/>
                  <a:pt x="7350" y="2038"/>
                </a:cubicBezTo>
                <a:cubicBezTo>
                  <a:pt x="7350" y="2038"/>
                  <a:pt x="7350" y="2012"/>
                  <a:pt x="7350" y="1986"/>
                </a:cubicBezTo>
                <a:cubicBezTo>
                  <a:pt x="7364" y="690"/>
                  <a:pt x="6364" y="0"/>
                  <a:pt x="5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5266630" y="719432"/>
            <a:ext cx="387616" cy="150818"/>
          </a:xfrm>
          <a:custGeom>
            <a:avLst/>
            <a:gdLst/>
            <a:ahLst/>
            <a:cxnLst/>
            <a:rect l="l" t="t" r="r" b="b"/>
            <a:pathLst>
              <a:path w="8217" h="3197" extrusionOk="0">
                <a:moveTo>
                  <a:pt x="3602" y="1"/>
                </a:moveTo>
                <a:cubicBezTo>
                  <a:pt x="2917" y="1"/>
                  <a:pt x="2232" y="447"/>
                  <a:pt x="2153" y="1333"/>
                </a:cubicBezTo>
                <a:lnTo>
                  <a:pt x="2100" y="1333"/>
                </a:lnTo>
                <a:cubicBezTo>
                  <a:pt x="1024" y="1333"/>
                  <a:pt x="131" y="2121"/>
                  <a:pt x="0" y="3197"/>
                </a:cubicBezTo>
                <a:lnTo>
                  <a:pt x="8164" y="3197"/>
                </a:lnTo>
                <a:cubicBezTo>
                  <a:pt x="8190" y="3066"/>
                  <a:pt x="8216" y="2934"/>
                  <a:pt x="8216" y="2803"/>
                </a:cubicBezTo>
                <a:cubicBezTo>
                  <a:pt x="8190" y="1753"/>
                  <a:pt x="7324" y="887"/>
                  <a:pt x="6274" y="861"/>
                </a:cubicBezTo>
                <a:cubicBezTo>
                  <a:pt x="5827" y="861"/>
                  <a:pt x="5381" y="1018"/>
                  <a:pt x="5040" y="1307"/>
                </a:cubicBezTo>
                <a:cubicBezTo>
                  <a:pt x="4949" y="434"/>
                  <a:pt x="4276" y="1"/>
                  <a:pt x="3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1869331" y="2808379"/>
            <a:ext cx="5405576" cy="407669"/>
          </a:xfrm>
          <a:custGeom>
            <a:avLst/>
            <a:gdLst/>
            <a:ahLst/>
            <a:cxnLst/>
            <a:rect l="l" t="t" r="r" b="b"/>
            <a:pathLst>
              <a:path w="285707" h="21547" extrusionOk="0">
                <a:moveTo>
                  <a:pt x="3589" y="1"/>
                </a:moveTo>
                <a:lnTo>
                  <a:pt x="282104" y="1"/>
                </a:lnTo>
                <a:cubicBezTo>
                  <a:pt x="284086" y="1"/>
                  <a:pt x="285692" y="1607"/>
                  <a:pt x="285707" y="3589"/>
                </a:cubicBezTo>
                <a:lnTo>
                  <a:pt x="285707" y="3589"/>
                </a:lnTo>
                <a:cubicBezTo>
                  <a:pt x="285692" y="5572"/>
                  <a:pt x="284086" y="7178"/>
                  <a:pt x="282104" y="7178"/>
                </a:cubicBezTo>
                <a:lnTo>
                  <a:pt x="265753" y="7178"/>
                </a:lnTo>
                <a:cubicBezTo>
                  <a:pt x="263770" y="7192"/>
                  <a:pt x="262164" y="8798"/>
                  <a:pt x="262164" y="10781"/>
                </a:cubicBezTo>
                <a:lnTo>
                  <a:pt x="262164" y="10781"/>
                </a:lnTo>
                <a:cubicBezTo>
                  <a:pt x="262164" y="12749"/>
                  <a:pt x="263770" y="14355"/>
                  <a:pt x="265753" y="14369"/>
                </a:cubicBezTo>
                <a:lnTo>
                  <a:pt x="277314" y="14369"/>
                </a:lnTo>
                <a:cubicBezTo>
                  <a:pt x="279296" y="14369"/>
                  <a:pt x="280903" y="15975"/>
                  <a:pt x="280917" y="17958"/>
                </a:cubicBezTo>
                <a:lnTo>
                  <a:pt x="280917" y="17958"/>
                </a:lnTo>
                <a:cubicBezTo>
                  <a:pt x="280903" y="19940"/>
                  <a:pt x="279296" y="21546"/>
                  <a:pt x="277329" y="21546"/>
                </a:cubicBezTo>
                <a:lnTo>
                  <a:pt x="21994" y="21546"/>
                </a:lnTo>
                <a:cubicBezTo>
                  <a:pt x="20012" y="21546"/>
                  <a:pt x="18406" y="19940"/>
                  <a:pt x="18406" y="17958"/>
                </a:cubicBezTo>
                <a:lnTo>
                  <a:pt x="18406" y="17958"/>
                </a:lnTo>
                <a:cubicBezTo>
                  <a:pt x="18406" y="15975"/>
                  <a:pt x="20012" y="14369"/>
                  <a:pt x="21994" y="14369"/>
                </a:cubicBezTo>
                <a:lnTo>
                  <a:pt x="24396" y="14369"/>
                </a:lnTo>
                <a:cubicBezTo>
                  <a:pt x="26364" y="14355"/>
                  <a:pt x="27970" y="12749"/>
                  <a:pt x="27985" y="10781"/>
                </a:cubicBezTo>
                <a:lnTo>
                  <a:pt x="27985" y="10781"/>
                </a:lnTo>
                <a:cubicBezTo>
                  <a:pt x="27970" y="8798"/>
                  <a:pt x="26364" y="7192"/>
                  <a:pt x="24396" y="7178"/>
                </a:cubicBezTo>
                <a:lnTo>
                  <a:pt x="3589" y="7178"/>
                </a:lnTo>
                <a:cubicBezTo>
                  <a:pt x="1606" y="7178"/>
                  <a:pt x="0" y="5572"/>
                  <a:pt x="0" y="3589"/>
                </a:cubicBezTo>
                <a:lnTo>
                  <a:pt x="0" y="3589"/>
                </a:lnTo>
                <a:cubicBezTo>
                  <a:pt x="0" y="1607"/>
                  <a:pt x="1606" y="1"/>
                  <a:pt x="3589" y="1"/>
                </a:cubicBezTo>
                <a:close/>
                <a:moveTo>
                  <a:pt x="11894" y="14369"/>
                </a:moveTo>
                <a:lnTo>
                  <a:pt x="11894" y="14369"/>
                </a:lnTo>
                <a:cubicBezTo>
                  <a:pt x="9984" y="14369"/>
                  <a:pt x="8450" y="15918"/>
                  <a:pt x="8436" y="17813"/>
                </a:cubicBezTo>
                <a:lnTo>
                  <a:pt x="8436" y="18102"/>
                </a:lnTo>
                <a:cubicBezTo>
                  <a:pt x="8450" y="19998"/>
                  <a:pt x="9984" y="21546"/>
                  <a:pt x="11894" y="21546"/>
                </a:cubicBezTo>
                <a:lnTo>
                  <a:pt x="11894" y="21546"/>
                </a:lnTo>
                <a:cubicBezTo>
                  <a:pt x="13790" y="21546"/>
                  <a:pt x="15338" y="19998"/>
                  <a:pt x="15338" y="18102"/>
                </a:cubicBezTo>
                <a:lnTo>
                  <a:pt x="15338" y="17813"/>
                </a:lnTo>
                <a:cubicBezTo>
                  <a:pt x="15338" y="15918"/>
                  <a:pt x="13790" y="14369"/>
                  <a:pt x="11894" y="14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6" name="Google Shape;1826;p38"/>
          <p:cNvGrpSpPr/>
          <p:nvPr/>
        </p:nvGrpSpPr>
        <p:grpSpPr>
          <a:xfrm>
            <a:off x="1229637" y="1266132"/>
            <a:ext cx="838522" cy="1937532"/>
            <a:chOff x="2936583" y="3029488"/>
            <a:chExt cx="518598" cy="1198227"/>
          </a:xfrm>
        </p:grpSpPr>
        <p:sp>
          <p:nvSpPr>
            <p:cNvPr id="1827" name="Google Shape;1827;p38"/>
            <p:cNvSpPr/>
            <p:nvPr/>
          </p:nvSpPr>
          <p:spPr>
            <a:xfrm>
              <a:off x="2936583" y="3029488"/>
              <a:ext cx="518598" cy="1057150"/>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070379" y="32687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38"/>
          <p:cNvGrpSpPr/>
          <p:nvPr/>
        </p:nvGrpSpPr>
        <p:grpSpPr>
          <a:xfrm>
            <a:off x="4600573" y="1135295"/>
            <a:ext cx="1989815" cy="1947044"/>
            <a:chOff x="6050625" y="2266175"/>
            <a:chExt cx="1322400" cy="1293975"/>
          </a:xfrm>
        </p:grpSpPr>
        <p:sp>
          <p:nvSpPr>
            <p:cNvPr id="1830" name="Google Shape;1830;p38"/>
            <p:cNvSpPr/>
            <p:nvPr/>
          </p:nvSpPr>
          <p:spPr>
            <a:xfrm>
              <a:off x="6676325" y="3212050"/>
              <a:ext cx="133500" cy="75750"/>
            </a:xfrm>
            <a:custGeom>
              <a:avLst/>
              <a:gdLst/>
              <a:ahLst/>
              <a:cxnLst/>
              <a:rect l="l" t="t" r="r" b="b"/>
              <a:pathLst>
                <a:path w="5340" h="3030" extrusionOk="0">
                  <a:moveTo>
                    <a:pt x="4717" y="0"/>
                  </a:moveTo>
                  <a:cubicBezTo>
                    <a:pt x="4662" y="0"/>
                    <a:pt x="4605" y="12"/>
                    <a:pt x="4552" y="36"/>
                  </a:cubicBezTo>
                  <a:lnTo>
                    <a:pt x="571" y="1780"/>
                  </a:lnTo>
                  <a:cubicBezTo>
                    <a:pt x="186" y="1950"/>
                    <a:pt x="0" y="2397"/>
                    <a:pt x="170" y="2783"/>
                  </a:cubicBezTo>
                  <a:lnTo>
                    <a:pt x="278" y="3030"/>
                  </a:lnTo>
                  <a:lnTo>
                    <a:pt x="5339" y="808"/>
                  </a:lnTo>
                  <a:lnTo>
                    <a:pt x="5077" y="237"/>
                  </a:lnTo>
                  <a:cubicBezTo>
                    <a:pt x="5020" y="89"/>
                    <a:pt x="4872"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6745650" y="3251175"/>
              <a:ext cx="16725" cy="32000"/>
            </a:xfrm>
            <a:custGeom>
              <a:avLst/>
              <a:gdLst/>
              <a:ahLst/>
              <a:cxnLst/>
              <a:rect l="l" t="t" r="r" b="b"/>
              <a:pathLst>
                <a:path w="669" h="1280" extrusionOk="0">
                  <a:moveTo>
                    <a:pt x="66" y="0"/>
                  </a:moveTo>
                  <a:cubicBezTo>
                    <a:pt x="33" y="0"/>
                    <a:pt x="0" y="30"/>
                    <a:pt x="20" y="61"/>
                  </a:cubicBezTo>
                  <a:lnTo>
                    <a:pt x="576" y="1249"/>
                  </a:lnTo>
                  <a:cubicBezTo>
                    <a:pt x="576" y="1264"/>
                    <a:pt x="591" y="1280"/>
                    <a:pt x="622" y="1280"/>
                  </a:cubicBezTo>
                  <a:cubicBezTo>
                    <a:pt x="622" y="1280"/>
                    <a:pt x="622" y="1280"/>
                    <a:pt x="637" y="1264"/>
                  </a:cubicBezTo>
                  <a:cubicBezTo>
                    <a:pt x="653" y="1264"/>
                    <a:pt x="668" y="1233"/>
                    <a:pt x="653" y="1202"/>
                  </a:cubicBezTo>
                  <a:lnTo>
                    <a:pt x="113" y="30"/>
                  </a:lnTo>
                  <a:cubicBezTo>
                    <a:pt x="102" y="8"/>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6604950" y="3130775"/>
              <a:ext cx="192900" cy="130850"/>
            </a:xfrm>
            <a:custGeom>
              <a:avLst/>
              <a:gdLst/>
              <a:ahLst/>
              <a:cxnLst/>
              <a:rect l="l" t="t" r="r" b="b"/>
              <a:pathLst>
                <a:path w="7716" h="5234" extrusionOk="0">
                  <a:moveTo>
                    <a:pt x="6667" y="1"/>
                  </a:moveTo>
                  <a:lnTo>
                    <a:pt x="4476" y="325"/>
                  </a:lnTo>
                  <a:cubicBezTo>
                    <a:pt x="4476" y="325"/>
                    <a:pt x="4105" y="803"/>
                    <a:pt x="3689" y="1312"/>
                  </a:cubicBezTo>
                  <a:cubicBezTo>
                    <a:pt x="3673" y="1328"/>
                    <a:pt x="3658" y="1343"/>
                    <a:pt x="3658" y="1359"/>
                  </a:cubicBezTo>
                  <a:cubicBezTo>
                    <a:pt x="3565" y="1451"/>
                    <a:pt x="3488" y="1559"/>
                    <a:pt x="3411" y="1652"/>
                  </a:cubicBezTo>
                  <a:lnTo>
                    <a:pt x="3380" y="1698"/>
                  </a:lnTo>
                  <a:cubicBezTo>
                    <a:pt x="3272" y="1821"/>
                    <a:pt x="3164" y="1929"/>
                    <a:pt x="3071" y="2038"/>
                  </a:cubicBezTo>
                  <a:cubicBezTo>
                    <a:pt x="3056" y="2053"/>
                    <a:pt x="3041" y="2068"/>
                    <a:pt x="3041" y="2084"/>
                  </a:cubicBezTo>
                  <a:cubicBezTo>
                    <a:pt x="2933" y="2192"/>
                    <a:pt x="2825" y="2300"/>
                    <a:pt x="2747" y="2377"/>
                  </a:cubicBezTo>
                  <a:cubicBezTo>
                    <a:pt x="2439" y="2624"/>
                    <a:pt x="2130" y="2840"/>
                    <a:pt x="1791" y="3040"/>
                  </a:cubicBezTo>
                  <a:cubicBezTo>
                    <a:pt x="1775" y="3040"/>
                    <a:pt x="1760" y="3056"/>
                    <a:pt x="1744" y="3056"/>
                  </a:cubicBezTo>
                  <a:cubicBezTo>
                    <a:pt x="942" y="3565"/>
                    <a:pt x="1" y="4182"/>
                    <a:pt x="16" y="4722"/>
                  </a:cubicBezTo>
                  <a:cubicBezTo>
                    <a:pt x="16" y="4846"/>
                    <a:pt x="78" y="4954"/>
                    <a:pt x="171" y="5016"/>
                  </a:cubicBezTo>
                  <a:cubicBezTo>
                    <a:pt x="186" y="5046"/>
                    <a:pt x="217" y="5062"/>
                    <a:pt x="232" y="5062"/>
                  </a:cubicBezTo>
                  <a:lnTo>
                    <a:pt x="248" y="5077"/>
                  </a:lnTo>
                  <a:cubicBezTo>
                    <a:pt x="450" y="5188"/>
                    <a:pt x="779" y="5233"/>
                    <a:pt x="1182" y="5233"/>
                  </a:cubicBezTo>
                  <a:cubicBezTo>
                    <a:pt x="2010" y="5233"/>
                    <a:pt x="3150" y="5043"/>
                    <a:pt x="4136" y="4846"/>
                  </a:cubicBezTo>
                  <a:cubicBezTo>
                    <a:pt x="5911" y="4491"/>
                    <a:pt x="7361" y="3704"/>
                    <a:pt x="7700" y="3395"/>
                  </a:cubicBezTo>
                  <a:cubicBezTo>
                    <a:pt x="7716" y="3364"/>
                    <a:pt x="7700" y="3256"/>
                    <a:pt x="7670" y="3087"/>
                  </a:cubicBezTo>
                  <a:cubicBezTo>
                    <a:pt x="7670" y="3071"/>
                    <a:pt x="7670" y="3056"/>
                    <a:pt x="7654" y="3040"/>
                  </a:cubicBezTo>
                  <a:cubicBezTo>
                    <a:pt x="7531" y="2485"/>
                    <a:pt x="7160" y="1420"/>
                    <a:pt x="6913" y="711"/>
                  </a:cubicBezTo>
                  <a:cubicBezTo>
                    <a:pt x="6913" y="680"/>
                    <a:pt x="6898" y="664"/>
                    <a:pt x="6898" y="649"/>
                  </a:cubicBezTo>
                  <a:cubicBezTo>
                    <a:pt x="6759" y="263"/>
                    <a:pt x="6667" y="1"/>
                    <a:pt x="6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6716825" y="3130400"/>
              <a:ext cx="54800" cy="17950"/>
            </a:xfrm>
            <a:custGeom>
              <a:avLst/>
              <a:gdLst/>
              <a:ahLst/>
              <a:cxnLst/>
              <a:rect l="l" t="t" r="r" b="b"/>
              <a:pathLst>
                <a:path w="2192" h="718" extrusionOk="0">
                  <a:moveTo>
                    <a:pt x="2192" y="0"/>
                  </a:moveTo>
                  <a:lnTo>
                    <a:pt x="1" y="324"/>
                  </a:lnTo>
                  <a:cubicBezTo>
                    <a:pt x="1" y="324"/>
                    <a:pt x="47" y="633"/>
                    <a:pt x="556" y="695"/>
                  </a:cubicBezTo>
                  <a:cubicBezTo>
                    <a:pt x="647" y="710"/>
                    <a:pt x="738" y="718"/>
                    <a:pt x="828" y="718"/>
                  </a:cubicBezTo>
                  <a:cubicBezTo>
                    <a:pt x="1365" y="718"/>
                    <a:pt x="1874" y="450"/>
                    <a:pt x="21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6608825" y="3206600"/>
              <a:ext cx="188650" cy="50975"/>
            </a:xfrm>
            <a:custGeom>
              <a:avLst/>
              <a:gdLst/>
              <a:ahLst/>
              <a:cxnLst/>
              <a:rect l="l" t="t" r="r" b="b"/>
              <a:pathLst>
                <a:path w="7546" h="2039" extrusionOk="0">
                  <a:moveTo>
                    <a:pt x="7514" y="1"/>
                  </a:moveTo>
                  <a:cubicBezTo>
                    <a:pt x="7509" y="1"/>
                    <a:pt x="7504" y="2"/>
                    <a:pt x="7499" y="7"/>
                  </a:cubicBezTo>
                  <a:cubicBezTo>
                    <a:pt x="6265" y="702"/>
                    <a:pt x="4938" y="1211"/>
                    <a:pt x="3549" y="1520"/>
                  </a:cubicBezTo>
                  <a:cubicBezTo>
                    <a:pt x="1767" y="1936"/>
                    <a:pt x="679" y="1988"/>
                    <a:pt x="246" y="1988"/>
                  </a:cubicBezTo>
                  <a:cubicBezTo>
                    <a:pt x="102" y="1988"/>
                    <a:pt x="31" y="1983"/>
                    <a:pt x="31" y="1983"/>
                  </a:cubicBezTo>
                  <a:cubicBezTo>
                    <a:pt x="16" y="1983"/>
                    <a:pt x="0" y="1998"/>
                    <a:pt x="0" y="2013"/>
                  </a:cubicBezTo>
                  <a:cubicBezTo>
                    <a:pt x="0" y="2013"/>
                    <a:pt x="16" y="2029"/>
                    <a:pt x="16" y="2029"/>
                  </a:cubicBezTo>
                  <a:cubicBezTo>
                    <a:pt x="142" y="2035"/>
                    <a:pt x="268" y="2038"/>
                    <a:pt x="394" y="2038"/>
                  </a:cubicBezTo>
                  <a:cubicBezTo>
                    <a:pt x="885" y="2038"/>
                    <a:pt x="1376" y="1991"/>
                    <a:pt x="1867" y="1905"/>
                  </a:cubicBezTo>
                  <a:cubicBezTo>
                    <a:pt x="2330" y="1828"/>
                    <a:pt x="2901" y="1720"/>
                    <a:pt x="3564" y="1566"/>
                  </a:cubicBezTo>
                  <a:cubicBezTo>
                    <a:pt x="4953" y="1257"/>
                    <a:pt x="6280" y="748"/>
                    <a:pt x="7530" y="38"/>
                  </a:cubicBezTo>
                  <a:cubicBezTo>
                    <a:pt x="7530" y="38"/>
                    <a:pt x="7545" y="23"/>
                    <a:pt x="7530" y="7"/>
                  </a:cubicBezTo>
                  <a:cubicBezTo>
                    <a:pt x="7530" y="7"/>
                    <a:pt x="7523"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6760800" y="3146975"/>
              <a:ext cx="17000" cy="72550"/>
            </a:xfrm>
            <a:custGeom>
              <a:avLst/>
              <a:gdLst/>
              <a:ahLst/>
              <a:cxnLst/>
              <a:rect l="l" t="t" r="r" b="b"/>
              <a:pathLst>
                <a:path w="680" h="2902" extrusionOk="0">
                  <a:moveTo>
                    <a:pt x="664" y="1"/>
                  </a:moveTo>
                  <a:cubicBezTo>
                    <a:pt x="664" y="1"/>
                    <a:pt x="649" y="1"/>
                    <a:pt x="649" y="16"/>
                  </a:cubicBezTo>
                  <a:cubicBezTo>
                    <a:pt x="649" y="32"/>
                    <a:pt x="1" y="1590"/>
                    <a:pt x="479" y="2871"/>
                  </a:cubicBezTo>
                  <a:cubicBezTo>
                    <a:pt x="479" y="2886"/>
                    <a:pt x="494" y="2886"/>
                    <a:pt x="494" y="2886"/>
                  </a:cubicBezTo>
                  <a:cubicBezTo>
                    <a:pt x="494" y="2902"/>
                    <a:pt x="510" y="2902"/>
                    <a:pt x="510" y="2902"/>
                  </a:cubicBezTo>
                  <a:lnTo>
                    <a:pt x="525" y="2902"/>
                  </a:lnTo>
                  <a:cubicBezTo>
                    <a:pt x="525" y="2902"/>
                    <a:pt x="541" y="2886"/>
                    <a:pt x="525" y="2871"/>
                  </a:cubicBezTo>
                  <a:cubicBezTo>
                    <a:pt x="525" y="2871"/>
                    <a:pt x="525" y="2855"/>
                    <a:pt x="525" y="2855"/>
                  </a:cubicBezTo>
                  <a:cubicBezTo>
                    <a:pt x="93" y="1683"/>
                    <a:pt x="602" y="263"/>
                    <a:pt x="679" y="63"/>
                  </a:cubicBezTo>
                  <a:cubicBezTo>
                    <a:pt x="679" y="32"/>
                    <a:pt x="664" y="16"/>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6648250" y="3206125"/>
              <a:ext cx="27700" cy="44275"/>
            </a:xfrm>
            <a:custGeom>
              <a:avLst/>
              <a:gdLst/>
              <a:ahLst/>
              <a:cxnLst/>
              <a:rect l="l" t="t" r="r" b="b"/>
              <a:pathLst>
                <a:path w="1108" h="1771" extrusionOk="0">
                  <a:moveTo>
                    <a:pt x="30" y="1"/>
                  </a:moveTo>
                  <a:cubicBezTo>
                    <a:pt x="16" y="1"/>
                    <a:pt x="1" y="30"/>
                    <a:pt x="12" y="42"/>
                  </a:cubicBezTo>
                  <a:cubicBezTo>
                    <a:pt x="491" y="536"/>
                    <a:pt x="846" y="1107"/>
                    <a:pt x="1062" y="1755"/>
                  </a:cubicBezTo>
                  <a:cubicBezTo>
                    <a:pt x="1062" y="1770"/>
                    <a:pt x="1077" y="1770"/>
                    <a:pt x="1093" y="1770"/>
                  </a:cubicBezTo>
                  <a:cubicBezTo>
                    <a:pt x="1108" y="1770"/>
                    <a:pt x="1108" y="1755"/>
                    <a:pt x="1108" y="1739"/>
                  </a:cubicBezTo>
                  <a:cubicBezTo>
                    <a:pt x="892" y="1091"/>
                    <a:pt x="522" y="505"/>
                    <a:pt x="43" y="11"/>
                  </a:cubicBezTo>
                  <a:cubicBezTo>
                    <a:pt x="40" y="4"/>
                    <a:pt x="35"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6680950" y="3181700"/>
              <a:ext cx="18550" cy="15075"/>
            </a:xfrm>
            <a:custGeom>
              <a:avLst/>
              <a:gdLst/>
              <a:ahLst/>
              <a:cxnLst/>
              <a:rect l="l" t="t" r="r" b="b"/>
              <a:pathLst>
                <a:path w="742" h="603" extrusionOk="0">
                  <a:moveTo>
                    <a:pt x="31" y="1"/>
                  </a:moveTo>
                  <a:cubicBezTo>
                    <a:pt x="16" y="16"/>
                    <a:pt x="1" y="31"/>
                    <a:pt x="1" y="47"/>
                  </a:cubicBezTo>
                  <a:cubicBezTo>
                    <a:pt x="139" y="78"/>
                    <a:pt x="386" y="186"/>
                    <a:pt x="695" y="587"/>
                  </a:cubicBezTo>
                  <a:cubicBezTo>
                    <a:pt x="710" y="602"/>
                    <a:pt x="710" y="602"/>
                    <a:pt x="726" y="602"/>
                  </a:cubicBezTo>
                  <a:cubicBezTo>
                    <a:pt x="726" y="602"/>
                    <a:pt x="726" y="602"/>
                    <a:pt x="726" y="587"/>
                  </a:cubicBezTo>
                  <a:cubicBezTo>
                    <a:pt x="741" y="587"/>
                    <a:pt x="741" y="571"/>
                    <a:pt x="741" y="556"/>
                  </a:cubicBezTo>
                  <a:cubicBezTo>
                    <a:pt x="433" y="170"/>
                    <a:pt x="186" y="47"/>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6689425" y="3172050"/>
              <a:ext cx="17400" cy="14700"/>
            </a:xfrm>
            <a:custGeom>
              <a:avLst/>
              <a:gdLst/>
              <a:ahLst/>
              <a:cxnLst/>
              <a:rect l="l" t="t" r="r" b="b"/>
              <a:pathLst>
                <a:path w="696" h="588" extrusionOk="0">
                  <a:moveTo>
                    <a:pt x="32" y="1"/>
                  </a:moveTo>
                  <a:lnTo>
                    <a:pt x="1" y="47"/>
                  </a:lnTo>
                  <a:cubicBezTo>
                    <a:pt x="263" y="155"/>
                    <a:pt x="495" y="340"/>
                    <a:pt x="649" y="572"/>
                  </a:cubicBezTo>
                  <a:cubicBezTo>
                    <a:pt x="664" y="587"/>
                    <a:pt x="664" y="587"/>
                    <a:pt x="680" y="587"/>
                  </a:cubicBezTo>
                  <a:cubicBezTo>
                    <a:pt x="695" y="572"/>
                    <a:pt x="695" y="556"/>
                    <a:pt x="695" y="556"/>
                  </a:cubicBezTo>
                  <a:cubicBezTo>
                    <a:pt x="526" y="309"/>
                    <a:pt x="294" y="124"/>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8"/>
            <p:cNvSpPr/>
            <p:nvPr/>
          </p:nvSpPr>
          <p:spPr>
            <a:xfrm>
              <a:off x="6696375" y="3163575"/>
              <a:ext cx="17000" cy="14675"/>
            </a:xfrm>
            <a:custGeom>
              <a:avLst/>
              <a:gdLst/>
              <a:ahLst/>
              <a:cxnLst/>
              <a:rect l="l" t="t" r="r" b="b"/>
              <a:pathLst>
                <a:path w="680" h="587" extrusionOk="0">
                  <a:moveTo>
                    <a:pt x="32" y="0"/>
                  </a:moveTo>
                  <a:cubicBezTo>
                    <a:pt x="16" y="16"/>
                    <a:pt x="1" y="31"/>
                    <a:pt x="1" y="47"/>
                  </a:cubicBezTo>
                  <a:cubicBezTo>
                    <a:pt x="248" y="155"/>
                    <a:pt x="479" y="340"/>
                    <a:pt x="633" y="571"/>
                  </a:cubicBezTo>
                  <a:cubicBezTo>
                    <a:pt x="633" y="587"/>
                    <a:pt x="649" y="587"/>
                    <a:pt x="649" y="587"/>
                  </a:cubicBezTo>
                  <a:cubicBezTo>
                    <a:pt x="664" y="587"/>
                    <a:pt x="664" y="587"/>
                    <a:pt x="664" y="571"/>
                  </a:cubicBezTo>
                  <a:cubicBezTo>
                    <a:pt x="680" y="571"/>
                    <a:pt x="680" y="556"/>
                    <a:pt x="664" y="540"/>
                  </a:cubicBezTo>
                  <a:cubicBezTo>
                    <a:pt x="510" y="309"/>
                    <a:pt x="278" y="124"/>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8"/>
            <p:cNvSpPr/>
            <p:nvPr/>
          </p:nvSpPr>
          <p:spPr>
            <a:xfrm>
              <a:off x="6561375" y="2739625"/>
              <a:ext cx="287400" cy="400825"/>
            </a:xfrm>
            <a:custGeom>
              <a:avLst/>
              <a:gdLst/>
              <a:ahLst/>
              <a:cxnLst/>
              <a:rect l="l" t="t" r="r" b="b"/>
              <a:pathLst>
                <a:path w="11496" h="16033" extrusionOk="0">
                  <a:moveTo>
                    <a:pt x="9305" y="1"/>
                  </a:moveTo>
                  <a:cubicBezTo>
                    <a:pt x="9305" y="1"/>
                    <a:pt x="756" y="3395"/>
                    <a:pt x="371" y="5093"/>
                  </a:cubicBezTo>
                  <a:cubicBezTo>
                    <a:pt x="0" y="6790"/>
                    <a:pt x="3642" y="11280"/>
                    <a:pt x="4182" y="12360"/>
                  </a:cubicBezTo>
                  <a:cubicBezTo>
                    <a:pt x="4706" y="13425"/>
                    <a:pt x="6095" y="16032"/>
                    <a:pt x="6095" y="16032"/>
                  </a:cubicBezTo>
                  <a:lnTo>
                    <a:pt x="8487" y="15786"/>
                  </a:lnTo>
                  <a:cubicBezTo>
                    <a:pt x="8487" y="15786"/>
                    <a:pt x="8610" y="13579"/>
                    <a:pt x="7160" y="10632"/>
                  </a:cubicBezTo>
                  <a:cubicBezTo>
                    <a:pt x="5709" y="7669"/>
                    <a:pt x="5000" y="6481"/>
                    <a:pt x="5000" y="6481"/>
                  </a:cubicBezTo>
                  <a:lnTo>
                    <a:pt x="11496" y="4784"/>
                  </a:lnTo>
                  <a:lnTo>
                    <a:pt x="9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6561375" y="2739625"/>
              <a:ext cx="287400" cy="400825"/>
            </a:xfrm>
            <a:custGeom>
              <a:avLst/>
              <a:gdLst/>
              <a:ahLst/>
              <a:cxnLst/>
              <a:rect l="l" t="t" r="r" b="b"/>
              <a:pathLst>
                <a:path w="11496" h="16033" extrusionOk="0">
                  <a:moveTo>
                    <a:pt x="9305" y="1"/>
                  </a:moveTo>
                  <a:cubicBezTo>
                    <a:pt x="9305" y="1"/>
                    <a:pt x="756" y="3395"/>
                    <a:pt x="371" y="5093"/>
                  </a:cubicBezTo>
                  <a:cubicBezTo>
                    <a:pt x="0" y="6790"/>
                    <a:pt x="3642" y="11280"/>
                    <a:pt x="4182" y="12360"/>
                  </a:cubicBezTo>
                  <a:cubicBezTo>
                    <a:pt x="4706" y="13425"/>
                    <a:pt x="6095" y="16032"/>
                    <a:pt x="6095" y="16032"/>
                  </a:cubicBezTo>
                  <a:lnTo>
                    <a:pt x="8487" y="15786"/>
                  </a:lnTo>
                  <a:cubicBezTo>
                    <a:pt x="8487" y="15786"/>
                    <a:pt x="8610" y="13579"/>
                    <a:pt x="7160" y="10632"/>
                  </a:cubicBezTo>
                  <a:cubicBezTo>
                    <a:pt x="5709" y="7669"/>
                    <a:pt x="5000" y="6481"/>
                    <a:pt x="5000" y="6481"/>
                  </a:cubicBezTo>
                  <a:lnTo>
                    <a:pt x="11496" y="4784"/>
                  </a:lnTo>
                  <a:lnTo>
                    <a:pt x="9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6656250" y="2819325"/>
              <a:ext cx="177475" cy="313800"/>
            </a:xfrm>
            <a:custGeom>
              <a:avLst/>
              <a:gdLst/>
              <a:ahLst/>
              <a:cxnLst/>
              <a:rect l="l" t="t" r="r" b="b"/>
              <a:pathLst>
                <a:path w="7099" h="12552" extrusionOk="0">
                  <a:moveTo>
                    <a:pt x="7081" y="0"/>
                  </a:moveTo>
                  <a:cubicBezTo>
                    <a:pt x="7077" y="0"/>
                    <a:pt x="7073" y="2"/>
                    <a:pt x="7068" y="7"/>
                  </a:cubicBezTo>
                  <a:cubicBezTo>
                    <a:pt x="5047" y="670"/>
                    <a:pt x="3072" y="1488"/>
                    <a:pt x="1189" y="2491"/>
                  </a:cubicBezTo>
                  <a:cubicBezTo>
                    <a:pt x="695" y="2753"/>
                    <a:pt x="171" y="3093"/>
                    <a:pt x="78" y="3633"/>
                  </a:cubicBezTo>
                  <a:cubicBezTo>
                    <a:pt x="1" y="4142"/>
                    <a:pt x="340" y="4620"/>
                    <a:pt x="634" y="5006"/>
                  </a:cubicBezTo>
                  <a:cubicBezTo>
                    <a:pt x="2269" y="7259"/>
                    <a:pt x="3442" y="9820"/>
                    <a:pt x="4059" y="12536"/>
                  </a:cubicBezTo>
                  <a:cubicBezTo>
                    <a:pt x="4059" y="12536"/>
                    <a:pt x="4059" y="12551"/>
                    <a:pt x="4075" y="12551"/>
                  </a:cubicBezTo>
                  <a:cubicBezTo>
                    <a:pt x="4090" y="12551"/>
                    <a:pt x="4105" y="12536"/>
                    <a:pt x="4090" y="12520"/>
                  </a:cubicBezTo>
                  <a:cubicBezTo>
                    <a:pt x="3488" y="9805"/>
                    <a:pt x="2316" y="7228"/>
                    <a:pt x="664" y="4991"/>
                  </a:cubicBezTo>
                  <a:cubicBezTo>
                    <a:pt x="387" y="4605"/>
                    <a:pt x="47" y="4126"/>
                    <a:pt x="124" y="3633"/>
                  </a:cubicBezTo>
                  <a:cubicBezTo>
                    <a:pt x="202" y="3124"/>
                    <a:pt x="726" y="2784"/>
                    <a:pt x="1220" y="2522"/>
                  </a:cubicBezTo>
                  <a:cubicBezTo>
                    <a:pt x="3102" y="1534"/>
                    <a:pt x="5062" y="701"/>
                    <a:pt x="7083" y="37"/>
                  </a:cubicBezTo>
                  <a:cubicBezTo>
                    <a:pt x="7099" y="37"/>
                    <a:pt x="7099" y="22"/>
                    <a:pt x="7099" y="22"/>
                  </a:cubicBezTo>
                  <a:cubicBezTo>
                    <a:pt x="7099" y="11"/>
                    <a:pt x="7091" y="0"/>
                    <a:pt x="7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p:nvPr/>
          </p:nvSpPr>
          <p:spPr>
            <a:xfrm>
              <a:off x="6866100" y="2962975"/>
              <a:ext cx="262350" cy="325975"/>
            </a:xfrm>
            <a:custGeom>
              <a:avLst/>
              <a:gdLst/>
              <a:ahLst/>
              <a:cxnLst/>
              <a:rect l="l" t="t" r="r" b="b"/>
              <a:pathLst>
                <a:path w="10494" h="13039" extrusionOk="0">
                  <a:moveTo>
                    <a:pt x="618" y="1"/>
                  </a:moveTo>
                  <a:lnTo>
                    <a:pt x="1" y="479"/>
                  </a:lnTo>
                  <a:lnTo>
                    <a:pt x="9753" y="12900"/>
                  </a:lnTo>
                  <a:cubicBezTo>
                    <a:pt x="9825" y="12990"/>
                    <a:pt x="9933" y="13038"/>
                    <a:pt x="10042" y="13038"/>
                  </a:cubicBezTo>
                  <a:cubicBezTo>
                    <a:pt x="10120" y="13038"/>
                    <a:pt x="10198" y="13013"/>
                    <a:pt x="10262" y="12962"/>
                  </a:cubicBezTo>
                  <a:lnTo>
                    <a:pt x="10308" y="12931"/>
                  </a:lnTo>
                  <a:cubicBezTo>
                    <a:pt x="10463" y="12808"/>
                    <a:pt x="10493" y="12576"/>
                    <a:pt x="10370" y="12406"/>
                  </a:cubicBezTo>
                  <a:lnTo>
                    <a:pt x="6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8"/>
            <p:cNvSpPr/>
            <p:nvPr/>
          </p:nvSpPr>
          <p:spPr>
            <a:xfrm>
              <a:off x="6874225" y="2963600"/>
              <a:ext cx="9150" cy="23325"/>
            </a:xfrm>
            <a:custGeom>
              <a:avLst/>
              <a:gdLst/>
              <a:ahLst/>
              <a:cxnLst/>
              <a:rect l="l" t="t" r="r" b="b"/>
              <a:pathLst>
                <a:path w="366" h="933" extrusionOk="0">
                  <a:moveTo>
                    <a:pt x="345" y="0"/>
                  </a:moveTo>
                  <a:cubicBezTo>
                    <a:pt x="342" y="0"/>
                    <a:pt x="339" y="2"/>
                    <a:pt x="339" y="6"/>
                  </a:cubicBezTo>
                  <a:lnTo>
                    <a:pt x="0" y="917"/>
                  </a:lnTo>
                  <a:cubicBezTo>
                    <a:pt x="0" y="932"/>
                    <a:pt x="0" y="932"/>
                    <a:pt x="0" y="932"/>
                  </a:cubicBezTo>
                  <a:lnTo>
                    <a:pt x="15" y="932"/>
                  </a:lnTo>
                  <a:lnTo>
                    <a:pt x="355" y="22"/>
                  </a:lnTo>
                  <a:cubicBezTo>
                    <a:pt x="366" y="11"/>
                    <a:pt x="354"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8"/>
            <p:cNvSpPr/>
            <p:nvPr/>
          </p:nvSpPr>
          <p:spPr>
            <a:xfrm>
              <a:off x="6814800" y="3277375"/>
              <a:ext cx="314425" cy="26250"/>
            </a:xfrm>
            <a:custGeom>
              <a:avLst/>
              <a:gdLst/>
              <a:ahLst/>
              <a:cxnLst/>
              <a:rect l="l" t="t" r="r" b="b"/>
              <a:pathLst>
                <a:path w="12577" h="1050" extrusionOk="0">
                  <a:moveTo>
                    <a:pt x="16" y="0"/>
                  </a:moveTo>
                  <a:lnTo>
                    <a:pt x="1" y="803"/>
                  </a:lnTo>
                  <a:lnTo>
                    <a:pt x="12561" y="1049"/>
                  </a:lnTo>
                  <a:lnTo>
                    <a:pt x="12576" y="247"/>
                  </a:lnTo>
                  <a:lnTo>
                    <a:pt x="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8"/>
            <p:cNvSpPr/>
            <p:nvPr/>
          </p:nvSpPr>
          <p:spPr>
            <a:xfrm>
              <a:off x="6769675" y="2866550"/>
              <a:ext cx="145450" cy="360700"/>
            </a:xfrm>
            <a:custGeom>
              <a:avLst/>
              <a:gdLst/>
              <a:ahLst/>
              <a:cxnLst/>
              <a:rect l="l" t="t" r="r" b="b"/>
              <a:pathLst>
                <a:path w="5818" h="14428" extrusionOk="0">
                  <a:moveTo>
                    <a:pt x="5062" y="0"/>
                  </a:moveTo>
                  <a:lnTo>
                    <a:pt x="0" y="14165"/>
                  </a:lnTo>
                  <a:lnTo>
                    <a:pt x="757" y="14427"/>
                  </a:lnTo>
                  <a:lnTo>
                    <a:pt x="5818" y="324"/>
                  </a:lnTo>
                  <a:lnTo>
                    <a:pt x="5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8"/>
            <p:cNvSpPr/>
            <p:nvPr/>
          </p:nvSpPr>
          <p:spPr>
            <a:xfrm>
              <a:off x="6436775" y="2848800"/>
              <a:ext cx="80650" cy="173600"/>
            </a:xfrm>
            <a:custGeom>
              <a:avLst/>
              <a:gdLst/>
              <a:ahLst/>
              <a:cxnLst/>
              <a:rect l="l" t="t" r="r" b="b"/>
              <a:pathLst>
                <a:path w="3226" h="6944" extrusionOk="0">
                  <a:moveTo>
                    <a:pt x="2068" y="0"/>
                  </a:moveTo>
                  <a:lnTo>
                    <a:pt x="0" y="6527"/>
                  </a:lnTo>
                  <a:lnTo>
                    <a:pt x="1296" y="6944"/>
                  </a:lnTo>
                  <a:lnTo>
                    <a:pt x="3055" y="1389"/>
                  </a:lnTo>
                  <a:cubicBezTo>
                    <a:pt x="3225" y="849"/>
                    <a:pt x="2932" y="278"/>
                    <a:pt x="2407" y="108"/>
                  </a:cubicBezTo>
                  <a:lnTo>
                    <a:pt x="20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8"/>
            <p:cNvSpPr/>
            <p:nvPr/>
          </p:nvSpPr>
          <p:spPr>
            <a:xfrm>
              <a:off x="6331450" y="3010800"/>
              <a:ext cx="137750" cy="315775"/>
            </a:xfrm>
            <a:custGeom>
              <a:avLst/>
              <a:gdLst/>
              <a:ahLst/>
              <a:cxnLst/>
              <a:rect l="l" t="t" r="r" b="b"/>
              <a:pathLst>
                <a:path w="5510" h="12631" extrusionOk="0">
                  <a:moveTo>
                    <a:pt x="4229" y="1"/>
                  </a:moveTo>
                  <a:lnTo>
                    <a:pt x="124" y="11728"/>
                  </a:lnTo>
                  <a:cubicBezTo>
                    <a:pt x="1" y="12083"/>
                    <a:pt x="186" y="12468"/>
                    <a:pt x="541" y="12592"/>
                  </a:cubicBezTo>
                  <a:cubicBezTo>
                    <a:pt x="615" y="12618"/>
                    <a:pt x="691" y="12630"/>
                    <a:pt x="766" y="12630"/>
                  </a:cubicBezTo>
                  <a:cubicBezTo>
                    <a:pt x="1046" y="12630"/>
                    <a:pt x="1307" y="12456"/>
                    <a:pt x="1405" y="12175"/>
                  </a:cubicBezTo>
                  <a:lnTo>
                    <a:pt x="5509" y="448"/>
                  </a:lnTo>
                  <a:lnTo>
                    <a:pt x="42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8"/>
            <p:cNvSpPr/>
            <p:nvPr/>
          </p:nvSpPr>
          <p:spPr>
            <a:xfrm>
              <a:off x="6166750" y="3003175"/>
              <a:ext cx="423575" cy="192050"/>
            </a:xfrm>
            <a:custGeom>
              <a:avLst/>
              <a:gdLst/>
              <a:ahLst/>
              <a:cxnLst/>
              <a:rect l="l" t="t" r="r" b="b"/>
              <a:pathLst>
                <a:path w="16943" h="7682" extrusionOk="0">
                  <a:moveTo>
                    <a:pt x="5952" y="0"/>
                  </a:moveTo>
                  <a:cubicBezTo>
                    <a:pt x="4562" y="0"/>
                    <a:pt x="3349" y="212"/>
                    <a:pt x="2454" y="460"/>
                  </a:cubicBezTo>
                  <a:cubicBezTo>
                    <a:pt x="1543" y="723"/>
                    <a:pt x="0" y="1340"/>
                    <a:pt x="170" y="2512"/>
                  </a:cubicBezTo>
                  <a:lnTo>
                    <a:pt x="494" y="3608"/>
                  </a:lnTo>
                  <a:cubicBezTo>
                    <a:pt x="494" y="3608"/>
                    <a:pt x="3451" y="2042"/>
                    <a:pt x="6789" y="2042"/>
                  </a:cubicBezTo>
                  <a:cubicBezTo>
                    <a:pt x="7536" y="2042"/>
                    <a:pt x="8302" y="2120"/>
                    <a:pt x="9058" y="2312"/>
                  </a:cubicBezTo>
                  <a:cubicBezTo>
                    <a:pt x="12761" y="3269"/>
                    <a:pt x="15492" y="7682"/>
                    <a:pt x="15492" y="7682"/>
                  </a:cubicBezTo>
                  <a:cubicBezTo>
                    <a:pt x="16634" y="7435"/>
                    <a:pt x="16942" y="6694"/>
                    <a:pt x="16433" y="5784"/>
                  </a:cubicBezTo>
                  <a:cubicBezTo>
                    <a:pt x="15199" y="3546"/>
                    <a:pt x="13748" y="2590"/>
                    <a:pt x="13748" y="2590"/>
                  </a:cubicBezTo>
                  <a:cubicBezTo>
                    <a:pt x="11094" y="591"/>
                    <a:pt x="8276" y="0"/>
                    <a:pt x="5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8"/>
            <p:cNvSpPr/>
            <p:nvPr/>
          </p:nvSpPr>
          <p:spPr>
            <a:xfrm>
              <a:off x="6327975" y="3051325"/>
              <a:ext cx="3125" cy="491850"/>
            </a:xfrm>
            <a:custGeom>
              <a:avLst/>
              <a:gdLst/>
              <a:ahLst/>
              <a:cxnLst/>
              <a:rect l="l" t="t" r="r" b="b"/>
              <a:pathLst>
                <a:path w="125" h="19674" extrusionOk="0">
                  <a:moveTo>
                    <a:pt x="1" y="0"/>
                  </a:moveTo>
                  <a:lnTo>
                    <a:pt x="1" y="19674"/>
                  </a:lnTo>
                  <a:lnTo>
                    <a:pt x="124" y="19674"/>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8"/>
            <p:cNvSpPr/>
            <p:nvPr/>
          </p:nvSpPr>
          <p:spPr>
            <a:xfrm>
              <a:off x="6081875" y="3293950"/>
              <a:ext cx="495325" cy="3125"/>
            </a:xfrm>
            <a:custGeom>
              <a:avLst/>
              <a:gdLst/>
              <a:ahLst/>
              <a:cxnLst/>
              <a:rect l="l" t="t" r="r" b="b"/>
              <a:pathLst>
                <a:path w="19813" h="125" extrusionOk="0">
                  <a:moveTo>
                    <a:pt x="1" y="1"/>
                  </a:moveTo>
                  <a:lnTo>
                    <a:pt x="1" y="124"/>
                  </a:lnTo>
                  <a:lnTo>
                    <a:pt x="19813" y="124"/>
                  </a:lnTo>
                  <a:lnTo>
                    <a:pt x="198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8"/>
            <p:cNvSpPr/>
            <p:nvPr/>
          </p:nvSpPr>
          <p:spPr>
            <a:xfrm>
              <a:off x="6171375" y="3100700"/>
              <a:ext cx="313250" cy="387300"/>
            </a:xfrm>
            <a:custGeom>
              <a:avLst/>
              <a:gdLst/>
              <a:ahLst/>
              <a:cxnLst/>
              <a:rect l="l" t="t" r="r" b="b"/>
              <a:pathLst>
                <a:path w="12530" h="15492" extrusionOk="0">
                  <a:moveTo>
                    <a:pt x="12422" y="0"/>
                  </a:moveTo>
                  <a:lnTo>
                    <a:pt x="0" y="15415"/>
                  </a:lnTo>
                  <a:lnTo>
                    <a:pt x="93" y="15492"/>
                  </a:lnTo>
                  <a:lnTo>
                    <a:pt x="12530" y="77"/>
                  </a:lnTo>
                  <a:lnTo>
                    <a:pt x="124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8"/>
            <p:cNvSpPr/>
            <p:nvPr/>
          </p:nvSpPr>
          <p:spPr>
            <a:xfrm>
              <a:off x="6171375" y="3103400"/>
              <a:ext cx="316350" cy="384600"/>
            </a:xfrm>
            <a:custGeom>
              <a:avLst/>
              <a:gdLst/>
              <a:ahLst/>
              <a:cxnLst/>
              <a:rect l="l" t="t" r="r" b="b"/>
              <a:pathLst>
                <a:path w="12654" h="15384" extrusionOk="0">
                  <a:moveTo>
                    <a:pt x="93" y="0"/>
                  </a:moveTo>
                  <a:lnTo>
                    <a:pt x="0" y="77"/>
                  </a:lnTo>
                  <a:lnTo>
                    <a:pt x="12560" y="15384"/>
                  </a:lnTo>
                  <a:lnTo>
                    <a:pt x="12653" y="15307"/>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8"/>
            <p:cNvSpPr/>
            <p:nvPr/>
          </p:nvSpPr>
          <p:spPr>
            <a:xfrm>
              <a:off x="6240600" y="3219950"/>
              <a:ext cx="174975" cy="151100"/>
            </a:xfrm>
            <a:custGeom>
              <a:avLst/>
              <a:gdLst/>
              <a:ahLst/>
              <a:cxnLst/>
              <a:rect l="l" t="t" r="r" b="b"/>
              <a:pathLst>
                <a:path w="6999" h="6044" extrusionOk="0">
                  <a:moveTo>
                    <a:pt x="3553" y="0"/>
                  </a:moveTo>
                  <a:cubicBezTo>
                    <a:pt x="1626" y="0"/>
                    <a:pt x="0" y="1911"/>
                    <a:pt x="703" y="3994"/>
                  </a:cubicBezTo>
                  <a:cubicBezTo>
                    <a:pt x="1153" y="5345"/>
                    <a:pt x="2350" y="6044"/>
                    <a:pt x="3554" y="6044"/>
                  </a:cubicBezTo>
                  <a:cubicBezTo>
                    <a:pt x="4620" y="6044"/>
                    <a:pt x="5693" y="5495"/>
                    <a:pt x="6258" y="4365"/>
                  </a:cubicBezTo>
                  <a:cubicBezTo>
                    <a:pt x="6999" y="2884"/>
                    <a:pt x="6397" y="1063"/>
                    <a:pt x="4900" y="322"/>
                  </a:cubicBezTo>
                  <a:cubicBezTo>
                    <a:pt x="4451" y="101"/>
                    <a:pt x="3994" y="0"/>
                    <a:pt x="3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8"/>
            <p:cNvSpPr/>
            <p:nvPr/>
          </p:nvSpPr>
          <p:spPr>
            <a:xfrm>
              <a:off x="6281950" y="3255175"/>
              <a:ext cx="93500" cy="80800"/>
            </a:xfrm>
            <a:custGeom>
              <a:avLst/>
              <a:gdLst/>
              <a:ahLst/>
              <a:cxnLst/>
              <a:rect l="l" t="t" r="r" b="b"/>
              <a:pathLst>
                <a:path w="3740" h="3232" extrusionOk="0">
                  <a:moveTo>
                    <a:pt x="1896" y="1"/>
                  </a:moveTo>
                  <a:cubicBezTo>
                    <a:pt x="864" y="1"/>
                    <a:pt x="1" y="1024"/>
                    <a:pt x="376" y="2138"/>
                  </a:cubicBezTo>
                  <a:cubicBezTo>
                    <a:pt x="614" y="2859"/>
                    <a:pt x="1255" y="3231"/>
                    <a:pt x="1902" y="3231"/>
                  </a:cubicBezTo>
                  <a:cubicBezTo>
                    <a:pt x="2474" y="3231"/>
                    <a:pt x="3050" y="2940"/>
                    <a:pt x="3354" y="2339"/>
                  </a:cubicBezTo>
                  <a:cubicBezTo>
                    <a:pt x="3740" y="1536"/>
                    <a:pt x="3416" y="564"/>
                    <a:pt x="2629" y="178"/>
                  </a:cubicBezTo>
                  <a:cubicBezTo>
                    <a:pt x="2384" y="56"/>
                    <a:pt x="2136" y="1"/>
                    <a:pt x="1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8"/>
            <p:cNvSpPr/>
            <p:nvPr/>
          </p:nvSpPr>
          <p:spPr>
            <a:xfrm>
              <a:off x="6050625" y="3044525"/>
              <a:ext cx="535850" cy="515625"/>
            </a:xfrm>
            <a:custGeom>
              <a:avLst/>
              <a:gdLst/>
              <a:ahLst/>
              <a:cxnLst/>
              <a:rect l="l" t="t" r="r" b="b"/>
              <a:pathLst>
                <a:path w="21434" h="20625" extrusionOk="0">
                  <a:moveTo>
                    <a:pt x="11126" y="473"/>
                  </a:moveTo>
                  <a:cubicBezTo>
                    <a:pt x="16557" y="473"/>
                    <a:pt x="20955" y="4886"/>
                    <a:pt x="20970" y="10302"/>
                  </a:cubicBezTo>
                  <a:cubicBezTo>
                    <a:pt x="20970" y="14283"/>
                    <a:pt x="18563" y="17862"/>
                    <a:pt x="14891" y="19390"/>
                  </a:cubicBezTo>
                  <a:cubicBezTo>
                    <a:pt x="13675" y="19896"/>
                    <a:pt x="12399" y="20141"/>
                    <a:pt x="11133" y="20141"/>
                  </a:cubicBezTo>
                  <a:cubicBezTo>
                    <a:pt x="8575" y="20141"/>
                    <a:pt x="6061" y="19139"/>
                    <a:pt x="4182" y="17261"/>
                  </a:cubicBezTo>
                  <a:cubicBezTo>
                    <a:pt x="1359" y="14452"/>
                    <a:pt x="525" y="10225"/>
                    <a:pt x="2038" y="6537"/>
                  </a:cubicBezTo>
                  <a:cubicBezTo>
                    <a:pt x="3565" y="2864"/>
                    <a:pt x="7145" y="473"/>
                    <a:pt x="11126" y="473"/>
                  </a:cubicBezTo>
                  <a:close/>
                  <a:moveTo>
                    <a:pt x="11135" y="0"/>
                  </a:moveTo>
                  <a:cubicBezTo>
                    <a:pt x="8451" y="0"/>
                    <a:pt x="5815" y="1046"/>
                    <a:pt x="3843" y="3019"/>
                  </a:cubicBezTo>
                  <a:cubicBezTo>
                    <a:pt x="896" y="5966"/>
                    <a:pt x="1" y="10394"/>
                    <a:pt x="1605" y="14252"/>
                  </a:cubicBezTo>
                  <a:cubicBezTo>
                    <a:pt x="3195" y="18109"/>
                    <a:pt x="6960" y="20624"/>
                    <a:pt x="11126" y="20624"/>
                  </a:cubicBezTo>
                  <a:cubicBezTo>
                    <a:pt x="16820" y="20609"/>
                    <a:pt x="21433" y="15995"/>
                    <a:pt x="21433" y="10302"/>
                  </a:cubicBezTo>
                  <a:cubicBezTo>
                    <a:pt x="21433" y="6136"/>
                    <a:pt x="18933" y="2371"/>
                    <a:pt x="15076" y="781"/>
                  </a:cubicBezTo>
                  <a:cubicBezTo>
                    <a:pt x="13800" y="256"/>
                    <a:pt x="12462" y="0"/>
                    <a:pt x="1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8"/>
            <p:cNvSpPr/>
            <p:nvPr/>
          </p:nvSpPr>
          <p:spPr>
            <a:xfrm>
              <a:off x="6954825" y="3005325"/>
              <a:ext cx="418200" cy="189900"/>
            </a:xfrm>
            <a:custGeom>
              <a:avLst/>
              <a:gdLst/>
              <a:ahLst/>
              <a:cxnLst/>
              <a:rect l="l" t="t" r="r" b="b"/>
              <a:pathLst>
                <a:path w="16728" h="7596" extrusionOk="0">
                  <a:moveTo>
                    <a:pt x="6305" y="1"/>
                  </a:moveTo>
                  <a:cubicBezTo>
                    <a:pt x="4913" y="1"/>
                    <a:pt x="3693" y="245"/>
                    <a:pt x="2747" y="513"/>
                  </a:cubicBezTo>
                  <a:cubicBezTo>
                    <a:pt x="2115" y="683"/>
                    <a:pt x="1081" y="1300"/>
                    <a:pt x="464" y="1825"/>
                  </a:cubicBezTo>
                  <a:cubicBezTo>
                    <a:pt x="140" y="2118"/>
                    <a:pt x="1" y="2565"/>
                    <a:pt x="124" y="2997"/>
                  </a:cubicBezTo>
                  <a:lnTo>
                    <a:pt x="279" y="3522"/>
                  </a:lnTo>
                  <a:cubicBezTo>
                    <a:pt x="279" y="3522"/>
                    <a:pt x="3246" y="1956"/>
                    <a:pt x="6580" y="1956"/>
                  </a:cubicBezTo>
                  <a:cubicBezTo>
                    <a:pt x="7325" y="1956"/>
                    <a:pt x="8089" y="2034"/>
                    <a:pt x="8842" y="2226"/>
                  </a:cubicBezTo>
                  <a:cubicBezTo>
                    <a:pt x="12546" y="3183"/>
                    <a:pt x="15277" y="7596"/>
                    <a:pt x="15277" y="7596"/>
                  </a:cubicBezTo>
                  <a:cubicBezTo>
                    <a:pt x="16419" y="7349"/>
                    <a:pt x="16727" y="6608"/>
                    <a:pt x="16233" y="5698"/>
                  </a:cubicBezTo>
                  <a:cubicBezTo>
                    <a:pt x="14999" y="3460"/>
                    <a:pt x="13533" y="2504"/>
                    <a:pt x="13533" y="2504"/>
                  </a:cubicBezTo>
                  <a:cubicBezTo>
                    <a:pt x="10967" y="572"/>
                    <a:pt x="8435" y="1"/>
                    <a:pt x="6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8"/>
            <p:cNvSpPr/>
            <p:nvPr/>
          </p:nvSpPr>
          <p:spPr>
            <a:xfrm>
              <a:off x="7110675" y="3051325"/>
              <a:ext cx="3125" cy="491850"/>
            </a:xfrm>
            <a:custGeom>
              <a:avLst/>
              <a:gdLst/>
              <a:ahLst/>
              <a:cxnLst/>
              <a:rect l="l" t="t" r="r" b="b"/>
              <a:pathLst>
                <a:path w="125" h="19674" extrusionOk="0">
                  <a:moveTo>
                    <a:pt x="1" y="0"/>
                  </a:moveTo>
                  <a:lnTo>
                    <a:pt x="1" y="19674"/>
                  </a:lnTo>
                  <a:lnTo>
                    <a:pt x="124" y="19674"/>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8"/>
            <p:cNvSpPr/>
            <p:nvPr/>
          </p:nvSpPr>
          <p:spPr>
            <a:xfrm>
              <a:off x="6864575" y="3293950"/>
              <a:ext cx="495325" cy="3125"/>
            </a:xfrm>
            <a:custGeom>
              <a:avLst/>
              <a:gdLst/>
              <a:ahLst/>
              <a:cxnLst/>
              <a:rect l="l" t="t" r="r" b="b"/>
              <a:pathLst>
                <a:path w="19813" h="125" extrusionOk="0">
                  <a:moveTo>
                    <a:pt x="0" y="1"/>
                  </a:moveTo>
                  <a:lnTo>
                    <a:pt x="0" y="124"/>
                  </a:lnTo>
                  <a:lnTo>
                    <a:pt x="19812" y="124"/>
                  </a:lnTo>
                  <a:lnTo>
                    <a:pt x="198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8"/>
            <p:cNvSpPr/>
            <p:nvPr/>
          </p:nvSpPr>
          <p:spPr>
            <a:xfrm>
              <a:off x="6954075" y="3100700"/>
              <a:ext cx="313250" cy="387300"/>
            </a:xfrm>
            <a:custGeom>
              <a:avLst/>
              <a:gdLst/>
              <a:ahLst/>
              <a:cxnLst/>
              <a:rect l="l" t="t" r="r" b="b"/>
              <a:pathLst>
                <a:path w="12530" h="15492" extrusionOk="0">
                  <a:moveTo>
                    <a:pt x="12437" y="0"/>
                  </a:moveTo>
                  <a:lnTo>
                    <a:pt x="0" y="15415"/>
                  </a:lnTo>
                  <a:lnTo>
                    <a:pt x="93" y="15492"/>
                  </a:lnTo>
                  <a:lnTo>
                    <a:pt x="12529" y="77"/>
                  </a:lnTo>
                  <a:lnTo>
                    <a:pt x="12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8"/>
            <p:cNvSpPr/>
            <p:nvPr/>
          </p:nvSpPr>
          <p:spPr>
            <a:xfrm>
              <a:off x="6954075" y="3103400"/>
              <a:ext cx="316325" cy="384600"/>
            </a:xfrm>
            <a:custGeom>
              <a:avLst/>
              <a:gdLst/>
              <a:ahLst/>
              <a:cxnLst/>
              <a:rect l="l" t="t" r="r" b="b"/>
              <a:pathLst>
                <a:path w="12653" h="15384" extrusionOk="0">
                  <a:moveTo>
                    <a:pt x="93" y="0"/>
                  </a:moveTo>
                  <a:lnTo>
                    <a:pt x="0" y="77"/>
                  </a:lnTo>
                  <a:lnTo>
                    <a:pt x="12560" y="15384"/>
                  </a:lnTo>
                  <a:lnTo>
                    <a:pt x="12653" y="15307"/>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8"/>
            <p:cNvSpPr/>
            <p:nvPr/>
          </p:nvSpPr>
          <p:spPr>
            <a:xfrm>
              <a:off x="7023250" y="3219900"/>
              <a:ext cx="171550" cy="151325"/>
            </a:xfrm>
            <a:custGeom>
              <a:avLst/>
              <a:gdLst/>
              <a:ahLst/>
              <a:cxnLst/>
              <a:rect l="l" t="t" r="r" b="b"/>
              <a:pathLst>
                <a:path w="6862" h="6053" extrusionOk="0">
                  <a:moveTo>
                    <a:pt x="3570" y="1"/>
                  </a:moveTo>
                  <a:cubicBezTo>
                    <a:pt x="1670" y="1"/>
                    <a:pt x="0" y="1883"/>
                    <a:pt x="705" y="3996"/>
                  </a:cubicBezTo>
                  <a:cubicBezTo>
                    <a:pt x="1161" y="5366"/>
                    <a:pt x="2359" y="6053"/>
                    <a:pt x="3558" y="6053"/>
                  </a:cubicBezTo>
                  <a:cubicBezTo>
                    <a:pt x="4750" y="6053"/>
                    <a:pt x="5945" y="5374"/>
                    <a:pt x="6414" y="4012"/>
                  </a:cubicBezTo>
                  <a:cubicBezTo>
                    <a:pt x="6861" y="2716"/>
                    <a:pt x="6383" y="1296"/>
                    <a:pt x="5241" y="525"/>
                  </a:cubicBezTo>
                  <a:cubicBezTo>
                    <a:pt x="4700" y="162"/>
                    <a:pt x="4125"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8"/>
            <p:cNvSpPr/>
            <p:nvPr/>
          </p:nvSpPr>
          <p:spPr>
            <a:xfrm>
              <a:off x="7063900" y="3255200"/>
              <a:ext cx="92325" cy="80850"/>
            </a:xfrm>
            <a:custGeom>
              <a:avLst/>
              <a:gdLst/>
              <a:ahLst/>
              <a:cxnLst/>
              <a:rect l="l" t="t" r="r" b="b"/>
              <a:pathLst>
                <a:path w="3693" h="3234" extrusionOk="0">
                  <a:moveTo>
                    <a:pt x="1933" y="0"/>
                  </a:moveTo>
                  <a:cubicBezTo>
                    <a:pt x="902" y="0"/>
                    <a:pt x="0" y="1037"/>
                    <a:pt x="421" y="2168"/>
                  </a:cubicBezTo>
                  <a:cubicBezTo>
                    <a:pt x="684" y="2882"/>
                    <a:pt x="1313" y="3233"/>
                    <a:pt x="1939" y="3233"/>
                  </a:cubicBezTo>
                  <a:cubicBezTo>
                    <a:pt x="2599" y="3233"/>
                    <a:pt x="3255" y="2843"/>
                    <a:pt x="3476" y="2075"/>
                  </a:cubicBezTo>
                  <a:cubicBezTo>
                    <a:pt x="3692" y="1396"/>
                    <a:pt x="3415" y="656"/>
                    <a:pt x="2813" y="270"/>
                  </a:cubicBezTo>
                  <a:cubicBezTo>
                    <a:pt x="2527" y="83"/>
                    <a:pt x="2225" y="0"/>
                    <a:pt x="19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8"/>
            <p:cNvSpPr/>
            <p:nvPr/>
          </p:nvSpPr>
          <p:spPr>
            <a:xfrm>
              <a:off x="6833700" y="3044525"/>
              <a:ext cx="535850" cy="515625"/>
            </a:xfrm>
            <a:custGeom>
              <a:avLst/>
              <a:gdLst/>
              <a:ahLst/>
              <a:cxnLst/>
              <a:rect l="l" t="t" r="r" b="b"/>
              <a:pathLst>
                <a:path w="21434" h="20625" extrusionOk="0">
                  <a:moveTo>
                    <a:pt x="11126" y="473"/>
                  </a:moveTo>
                  <a:cubicBezTo>
                    <a:pt x="16542" y="473"/>
                    <a:pt x="20939" y="4886"/>
                    <a:pt x="20955" y="10302"/>
                  </a:cubicBezTo>
                  <a:cubicBezTo>
                    <a:pt x="20955" y="14283"/>
                    <a:pt x="18563" y="17862"/>
                    <a:pt x="14875" y="19390"/>
                  </a:cubicBezTo>
                  <a:cubicBezTo>
                    <a:pt x="13660" y="19896"/>
                    <a:pt x="12383" y="20141"/>
                    <a:pt x="11117" y="20141"/>
                  </a:cubicBezTo>
                  <a:cubicBezTo>
                    <a:pt x="8560" y="20141"/>
                    <a:pt x="6046" y="19139"/>
                    <a:pt x="4167" y="17261"/>
                  </a:cubicBezTo>
                  <a:cubicBezTo>
                    <a:pt x="1359" y="14452"/>
                    <a:pt x="510" y="10225"/>
                    <a:pt x="2038" y="6537"/>
                  </a:cubicBezTo>
                  <a:cubicBezTo>
                    <a:pt x="3550" y="2864"/>
                    <a:pt x="7145" y="473"/>
                    <a:pt x="11126" y="473"/>
                  </a:cubicBezTo>
                  <a:close/>
                  <a:moveTo>
                    <a:pt x="11127" y="0"/>
                  </a:moveTo>
                  <a:cubicBezTo>
                    <a:pt x="8443" y="0"/>
                    <a:pt x="5800" y="1046"/>
                    <a:pt x="3828" y="3019"/>
                  </a:cubicBezTo>
                  <a:cubicBezTo>
                    <a:pt x="880" y="5966"/>
                    <a:pt x="1" y="10394"/>
                    <a:pt x="1590" y="14252"/>
                  </a:cubicBezTo>
                  <a:cubicBezTo>
                    <a:pt x="3195" y="18109"/>
                    <a:pt x="6944" y="20624"/>
                    <a:pt x="11126" y="20624"/>
                  </a:cubicBezTo>
                  <a:cubicBezTo>
                    <a:pt x="16804" y="20609"/>
                    <a:pt x="21418" y="15995"/>
                    <a:pt x="21433" y="10302"/>
                  </a:cubicBezTo>
                  <a:cubicBezTo>
                    <a:pt x="21433" y="6136"/>
                    <a:pt x="18918" y="2371"/>
                    <a:pt x="15061" y="781"/>
                  </a:cubicBezTo>
                  <a:cubicBezTo>
                    <a:pt x="13790" y="256"/>
                    <a:pt x="12453" y="0"/>
                    <a:pt x="11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8"/>
            <p:cNvSpPr/>
            <p:nvPr/>
          </p:nvSpPr>
          <p:spPr>
            <a:xfrm>
              <a:off x="6741125" y="3261550"/>
              <a:ext cx="32825" cy="27750"/>
            </a:xfrm>
            <a:custGeom>
              <a:avLst/>
              <a:gdLst/>
              <a:ahLst/>
              <a:cxnLst/>
              <a:rect l="l" t="t" r="r" b="b"/>
              <a:pathLst>
                <a:path w="1313" h="1110" extrusionOk="0">
                  <a:moveTo>
                    <a:pt x="757" y="1"/>
                  </a:moveTo>
                  <a:cubicBezTo>
                    <a:pt x="263" y="1"/>
                    <a:pt x="1" y="602"/>
                    <a:pt x="356" y="942"/>
                  </a:cubicBezTo>
                  <a:cubicBezTo>
                    <a:pt x="471" y="1058"/>
                    <a:pt x="613" y="1109"/>
                    <a:pt x="752" y="1109"/>
                  </a:cubicBezTo>
                  <a:cubicBezTo>
                    <a:pt x="1039" y="1109"/>
                    <a:pt x="1312" y="889"/>
                    <a:pt x="1312" y="556"/>
                  </a:cubicBezTo>
                  <a:cubicBezTo>
                    <a:pt x="1312" y="247"/>
                    <a:pt x="1065" y="1"/>
                    <a:pt x="7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8"/>
            <p:cNvSpPr/>
            <p:nvPr/>
          </p:nvSpPr>
          <p:spPr>
            <a:xfrm>
              <a:off x="6659350" y="3201750"/>
              <a:ext cx="171300" cy="146775"/>
            </a:xfrm>
            <a:custGeom>
              <a:avLst/>
              <a:gdLst/>
              <a:ahLst/>
              <a:cxnLst/>
              <a:rect l="l" t="t" r="r" b="b"/>
              <a:pathLst>
                <a:path w="6852" h="5871" extrusionOk="0">
                  <a:moveTo>
                    <a:pt x="3907" y="725"/>
                  </a:moveTo>
                  <a:cubicBezTo>
                    <a:pt x="5046" y="725"/>
                    <a:pt x="6142" y="1606"/>
                    <a:pt x="6142" y="2933"/>
                  </a:cubicBezTo>
                  <a:cubicBezTo>
                    <a:pt x="6142" y="4152"/>
                    <a:pt x="5154" y="5139"/>
                    <a:pt x="3935" y="5155"/>
                  </a:cubicBezTo>
                  <a:cubicBezTo>
                    <a:pt x="1960" y="5155"/>
                    <a:pt x="973" y="2763"/>
                    <a:pt x="2361" y="1374"/>
                  </a:cubicBezTo>
                  <a:cubicBezTo>
                    <a:pt x="2810" y="926"/>
                    <a:pt x="3363" y="725"/>
                    <a:pt x="3907" y="725"/>
                  </a:cubicBezTo>
                  <a:close/>
                  <a:moveTo>
                    <a:pt x="3935" y="1"/>
                  </a:moveTo>
                  <a:cubicBezTo>
                    <a:pt x="1312" y="1"/>
                    <a:pt x="0" y="3164"/>
                    <a:pt x="1852" y="5000"/>
                  </a:cubicBezTo>
                  <a:cubicBezTo>
                    <a:pt x="2453" y="5601"/>
                    <a:pt x="3191" y="5871"/>
                    <a:pt x="3913" y="5871"/>
                  </a:cubicBezTo>
                  <a:cubicBezTo>
                    <a:pt x="5415" y="5871"/>
                    <a:pt x="6851" y="4704"/>
                    <a:pt x="6851" y="2933"/>
                  </a:cubicBezTo>
                  <a:cubicBezTo>
                    <a:pt x="6851" y="1312"/>
                    <a:pt x="5540" y="1"/>
                    <a:pt x="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8"/>
            <p:cNvSpPr/>
            <p:nvPr/>
          </p:nvSpPr>
          <p:spPr>
            <a:xfrm>
              <a:off x="6724550" y="3217950"/>
              <a:ext cx="72925" cy="114600"/>
            </a:xfrm>
            <a:custGeom>
              <a:avLst/>
              <a:gdLst/>
              <a:ahLst/>
              <a:cxnLst/>
              <a:rect l="l" t="t" r="r" b="b"/>
              <a:pathLst>
                <a:path w="2917" h="4584" extrusionOk="0">
                  <a:moveTo>
                    <a:pt x="278" y="1"/>
                  </a:moveTo>
                  <a:lnTo>
                    <a:pt x="0" y="171"/>
                  </a:lnTo>
                  <a:lnTo>
                    <a:pt x="2639" y="4584"/>
                  </a:lnTo>
                  <a:lnTo>
                    <a:pt x="2916" y="4414"/>
                  </a:lnTo>
                  <a:lnTo>
                    <a:pt x="2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8"/>
            <p:cNvSpPr/>
            <p:nvPr/>
          </p:nvSpPr>
          <p:spPr>
            <a:xfrm>
              <a:off x="6709875" y="3228375"/>
              <a:ext cx="95300" cy="100700"/>
            </a:xfrm>
            <a:custGeom>
              <a:avLst/>
              <a:gdLst/>
              <a:ahLst/>
              <a:cxnLst/>
              <a:rect l="l" t="t" r="r" b="b"/>
              <a:pathLst>
                <a:path w="3812" h="4028" extrusionOk="0">
                  <a:moveTo>
                    <a:pt x="3581" y="1"/>
                  </a:moveTo>
                  <a:lnTo>
                    <a:pt x="1" y="3796"/>
                  </a:lnTo>
                  <a:lnTo>
                    <a:pt x="232" y="4028"/>
                  </a:lnTo>
                  <a:lnTo>
                    <a:pt x="3812" y="217"/>
                  </a:lnTo>
                  <a:lnTo>
                    <a:pt x="35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8"/>
            <p:cNvSpPr/>
            <p:nvPr/>
          </p:nvSpPr>
          <p:spPr>
            <a:xfrm>
              <a:off x="6694075" y="3271200"/>
              <a:ext cx="131175" cy="8125"/>
            </a:xfrm>
            <a:custGeom>
              <a:avLst/>
              <a:gdLst/>
              <a:ahLst/>
              <a:cxnLst/>
              <a:rect l="l" t="t" r="r" b="b"/>
              <a:pathLst>
                <a:path w="5247" h="325" extrusionOk="0">
                  <a:moveTo>
                    <a:pt x="0" y="0"/>
                  </a:moveTo>
                  <a:lnTo>
                    <a:pt x="0" y="324"/>
                  </a:lnTo>
                  <a:lnTo>
                    <a:pt x="5246" y="324"/>
                  </a:lnTo>
                  <a:lnTo>
                    <a:pt x="52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8"/>
            <p:cNvSpPr/>
            <p:nvPr/>
          </p:nvSpPr>
          <p:spPr>
            <a:xfrm>
              <a:off x="6697150" y="3325775"/>
              <a:ext cx="143900" cy="53075"/>
            </a:xfrm>
            <a:custGeom>
              <a:avLst/>
              <a:gdLst/>
              <a:ahLst/>
              <a:cxnLst/>
              <a:rect l="l" t="t" r="r" b="b"/>
              <a:pathLst>
                <a:path w="5756" h="2123" extrusionOk="0">
                  <a:moveTo>
                    <a:pt x="5206" y="0"/>
                  </a:moveTo>
                  <a:cubicBezTo>
                    <a:pt x="5179" y="0"/>
                    <a:pt x="5151" y="3"/>
                    <a:pt x="5123" y="8"/>
                  </a:cubicBezTo>
                  <a:lnTo>
                    <a:pt x="710" y="919"/>
                  </a:lnTo>
                  <a:cubicBezTo>
                    <a:pt x="278" y="1011"/>
                    <a:pt x="1" y="1428"/>
                    <a:pt x="93" y="1860"/>
                  </a:cubicBezTo>
                  <a:lnTo>
                    <a:pt x="139" y="2122"/>
                  </a:lnTo>
                  <a:lnTo>
                    <a:pt x="5756" y="980"/>
                  </a:lnTo>
                  <a:lnTo>
                    <a:pt x="5633" y="348"/>
                  </a:lnTo>
                  <a:cubicBezTo>
                    <a:pt x="5592" y="144"/>
                    <a:pt x="5408" y="0"/>
                    <a:pt x="5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8"/>
            <p:cNvSpPr/>
            <p:nvPr/>
          </p:nvSpPr>
          <p:spPr>
            <a:xfrm>
              <a:off x="6761750" y="3279475"/>
              <a:ext cx="13725" cy="68125"/>
            </a:xfrm>
            <a:custGeom>
              <a:avLst/>
              <a:gdLst/>
              <a:ahLst/>
              <a:cxnLst/>
              <a:rect l="l" t="t" r="r" b="b"/>
              <a:pathLst>
                <a:path w="549" h="2725" extrusionOk="0">
                  <a:moveTo>
                    <a:pt x="59" y="0"/>
                  </a:moveTo>
                  <a:cubicBezTo>
                    <a:pt x="30" y="0"/>
                    <a:pt x="0" y="20"/>
                    <a:pt x="9" y="55"/>
                  </a:cubicBezTo>
                  <a:lnTo>
                    <a:pt x="441" y="2678"/>
                  </a:lnTo>
                  <a:cubicBezTo>
                    <a:pt x="441" y="2709"/>
                    <a:pt x="472" y="2724"/>
                    <a:pt x="487" y="2724"/>
                  </a:cubicBezTo>
                  <a:lnTo>
                    <a:pt x="503" y="2724"/>
                  </a:lnTo>
                  <a:cubicBezTo>
                    <a:pt x="518" y="2709"/>
                    <a:pt x="549" y="2694"/>
                    <a:pt x="533" y="2663"/>
                  </a:cubicBezTo>
                  <a:lnTo>
                    <a:pt x="101" y="40"/>
                  </a:lnTo>
                  <a:cubicBezTo>
                    <a:pt x="101" y="13"/>
                    <a:pt x="81"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8"/>
            <p:cNvSpPr/>
            <p:nvPr/>
          </p:nvSpPr>
          <p:spPr>
            <a:xfrm>
              <a:off x="6476875" y="2947925"/>
              <a:ext cx="242675" cy="277775"/>
            </a:xfrm>
            <a:custGeom>
              <a:avLst/>
              <a:gdLst/>
              <a:ahLst/>
              <a:cxnLst/>
              <a:rect l="l" t="t" r="r" b="b"/>
              <a:pathLst>
                <a:path w="9707" h="11111" extrusionOk="0">
                  <a:moveTo>
                    <a:pt x="603" y="1"/>
                  </a:moveTo>
                  <a:lnTo>
                    <a:pt x="1" y="525"/>
                  </a:lnTo>
                  <a:lnTo>
                    <a:pt x="9105" y="11111"/>
                  </a:lnTo>
                  <a:lnTo>
                    <a:pt x="9707" y="10601"/>
                  </a:lnTo>
                  <a:lnTo>
                    <a:pt x="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8"/>
            <p:cNvSpPr/>
            <p:nvPr/>
          </p:nvSpPr>
          <p:spPr>
            <a:xfrm>
              <a:off x="6485375" y="2948925"/>
              <a:ext cx="7350" cy="22575"/>
            </a:xfrm>
            <a:custGeom>
              <a:avLst/>
              <a:gdLst/>
              <a:ahLst/>
              <a:cxnLst/>
              <a:rect l="l" t="t" r="r" b="b"/>
              <a:pathLst>
                <a:path w="294" h="903" extrusionOk="0">
                  <a:moveTo>
                    <a:pt x="283" y="0"/>
                  </a:moveTo>
                  <a:cubicBezTo>
                    <a:pt x="278" y="0"/>
                    <a:pt x="278" y="7"/>
                    <a:pt x="278" y="7"/>
                  </a:cubicBezTo>
                  <a:lnTo>
                    <a:pt x="0" y="887"/>
                  </a:lnTo>
                  <a:cubicBezTo>
                    <a:pt x="0" y="887"/>
                    <a:pt x="0" y="887"/>
                    <a:pt x="16" y="902"/>
                  </a:cubicBezTo>
                  <a:cubicBezTo>
                    <a:pt x="16" y="902"/>
                    <a:pt x="16" y="887"/>
                    <a:pt x="31" y="887"/>
                  </a:cubicBezTo>
                  <a:lnTo>
                    <a:pt x="294" y="23"/>
                  </a:lnTo>
                  <a:cubicBezTo>
                    <a:pt x="294" y="7"/>
                    <a:pt x="294" y="7"/>
                    <a:pt x="294" y="7"/>
                  </a:cubicBezTo>
                  <a:cubicBezTo>
                    <a:pt x="288" y="2"/>
                    <a:pt x="285"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8"/>
            <p:cNvSpPr/>
            <p:nvPr/>
          </p:nvSpPr>
          <p:spPr>
            <a:xfrm>
              <a:off x="6490775" y="2919000"/>
              <a:ext cx="388475" cy="20075"/>
            </a:xfrm>
            <a:custGeom>
              <a:avLst/>
              <a:gdLst/>
              <a:ahLst/>
              <a:cxnLst/>
              <a:rect l="l" t="t" r="r" b="b"/>
              <a:pathLst>
                <a:path w="15539" h="803" extrusionOk="0">
                  <a:moveTo>
                    <a:pt x="0" y="1"/>
                  </a:moveTo>
                  <a:lnTo>
                    <a:pt x="0" y="803"/>
                  </a:lnTo>
                  <a:lnTo>
                    <a:pt x="15539" y="803"/>
                  </a:lnTo>
                  <a:lnTo>
                    <a:pt x="155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8"/>
            <p:cNvSpPr/>
            <p:nvPr/>
          </p:nvSpPr>
          <p:spPr>
            <a:xfrm>
              <a:off x="6496550" y="2919225"/>
              <a:ext cx="7375" cy="19850"/>
            </a:xfrm>
            <a:custGeom>
              <a:avLst/>
              <a:gdLst/>
              <a:ahLst/>
              <a:cxnLst/>
              <a:rect l="l" t="t" r="r" b="b"/>
              <a:pathLst>
                <a:path w="295" h="794" extrusionOk="0">
                  <a:moveTo>
                    <a:pt x="276" y="1"/>
                  </a:moveTo>
                  <a:cubicBezTo>
                    <a:pt x="272" y="1"/>
                    <a:pt x="268" y="3"/>
                    <a:pt x="263" y="7"/>
                  </a:cubicBezTo>
                  <a:lnTo>
                    <a:pt x="1" y="779"/>
                  </a:lnTo>
                  <a:cubicBezTo>
                    <a:pt x="1" y="779"/>
                    <a:pt x="1" y="794"/>
                    <a:pt x="1" y="794"/>
                  </a:cubicBezTo>
                  <a:lnTo>
                    <a:pt x="16" y="794"/>
                  </a:lnTo>
                  <a:lnTo>
                    <a:pt x="294" y="22"/>
                  </a:lnTo>
                  <a:cubicBezTo>
                    <a:pt x="294" y="12"/>
                    <a:pt x="286"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8"/>
            <p:cNvSpPr/>
            <p:nvPr/>
          </p:nvSpPr>
          <p:spPr>
            <a:xfrm>
              <a:off x="6869200" y="2918625"/>
              <a:ext cx="7725" cy="21225"/>
            </a:xfrm>
            <a:custGeom>
              <a:avLst/>
              <a:gdLst/>
              <a:ahLst/>
              <a:cxnLst/>
              <a:rect l="l" t="t" r="r" b="b"/>
              <a:pathLst>
                <a:path w="309" h="849" extrusionOk="0">
                  <a:moveTo>
                    <a:pt x="309" y="0"/>
                  </a:moveTo>
                  <a:cubicBezTo>
                    <a:pt x="294" y="0"/>
                    <a:pt x="294" y="0"/>
                    <a:pt x="294" y="16"/>
                  </a:cubicBezTo>
                  <a:lnTo>
                    <a:pt x="0" y="833"/>
                  </a:lnTo>
                  <a:cubicBezTo>
                    <a:pt x="0" y="833"/>
                    <a:pt x="0" y="849"/>
                    <a:pt x="16" y="849"/>
                  </a:cubicBezTo>
                  <a:cubicBezTo>
                    <a:pt x="16" y="849"/>
                    <a:pt x="16" y="833"/>
                    <a:pt x="31" y="833"/>
                  </a:cubicBezTo>
                  <a:lnTo>
                    <a:pt x="309" y="16"/>
                  </a:lnTo>
                  <a:cubicBezTo>
                    <a:pt x="309" y="16"/>
                    <a:pt x="309" y="16"/>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8"/>
            <p:cNvSpPr/>
            <p:nvPr/>
          </p:nvSpPr>
          <p:spPr>
            <a:xfrm>
              <a:off x="6849525" y="2831825"/>
              <a:ext cx="193275" cy="55100"/>
            </a:xfrm>
            <a:custGeom>
              <a:avLst/>
              <a:gdLst/>
              <a:ahLst/>
              <a:cxnLst/>
              <a:rect l="l" t="t" r="r" b="b"/>
              <a:pathLst>
                <a:path w="7731" h="2204" extrusionOk="0">
                  <a:moveTo>
                    <a:pt x="6379" y="0"/>
                  </a:moveTo>
                  <a:cubicBezTo>
                    <a:pt x="5752" y="0"/>
                    <a:pt x="5071" y="184"/>
                    <a:pt x="4506" y="278"/>
                  </a:cubicBezTo>
                  <a:cubicBezTo>
                    <a:pt x="3395" y="479"/>
                    <a:pt x="2300" y="772"/>
                    <a:pt x="1204" y="1019"/>
                  </a:cubicBezTo>
                  <a:cubicBezTo>
                    <a:pt x="1003" y="1050"/>
                    <a:pt x="818" y="1111"/>
                    <a:pt x="664" y="1235"/>
                  </a:cubicBezTo>
                  <a:cubicBezTo>
                    <a:pt x="0" y="1852"/>
                    <a:pt x="1358" y="2176"/>
                    <a:pt x="1713" y="2191"/>
                  </a:cubicBezTo>
                  <a:cubicBezTo>
                    <a:pt x="1868" y="2199"/>
                    <a:pt x="2014" y="2203"/>
                    <a:pt x="2143" y="2203"/>
                  </a:cubicBezTo>
                  <a:cubicBezTo>
                    <a:pt x="2273" y="2203"/>
                    <a:pt x="2384" y="2199"/>
                    <a:pt x="2469" y="2191"/>
                  </a:cubicBezTo>
                  <a:cubicBezTo>
                    <a:pt x="3133" y="2176"/>
                    <a:pt x="3796" y="2099"/>
                    <a:pt x="4460" y="2068"/>
                  </a:cubicBezTo>
                  <a:cubicBezTo>
                    <a:pt x="5185" y="2022"/>
                    <a:pt x="7731" y="1975"/>
                    <a:pt x="7669" y="849"/>
                  </a:cubicBezTo>
                  <a:cubicBezTo>
                    <a:pt x="7654" y="463"/>
                    <a:pt x="7283" y="155"/>
                    <a:pt x="6944" y="62"/>
                  </a:cubicBezTo>
                  <a:cubicBezTo>
                    <a:pt x="6764" y="18"/>
                    <a:pt x="6574"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8"/>
            <p:cNvSpPr/>
            <p:nvPr/>
          </p:nvSpPr>
          <p:spPr>
            <a:xfrm>
              <a:off x="6820600" y="2768175"/>
              <a:ext cx="195200" cy="645775"/>
            </a:xfrm>
            <a:custGeom>
              <a:avLst/>
              <a:gdLst/>
              <a:ahLst/>
              <a:cxnLst/>
              <a:rect l="l" t="t" r="r" b="b"/>
              <a:pathLst>
                <a:path w="7808" h="25831" extrusionOk="0">
                  <a:moveTo>
                    <a:pt x="7762" y="0"/>
                  </a:moveTo>
                  <a:lnTo>
                    <a:pt x="0" y="3333"/>
                  </a:lnTo>
                  <a:cubicBezTo>
                    <a:pt x="0" y="3333"/>
                    <a:pt x="293" y="8672"/>
                    <a:pt x="139" y="10508"/>
                  </a:cubicBezTo>
                  <a:cubicBezTo>
                    <a:pt x="16" y="12036"/>
                    <a:pt x="185" y="13563"/>
                    <a:pt x="617" y="15029"/>
                  </a:cubicBezTo>
                  <a:cubicBezTo>
                    <a:pt x="988" y="16449"/>
                    <a:pt x="2222" y="19705"/>
                    <a:pt x="2361" y="22667"/>
                  </a:cubicBezTo>
                  <a:cubicBezTo>
                    <a:pt x="2500" y="25645"/>
                    <a:pt x="2592" y="25830"/>
                    <a:pt x="2592" y="25830"/>
                  </a:cubicBezTo>
                  <a:lnTo>
                    <a:pt x="5000" y="25830"/>
                  </a:lnTo>
                  <a:cubicBezTo>
                    <a:pt x="5000" y="25830"/>
                    <a:pt x="5570" y="22050"/>
                    <a:pt x="5478" y="18563"/>
                  </a:cubicBezTo>
                  <a:cubicBezTo>
                    <a:pt x="5385" y="15076"/>
                    <a:pt x="4537" y="12730"/>
                    <a:pt x="4537" y="12730"/>
                  </a:cubicBezTo>
                  <a:cubicBezTo>
                    <a:pt x="4537" y="12730"/>
                    <a:pt x="5941" y="6450"/>
                    <a:pt x="6604" y="5046"/>
                  </a:cubicBezTo>
                  <a:cubicBezTo>
                    <a:pt x="7268" y="3627"/>
                    <a:pt x="7808" y="2300"/>
                    <a:pt x="77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8"/>
            <p:cNvSpPr/>
            <p:nvPr/>
          </p:nvSpPr>
          <p:spPr>
            <a:xfrm>
              <a:off x="6886175" y="2800375"/>
              <a:ext cx="51700" cy="612800"/>
            </a:xfrm>
            <a:custGeom>
              <a:avLst/>
              <a:gdLst/>
              <a:ahLst/>
              <a:cxnLst/>
              <a:rect l="l" t="t" r="r" b="b"/>
              <a:pathLst>
                <a:path w="2068" h="24512" extrusionOk="0">
                  <a:moveTo>
                    <a:pt x="2045" y="1"/>
                  </a:moveTo>
                  <a:cubicBezTo>
                    <a:pt x="2033" y="1"/>
                    <a:pt x="2022" y="9"/>
                    <a:pt x="2022" y="24"/>
                  </a:cubicBezTo>
                  <a:lnTo>
                    <a:pt x="402" y="8449"/>
                  </a:lnTo>
                  <a:cubicBezTo>
                    <a:pt x="216" y="9483"/>
                    <a:pt x="0" y="10547"/>
                    <a:pt x="16" y="11612"/>
                  </a:cubicBezTo>
                  <a:cubicBezTo>
                    <a:pt x="62" y="12507"/>
                    <a:pt x="170" y="13402"/>
                    <a:pt x="355" y="14297"/>
                  </a:cubicBezTo>
                  <a:lnTo>
                    <a:pt x="386" y="14436"/>
                  </a:lnTo>
                  <a:cubicBezTo>
                    <a:pt x="834" y="16920"/>
                    <a:pt x="1235" y="19450"/>
                    <a:pt x="1559" y="21950"/>
                  </a:cubicBezTo>
                  <a:cubicBezTo>
                    <a:pt x="1682" y="22799"/>
                    <a:pt x="1729" y="23647"/>
                    <a:pt x="1698" y="24496"/>
                  </a:cubicBezTo>
                  <a:cubicBezTo>
                    <a:pt x="1698" y="24512"/>
                    <a:pt x="1713" y="24512"/>
                    <a:pt x="1713" y="24512"/>
                  </a:cubicBezTo>
                  <a:cubicBezTo>
                    <a:pt x="1729" y="24512"/>
                    <a:pt x="1744" y="24512"/>
                    <a:pt x="1744" y="24496"/>
                  </a:cubicBezTo>
                  <a:cubicBezTo>
                    <a:pt x="1775" y="23647"/>
                    <a:pt x="1729" y="22799"/>
                    <a:pt x="1605" y="21950"/>
                  </a:cubicBezTo>
                  <a:cubicBezTo>
                    <a:pt x="1281" y="19450"/>
                    <a:pt x="880" y="16920"/>
                    <a:pt x="432" y="14420"/>
                  </a:cubicBezTo>
                  <a:lnTo>
                    <a:pt x="402" y="14281"/>
                  </a:lnTo>
                  <a:cubicBezTo>
                    <a:pt x="216" y="13402"/>
                    <a:pt x="93" y="12507"/>
                    <a:pt x="62" y="11612"/>
                  </a:cubicBezTo>
                  <a:cubicBezTo>
                    <a:pt x="47" y="10547"/>
                    <a:pt x="247" y="9483"/>
                    <a:pt x="448" y="8464"/>
                  </a:cubicBezTo>
                  <a:lnTo>
                    <a:pt x="2068" y="24"/>
                  </a:lnTo>
                  <a:cubicBezTo>
                    <a:pt x="2068" y="9"/>
                    <a:pt x="2056" y="1"/>
                    <a:pt x="2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8"/>
            <p:cNvSpPr/>
            <p:nvPr/>
          </p:nvSpPr>
          <p:spPr>
            <a:xfrm>
              <a:off x="6881925" y="2820625"/>
              <a:ext cx="33575" cy="98400"/>
            </a:xfrm>
            <a:custGeom>
              <a:avLst/>
              <a:gdLst/>
              <a:ahLst/>
              <a:cxnLst/>
              <a:rect l="l" t="t" r="r" b="b"/>
              <a:pathLst>
                <a:path w="1343" h="3936" extrusionOk="0">
                  <a:moveTo>
                    <a:pt x="16" y="1"/>
                  </a:moveTo>
                  <a:cubicBezTo>
                    <a:pt x="1" y="1"/>
                    <a:pt x="1" y="16"/>
                    <a:pt x="1" y="32"/>
                  </a:cubicBezTo>
                  <a:cubicBezTo>
                    <a:pt x="186" y="1050"/>
                    <a:pt x="479" y="2069"/>
                    <a:pt x="849" y="3041"/>
                  </a:cubicBezTo>
                  <a:cubicBezTo>
                    <a:pt x="880" y="3102"/>
                    <a:pt x="896" y="3164"/>
                    <a:pt x="926" y="3226"/>
                  </a:cubicBezTo>
                  <a:cubicBezTo>
                    <a:pt x="988" y="3488"/>
                    <a:pt x="1127" y="3735"/>
                    <a:pt x="1297" y="3936"/>
                  </a:cubicBezTo>
                  <a:lnTo>
                    <a:pt x="1312" y="3936"/>
                  </a:lnTo>
                  <a:cubicBezTo>
                    <a:pt x="1343" y="3936"/>
                    <a:pt x="1343" y="3905"/>
                    <a:pt x="1328" y="3905"/>
                  </a:cubicBezTo>
                  <a:cubicBezTo>
                    <a:pt x="1158" y="3704"/>
                    <a:pt x="1034" y="3473"/>
                    <a:pt x="957" y="3210"/>
                  </a:cubicBezTo>
                  <a:cubicBezTo>
                    <a:pt x="942" y="3149"/>
                    <a:pt x="926" y="3087"/>
                    <a:pt x="896" y="3025"/>
                  </a:cubicBezTo>
                  <a:cubicBezTo>
                    <a:pt x="525" y="2053"/>
                    <a:pt x="232" y="1050"/>
                    <a:pt x="47" y="16"/>
                  </a:cubicBezTo>
                  <a:cubicBezTo>
                    <a:pt x="31" y="1"/>
                    <a:pt x="31" y="1"/>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8"/>
            <p:cNvSpPr/>
            <p:nvPr/>
          </p:nvSpPr>
          <p:spPr>
            <a:xfrm>
              <a:off x="6882700" y="3396175"/>
              <a:ext cx="65600" cy="1950"/>
            </a:xfrm>
            <a:custGeom>
              <a:avLst/>
              <a:gdLst/>
              <a:ahLst/>
              <a:cxnLst/>
              <a:rect l="l" t="t" r="r" b="b"/>
              <a:pathLst>
                <a:path w="2624" h="78" extrusionOk="0">
                  <a:moveTo>
                    <a:pt x="2593" y="1"/>
                  </a:moveTo>
                  <a:lnTo>
                    <a:pt x="31" y="32"/>
                  </a:lnTo>
                  <a:cubicBezTo>
                    <a:pt x="0" y="32"/>
                    <a:pt x="0" y="62"/>
                    <a:pt x="31" y="78"/>
                  </a:cubicBezTo>
                  <a:lnTo>
                    <a:pt x="2593" y="47"/>
                  </a:lnTo>
                  <a:cubicBezTo>
                    <a:pt x="2624" y="47"/>
                    <a:pt x="2624" y="1"/>
                    <a:pt x="2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8"/>
            <p:cNvSpPr/>
            <p:nvPr/>
          </p:nvSpPr>
          <p:spPr>
            <a:xfrm>
              <a:off x="6763500" y="3413150"/>
              <a:ext cx="195600" cy="113450"/>
            </a:xfrm>
            <a:custGeom>
              <a:avLst/>
              <a:gdLst/>
              <a:ahLst/>
              <a:cxnLst/>
              <a:rect l="l" t="t" r="r" b="b"/>
              <a:pathLst>
                <a:path w="7824" h="4538" extrusionOk="0">
                  <a:moveTo>
                    <a:pt x="7222" y="1"/>
                  </a:moveTo>
                  <a:lnTo>
                    <a:pt x="5015" y="31"/>
                  </a:lnTo>
                  <a:cubicBezTo>
                    <a:pt x="5015" y="31"/>
                    <a:pt x="4846" y="201"/>
                    <a:pt x="4599" y="448"/>
                  </a:cubicBezTo>
                  <a:cubicBezTo>
                    <a:pt x="4599" y="448"/>
                    <a:pt x="4583" y="463"/>
                    <a:pt x="4568" y="479"/>
                  </a:cubicBezTo>
                  <a:cubicBezTo>
                    <a:pt x="4475" y="556"/>
                    <a:pt x="4383" y="649"/>
                    <a:pt x="4290" y="741"/>
                  </a:cubicBezTo>
                  <a:cubicBezTo>
                    <a:pt x="4275" y="757"/>
                    <a:pt x="4259" y="772"/>
                    <a:pt x="4244" y="787"/>
                  </a:cubicBezTo>
                  <a:cubicBezTo>
                    <a:pt x="4198" y="834"/>
                    <a:pt x="4151" y="880"/>
                    <a:pt x="4090" y="926"/>
                  </a:cubicBezTo>
                  <a:cubicBezTo>
                    <a:pt x="4090" y="926"/>
                    <a:pt x="4074" y="942"/>
                    <a:pt x="4059" y="957"/>
                  </a:cubicBezTo>
                  <a:cubicBezTo>
                    <a:pt x="4012" y="1004"/>
                    <a:pt x="3966" y="1050"/>
                    <a:pt x="3920" y="1096"/>
                  </a:cubicBezTo>
                  <a:cubicBezTo>
                    <a:pt x="3904" y="1096"/>
                    <a:pt x="3889" y="1112"/>
                    <a:pt x="3889" y="1127"/>
                  </a:cubicBezTo>
                  <a:cubicBezTo>
                    <a:pt x="3843" y="1158"/>
                    <a:pt x="3812" y="1189"/>
                    <a:pt x="3781" y="1220"/>
                  </a:cubicBezTo>
                  <a:cubicBezTo>
                    <a:pt x="3766" y="1235"/>
                    <a:pt x="3750" y="1235"/>
                    <a:pt x="3735" y="1250"/>
                  </a:cubicBezTo>
                  <a:cubicBezTo>
                    <a:pt x="3627" y="1358"/>
                    <a:pt x="3503" y="1466"/>
                    <a:pt x="3395" y="1559"/>
                  </a:cubicBezTo>
                  <a:cubicBezTo>
                    <a:pt x="3380" y="1559"/>
                    <a:pt x="3364" y="1574"/>
                    <a:pt x="3349" y="1590"/>
                  </a:cubicBezTo>
                  <a:cubicBezTo>
                    <a:pt x="3241" y="1698"/>
                    <a:pt x="3117" y="1775"/>
                    <a:pt x="3025" y="1852"/>
                  </a:cubicBezTo>
                  <a:cubicBezTo>
                    <a:pt x="2871" y="1960"/>
                    <a:pt x="2716" y="2037"/>
                    <a:pt x="2547" y="2114"/>
                  </a:cubicBezTo>
                  <a:cubicBezTo>
                    <a:pt x="2531" y="2130"/>
                    <a:pt x="2516" y="2130"/>
                    <a:pt x="2500" y="2145"/>
                  </a:cubicBezTo>
                  <a:cubicBezTo>
                    <a:pt x="2346" y="2222"/>
                    <a:pt x="2176" y="2300"/>
                    <a:pt x="1991" y="2377"/>
                  </a:cubicBezTo>
                  <a:cubicBezTo>
                    <a:pt x="1976" y="2377"/>
                    <a:pt x="1960" y="2392"/>
                    <a:pt x="1945" y="2392"/>
                  </a:cubicBezTo>
                  <a:cubicBezTo>
                    <a:pt x="1081" y="2793"/>
                    <a:pt x="62" y="3272"/>
                    <a:pt x="1" y="3812"/>
                  </a:cubicBezTo>
                  <a:cubicBezTo>
                    <a:pt x="1" y="3843"/>
                    <a:pt x="1" y="3858"/>
                    <a:pt x="1" y="3889"/>
                  </a:cubicBezTo>
                  <a:cubicBezTo>
                    <a:pt x="1" y="3904"/>
                    <a:pt x="16" y="3920"/>
                    <a:pt x="16" y="3951"/>
                  </a:cubicBezTo>
                  <a:cubicBezTo>
                    <a:pt x="31" y="4012"/>
                    <a:pt x="78" y="4074"/>
                    <a:pt x="124" y="4120"/>
                  </a:cubicBezTo>
                  <a:cubicBezTo>
                    <a:pt x="139" y="4151"/>
                    <a:pt x="170" y="4167"/>
                    <a:pt x="186" y="4182"/>
                  </a:cubicBezTo>
                  <a:cubicBezTo>
                    <a:pt x="547" y="4455"/>
                    <a:pt x="1407" y="4537"/>
                    <a:pt x="2369" y="4537"/>
                  </a:cubicBezTo>
                  <a:cubicBezTo>
                    <a:pt x="2929" y="4537"/>
                    <a:pt x="3523" y="4509"/>
                    <a:pt x="4074" y="4475"/>
                  </a:cubicBezTo>
                  <a:cubicBezTo>
                    <a:pt x="5895" y="4352"/>
                    <a:pt x="7438" y="3766"/>
                    <a:pt x="7793" y="3503"/>
                  </a:cubicBezTo>
                  <a:cubicBezTo>
                    <a:pt x="7824" y="3488"/>
                    <a:pt x="7824" y="3426"/>
                    <a:pt x="7824" y="3333"/>
                  </a:cubicBezTo>
                  <a:cubicBezTo>
                    <a:pt x="7824" y="3318"/>
                    <a:pt x="7824" y="3303"/>
                    <a:pt x="7824" y="3287"/>
                  </a:cubicBezTo>
                  <a:cubicBezTo>
                    <a:pt x="7824" y="3256"/>
                    <a:pt x="7824" y="3225"/>
                    <a:pt x="7824" y="3195"/>
                  </a:cubicBezTo>
                  <a:cubicBezTo>
                    <a:pt x="7808" y="3179"/>
                    <a:pt x="7808" y="3164"/>
                    <a:pt x="7808" y="3148"/>
                  </a:cubicBezTo>
                  <a:cubicBezTo>
                    <a:pt x="7762" y="2670"/>
                    <a:pt x="7608" y="1837"/>
                    <a:pt x="7469" y="1142"/>
                  </a:cubicBezTo>
                  <a:cubicBezTo>
                    <a:pt x="7469" y="1127"/>
                    <a:pt x="7469" y="1112"/>
                    <a:pt x="7453" y="1096"/>
                  </a:cubicBezTo>
                  <a:cubicBezTo>
                    <a:pt x="7438" y="973"/>
                    <a:pt x="7407" y="849"/>
                    <a:pt x="7376" y="741"/>
                  </a:cubicBezTo>
                  <a:cubicBezTo>
                    <a:pt x="7376" y="726"/>
                    <a:pt x="7376" y="695"/>
                    <a:pt x="7376" y="679"/>
                  </a:cubicBezTo>
                  <a:cubicBezTo>
                    <a:pt x="7284" y="278"/>
                    <a:pt x="7222" y="1"/>
                    <a:pt x="72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8"/>
            <p:cNvSpPr/>
            <p:nvPr/>
          </p:nvSpPr>
          <p:spPr>
            <a:xfrm>
              <a:off x="6888875" y="3413150"/>
              <a:ext cx="55575" cy="13375"/>
            </a:xfrm>
            <a:custGeom>
              <a:avLst/>
              <a:gdLst/>
              <a:ahLst/>
              <a:cxnLst/>
              <a:rect l="l" t="t" r="r" b="b"/>
              <a:pathLst>
                <a:path w="2223" h="535" extrusionOk="0">
                  <a:moveTo>
                    <a:pt x="2222" y="1"/>
                  </a:moveTo>
                  <a:lnTo>
                    <a:pt x="0" y="31"/>
                  </a:lnTo>
                  <a:cubicBezTo>
                    <a:pt x="0" y="31"/>
                    <a:pt x="16" y="340"/>
                    <a:pt x="510" y="463"/>
                  </a:cubicBezTo>
                  <a:cubicBezTo>
                    <a:pt x="669" y="511"/>
                    <a:pt x="832" y="534"/>
                    <a:pt x="992" y="534"/>
                  </a:cubicBezTo>
                  <a:cubicBezTo>
                    <a:pt x="1454" y="534"/>
                    <a:pt x="1902" y="344"/>
                    <a:pt x="222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8"/>
            <p:cNvSpPr/>
            <p:nvPr/>
          </p:nvSpPr>
          <p:spPr>
            <a:xfrm>
              <a:off x="6762725" y="3495250"/>
              <a:ext cx="197050" cy="25175"/>
            </a:xfrm>
            <a:custGeom>
              <a:avLst/>
              <a:gdLst/>
              <a:ahLst/>
              <a:cxnLst/>
              <a:rect l="l" t="t" r="r" b="b"/>
              <a:pathLst>
                <a:path w="7882" h="1007" extrusionOk="0">
                  <a:moveTo>
                    <a:pt x="7851" y="0"/>
                  </a:moveTo>
                  <a:cubicBezTo>
                    <a:pt x="7848" y="0"/>
                    <a:pt x="7844" y="1"/>
                    <a:pt x="7839" y="3"/>
                  </a:cubicBezTo>
                  <a:cubicBezTo>
                    <a:pt x="7453" y="204"/>
                    <a:pt x="7052" y="373"/>
                    <a:pt x="6651" y="497"/>
                  </a:cubicBezTo>
                  <a:cubicBezTo>
                    <a:pt x="5988" y="651"/>
                    <a:pt x="5309" y="759"/>
                    <a:pt x="4645" y="806"/>
                  </a:cubicBezTo>
                  <a:lnTo>
                    <a:pt x="3658" y="914"/>
                  </a:lnTo>
                  <a:cubicBezTo>
                    <a:pt x="3457" y="929"/>
                    <a:pt x="3241" y="944"/>
                    <a:pt x="3040" y="960"/>
                  </a:cubicBezTo>
                  <a:cubicBezTo>
                    <a:pt x="2716" y="960"/>
                    <a:pt x="2408" y="960"/>
                    <a:pt x="2099" y="929"/>
                  </a:cubicBezTo>
                  <a:cubicBezTo>
                    <a:pt x="1405" y="914"/>
                    <a:pt x="710" y="806"/>
                    <a:pt x="32" y="605"/>
                  </a:cubicBezTo>
                  <a:cubicBezTo>
                    <a:pt x="32" y="605"/>
                    <a:pt x="16" y="605"/>
                    <a:pt x="1" y="620"/>
                  </a:cubicBezTo>
                  <a:cubicBezTo>
                    <a:pt x="1" y="636"/>
                    <a:pt x="16" y="651"/>
                    <a:pt x="16" y="651"/>
                  </a:cubicBezTo>
                  <a:cubicBezTo>
                    <a:pt x="340" y="759"/>
                    <a:pt x="680" y="836"/>
                    <a:pt x="1019" y="883"/>
                  </a:cubicBezTo>
                  <a:cubicBezTo>
                    <a:pt x="1389" y="929"/>
                    <a:pt x="1760" y="960"/>
                    <a:pt x="2099" y="975"/>
                  </a:cubicBezTo>
                  <a:cubicBezTo>
                    <a:pt x="2408" y="1006"/>
                    <a:pt x="2716" y="1006"/>
                    <a:pt x="3040" y="1006"/>
                  </a:cubicBezTo>
                  <a:cubicBezTo>
                    <a:pt x="3241" y="991"/>
                    <a:pt x="3457" y="975"/>
                    <a:pt x="3658" y="960"/>
                  </a:cubicBezTo>
                  <a:lnTo>
                    <a:pt x="4645" y="852"/>
                  </a:lnTo>
                  <a:cubicBezTo>
                    <a:pt x="5324" y="806"/>
                    <a:pt x="6003" y="698"/>
                    <a:pt x="6651" y="528"/>
                  </a:cubicBezTo>
                  <a:cubicBezTo>
                    <a:pt x="7068" y="420"/>
                    <a:pt x="7484" y="250"/>
                    <a:pt x="7855" y="49"/>
                  </a:cubicBezTo>
                  <a:cubicBezTo>
                    <a:pt x="7881" y="36"/>
                    <a:pt x="7873" y="0"/>
                    <a:pt x="7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8"/>
            <p:cNvSpPr/>
            <p:nvPr/>
          </p:nvSpPr>
          <p:spPr>
            <a:xfrm>
              <a:off x="6826000" y="3466000"/>
              <a:ext cx="28175" cy="52875"/>
            </a:xfrm>
            <a:custGeom>
              <a:avLst/>
              <a:gdLst/>
              <a:ahLst/>
              <a:cxnLst/>
              <a:rect l="l" t="t" r="r" b="b"/>
              <a:pathLst>
                <a:path w="1127" h="2115" extrusionOk="0">
                  <a:moveTo>
                    <a:pt x="47" y="0"/>
                  </a:moveTo>
                  <a:cubicBezTo>
                    <a:pt x="31" y="16"/>
                    <a:pt x="16" y="16"/>
                    <a:pt x="0" y="31"/>
                  </a:cubicBezTo>
                  <a:cubicBezTo>
                    <a:pt x="371" y="247"/>
                    <a:pt x="664" y="571"/>
                    <a:pt x="818" y="973"/>
                  </a:cubicBezTo>
                  <a:cubicBezTo>
                    <a:pt x="880" y="1158"/>
                    <a:pt x="941" y="1358"/>
                    <a:pt x="972" y="1543"/>
                  </a:cubicBezTo>
                  <a:lnTo>
                    <a:pt x="1080" y="2084"/>
                  </a:lnTo>
                  <a:lnTo>
                    <a:pt x="1080" y="2099"/>
                  </a:lnTo>
                  <a:cubicBezTo>
                    <a:pt x="1096" y="2099"/>
                    <a:pt x="1096" y="2114"/>
                    <a:pt x="1111" y="2114"/>
                  </a:cubicBezTo>
                  <a:cubicBezTo>
                    <a:pt x="1127" y="2114"/>
                    <a:pt x="1127" y="2099"/>
                    <a:pt x="1127" y="2084"/>
                  </a:cubicBezTo>
                  <a:lnTo>
                    <a:pt x="1019" y="1543"/>
                  </a:lnTo>
                  <a:cubicBezTo>
                    <a:pt x="988" y="1343"/>
                    <a:pt x="926" y="1158"/>
                    <a:pt x="864" y="957"/>
                  </a:cubicBezTo>
                  <a:cubicBezTo>
                    <a:pt x="710" y="556"/>
                    <a:pt x="417" y="217"/>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8"/>
            <p:cNvSpPr/>
            <p:nvPr/>
          </p:nvSpPr>
          <p:spPr>
            <a:xfrm>
              <a:off x="6934000" y="3440550"/>
              <a:ext cx="16625" cy="65375"/>
            </a:xfrm>
            <a:custGeom>
              <a:avLst/>
              <a:gdLst/>
              <a:ahLst/>
              <a:cxnLst/>
              <a:rect l="l" t="t" r="r" b="b"/>
              <a:pathLst>
                <a:path w="665" h="2615" extrusionOk="0">
                  <a:moveTo>
                    <a:pt x="649" y="0"/>
                  </a:moveTo>
                  <a:cubicBezTo>
                    <a:pt x="633" y="0"/>
                    <a:pt x="618" y="0"/>
                    <a:pt x="618" y="16"/>
                  </a:cubicBezTo>
                  <a:cubicBezTo>
                    <a:pt x="232" y="648"/>
                    <a:pt x="16" y="1373"/>
                    <a:pt x="16" y="2099"/>
                  </a:cubicBezTo>
                  <a:cubicBezTo>
                    <a:pt x="16" y="2129"/>
                    <a:pt x="16" y="2160"/>
                    <a:pt x="16" y="2191"/>
                  </a:cubicBezTo>
                  <a:cubicBezTo>
                    <a:pt x="1" y="2330"/>
                    <a:pt x="32" y="2469"/>
                    <a:pt x="93" y="2608"/>
                  </a:cubicBezTo>
                  <a:lnTo>
                    <a:pt x="109" y="2608"/>
                  </a:lnTo>
                  <a:cubicBezTo>
                    <a:pt x="109" y="2613"/>
                    <a:pt x="110" y="2615"/>
                    <a:pt x="113" y="2615"/>
                  </a:cubicBezTo>
                  <a:cubicBezTo>
                    <a:pt x="117" y="2615"/>
                    <a:pt x="124" y="2608"/>
                    <a:pt x="124" y="2608"/>
                  </a:cubicBezTo>
                  <a:cubicBezTo>
                    <a:pt x="140" y="2608"/>
                    <a:pt x="140" y="2592"/>
                    <a:pt x="140" y="2577"/>
                  </a:cubicBezTo>
                  <a:cubicBezTo>
                    <a:pt x="78" y="2453"/>
                    <a:pt x="47" y="2330"/>
                    <a:pt x="62" y="2191"/>
                  </a:cubicBezTo>
                  <a:cubicBezTo>
                    <a:pt x="62" y="2160"/>
                    <a:pt x="62" y="2129"/>
                    <a:pt x="62" y="2114"/>
                  </a:cubicBezTo>
                  <a:cubicBezTo>
                    <a:pt x="62" y="1373"/>
                    <a:pt x="278" y="664"/>
                    <a:pt x="649" y="46"/>
                  </a:cubicBezTo>
                  <a:cubicBezTo>
                    <a:pt x="664" y="31"/>
                    <a:pt x="649" y="16"/>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8"/>
            <p:cNvSpPr/>
            <p:nvPr/>
          </p:nvSpPr>
          <p:spPr>
            <a:xfrm>
              <a:off x="6860700" y="3440550"/>
              <a:ext cx="21650" cy="23150"/>
            </a:xfrm>
            <a:custGeom>
              <a:avLst/>
              <a:gdLst/>
              <a:ahLst/>
              <a:cxnLst/>
              <a:rect l="l" t="t" r="r" b="b"/>
              <a:pathLst>
                <a:path w="866" h="926" extrusionOk="0">
                  <a:moveTo>
                    <a:pt x="32" y="0"/>
                  </a:moveTo>
                  <a:cubicBezTo>
                    <a:pt x="16" y="0"/>
                    <a:pt x="1" y="16"/>
                    <a:pt x="1" y="31"/>
                  </a:cubicBezTo>
                  <a:cubicBezTo>
                    <a:pt x="356" y="232"/>
                    <a:pt x="649" y="540"/>
                    <a:pt x="819" y="910"/>
                  </a:cubicBezTo>
                  <a:cubicBezTo>
                    <a:pt x="834" y="926"/>
                    <a:pt x="850" y="926"/>
                    <a:pt x="850" y="926"/>
                  </a:cubicBezTo>
                  <a:cubicBezTo>
                    <a:pt x="865" y="926"/>
                    <a:pt x="865" y="910"/>
                    <a:pt x="865" y="895"/>
                  </a:cubicBezTo>
                  <a:cubicBezTo>
                    <a:pt x="680" y="509"/>
                    <a:pt x="402" y="201"/>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8"/>
            <p:cNvSpPr/>
            <p:nvPr/>
          </p:nvSpPr>
          <p:spPr>
            <a:xfrm>
              <a:off x="6869575" y="3431675"/>
              <a:ext cx="23175" cy="24325"/>
            </a:xfrm>
            <a:custGeom>
              <a:avLst/>
              <a:gdLst/>
              <a:ahLst/>
              <a:cxnLst/>
              <a:rect l="l" t="t" r="r" b="b"/>
              <a:pathLst>
                <a:path w="927" h="973" extrusionOk="0">
                  <a:moveTo>
                    <a:pt x="32" y="0"/>
                  </a:moveTo>
                  <a:cubicBezTo>
                    <a:pt x="32" y="16"/>
                    <a:pt x="16" y="31"/>
                    <a:pt x="1" y="31"/>
                  </a:cubicBezTo>
                  <a:cubicBezTo>
                    <a:pt x="387" y="232"/>
                    <a:pt x="695" y="556"/>
                    <a:pt x="880" y="957"/>
                  </a:cubicBezTo>
                  <a:cubicBezTo>
                    <a:pt x="896" y="957"/>
                    <a:pt x="896" y="972"/>
                    <a:pt x="911" y="972"/>
                  </a:cubicBezTo>
                  <a:cubicBezTo>
                    <a:pt x="927" y="957"/>
                    <a:pt x="927" y="941"/>
                    <a:pt x="927" y="941"/>
                  </a:cubicBezTo>
                  <a:cubicBezTo>
                    <a:pt x="741" y="540"/>
                    <a:pt x="433" y="216"/>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8"/>
            <p:cNvSpPr/>
            <p:nvPr/>
          </p:nvSpPr>
          <p:spPr>
            <a:xfrm>
              <a:off x="6876925" y="3423575"/>
              <a:ext cx="25400" cy="25200"/>
            </a:xfrm>
            <a:custGeom>
              <a:avLst/>
              <a:gdLst/>
              <a:ahLst/>
              <a:cxnLst/>
              <a:rect l="l" t="t" r="r" b="b"/>
              <a:pathLst>
                <a:path w="1016" h="1008" extrusionOk="0">
                  <a:moveTo>
                    <a:pt x="31" y="0"/>
                  </a:moveTo>
                  <a:cubicBezTo>
                    <a:pt x="15" y="0"/>
                    <a:pt x="15" y="0"/>
                    <a:pt x="0" y="16"/>
                  </a:cubicBezTo>
                  <a:cubicBezTo>
                    <a:pt x="0" y="31"/>
                    <a:pt x="0" y="46"/>
                    <a:pt x="15" y="46"/>
                  </a:cubicBezTo>
                  <a:cubicBezTo>
                    <a:pt x="432" y="247"/>
                    <a:pt x="772" y="587"/>
                    <a:pt x="957" y="1003"/>
                  </a:cubicBezTo>
                  <a:lnTo>
                    <a:pt x="988" y="1003"/>
                  </a:lnTo>
                  <a:cubicBezTo>
                    <a:pt x="990" y="1006"/>
                    <a:pt x="993" y="1007"/>
                    <a:pt x="996" y="1007"/>
                  </a:cubicBezTo>
                  <a:cubicBezTo>
                    <a:pt x="1008" y="1007"/>
                    <a:pt x="1015" y="985"/>
                    <a:pt x="1003" y="972"/>
                  </a:cubicBezTo>
                  <a:cubicBezTo>
                    <a:pt x="802" y="556"/>
                    <a:pt x="463" y="216"/>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8"/>
            <p:cNvSpPr/>
            <p:nvPr/>
          </p:nvSpPr>
          <p:spPr>
            <a:xfrm>
              <a:off x="6611525" y="2266175"/>
              <a:ext cx="140825" cy="108950"/>
            </a:xfrm>
            <a:custGeom>
              <a:avLst/>
              <a:gdLst/>
              <a:ahLst/>
              <a:cxnLst/>
              <a:rect l="l" t="t" r="r" b="b"/>
              <a:pathLst>
                <a:path w="5633" h="4358" extrusionOk="0">
                  <a:moveTo>
                    <a:pt x="2091" y="1"/>
                  </a:moveTo>
                  <a:cubicBezTo>
                    <a:pt x="925" y="1"/>
                    <a:pt x="21" y="719"/>
                    <a:pt x="0" y="762"/>
                  </a:cubicBezTo>
                  <a:lnTo>
                    <a:pt x="4552" y="4357"/>
                  </a:lnTo>
                  <a:cubicBezTo>
                    <a:pt x="4876" y="3709"/>
                    <a:pt x="5632" y="1904"/>
                    <a:pt x="3765" y="561"/>
                  </a:cubicBezTo>
                  <a:cubicBezTo>
                    <a:pt x="3191" y="145"/>
                    <a:pt x="2615" y="1"/>
                    <a:pt x="2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8"/>
            <p:cNvSpPr/>
            <p:nvPr/>
          </p:nvSpPr>
          <p:spPr>
            <a:xfrm>
              <a:off x="6611525" y="2266175"/>
              <a:ext cx="140825" cy="108950"/>
            </a:xfrm>
            <a:custGeom>
              <a:avLst/>
              <a:gdLst/>
              <a:ahLst/>
              <a:cxnLst/>
              <a:rect l="l" t="t" r="r" b="b"/>
              <a:pathLst>
                <a:path w="5633" h="4358" extrusionOk="0">
                  <a:moveTo>
                    <a:pt x="2091" y="1"/>
                  </a:moveTo>
                  <a:cubicBezTo>
                    <a:pt x="925" y="1"/>
                    <a:pt x="21" y="719"/>
                    <a:pt x="0" y="762"/>
                  </a:cubicBezTo>
                  <a:lnTo>
                    <a:pt x="4552" y="4357"/>
                  </a:lnTo>
                  <a:cubicBezTo>
                    <a:pt x="4876" y="3709"/>
                    <a:pt x="5632" y="1904"/>
                    <a:pt x="3765" y="561"/>
                  </a:cubicBezTo>
                  <a:cubicBezTo>
                    <a:pt x="3191" y="145"/>
                    <a:pt x="2615" y="1"/>
                    <a:pt x="2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8"/>
            <p:cNvSpPr/>
            <p:nvPr/>
          </p:nvSpPr>
          <p:spPr>
            <a:xfrm>
              <a:off x="6531675" y="2269000"/>
              <a:ext cx="240725" cy="161325"/>
            </a:xfrm>
            <a:custGeom>
              <a:avLst/>
              <a:gdLst/>
              <a:ahLst/>
              <a:cxnLst/>
              <a:rect l="l" t="t" r="r" b="b"/>
              <a:pathLst>
                <a:path w="9629" h="6453" extrusionOk="0">
                  <a:moveTo>
                    <a:pt x="1957" y="0"/>
                  </a:moveTo>
                  <a:cubicBezTo>
                    <a:pt x="1367" y="0"/>
                    <a:pt x="908" y="170"/>
                    <a:pt x="664" y="526"/>
                  </a:cubicBezTo>
                  <a:cubicBezTo>
                    <a:pt x="0" y="1498"/>
                    <a:pt x="540" y="4352"/>
                    <a:pt x="3117" y="5324"/>
                  </a:cubicBezTo>
                  <a:cubicBezTo>
                    <a:pt x="4655" y="5900"/>
                    <a:pt x="6159" y="6452"/>
                    <a:pt x="7310" y="6452"/>
                  </a:cubicBezTo>
                  <a:cubicBezTo>
                    <a:pt x="8041" y="6452"/>
                    <a:pt x="8630" y="6230"/>
                    <a:pt x="8996" y="5648"/>
                  </a:cubicBezTo>
                  <a:cubicBezTo>
                    <a:pt x="9628" y="4645"/>
                    <a:pt x="8085" y="3025"/>
                    <a:pt x="5879" y="1513"/>
                  </a:cubicBezTo>
                  <a:cubicBezTo>
                    <a:pt x="4467" y="536"/>
                    <a:pt x="3005" y="0"/>
                    <a:pt x="1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8"/>
            <p:cNvSpPr/>
            <p:nvPr/>
          </p:nvSpPr>
          <p:spPr>
            <a:xfrm>
              <a:off x="6668225" y="2349500"/>
              <a:ext cx="54400" cy="84625"/>
            </a:xfrm>
            <a:custGeom>
              <a:avLst/>
              <a:gdLst/>
              <a:ahLst/>
              <a:cxnLst/>
              <a:rect l="l" t="t" r="r" b="b"/>
              <a:pathLst>
                <a:path w="2176" h="3385" extrusionOk="0">
                  <a:moveTo>
                    <a:pt x="1202" y="0"/>
                  </a:moveTo>
                  <a:cubicBezTo>
                    <a:pt x="1163" y="0"/>
                    <a:pt x="1122" y="7"/>
                    <a:pt x="1080" y="21"/>
                  </a:cubicBezTo>
                  <a:cubicBezTo>
                    <a:pt x="772" y="145"/>
                    <a:pt x="741" y="592"/>
                    <a:pt x="479" y="777"/>
                  </a:cubicBezTo>
                  <a:cubicBezTo>
                    <a:pt x="355" y="854"/>
                    <a:pt x="247" y="962"/>
                    <a:pt x="185" y="1086"/>
                  </a:cubicBezTo>
                  <a:cubicBezTo>
                    <a:pt x="139" y="1225"/>
                    <a:pt x="124" y="1364"/>
                    <a:pt x="139" y="1502"/>
                  </a:cubicBezTo>
                  <a:cubicBezTo>
                    <a:pt x="124" y="1672"/>
                    <a:pt x="77" y="1811"/>
                    <a:pt x="47" y="1981"/>
                  </a:cubicBezTo>
                  <a:cubicBezTo>
                    <a:pt x="0" y="2289"/>
                    <a:pt x="62" y="2629"/>
                    <a:pt x="216" y="2907"/>
                  </a:cubicBezTo>
                  <a:cubicBezTo>
                    <a:pt x="340" y="3184"/>
                    <a:pt x="602" y="3370"/>
                    <a:pt x="911" y="3385"/>
                  </a:cubicBezTo>
                  <a:cubicBezTo>
                    <a:pt x="1096" y="3354"/>
                    <a:pt x="1281" y="3292"/>
                    <a:pt x="1435" y="3169"/>
                  </a:cubicBezTo>
                  <a:cubicBezTo>
                    <a:pt x="1636" y="3092"/>
                    <a:pt x="1790" y="2937"/>
                    <a:pt x="1898" y="2752"/>
                  </a:cubicBezTo>
                  <a:cubicBezTo>
                    <a:pt x="1960" y="2583"/>
                    <a:pt x="1914" y="2397"/>
                    <a:pt x="1960" y="2228"/>
                  </a:cubicBezTo>
                  <a:cubicBezTo>
                    <a:pt x="1991" y="2135"/>
                    <a:pt x="2037" y="2043"/>
                    <a:pt x="2083" y="1950"/>
                  </a:cubicBezTo>
                  <a:cubicBezTo>
                    <a:pt x="2176" y="1703"/>
                    <a:pt x="2176" y="1425"/>
                    <a:pt x="2068" y="1178"/>
                  </a:cubicBezTo>
                  <a:cubicBezTo>
                    <a:pt x="1945" y="978"/>
                    <a:pt x="1837" y="762"/>
                    <a:pt x="1759" y="561"/>
                  </a:cubicBezTo>
                  <a:cubicBezTo>
                    <a:pt x="1705" y="371"/>
                    <a:pt x="1494" y="0"/>
                    <a:pt x="1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8"/>
            <p:cNvSpPr/>
            <p:nvPr/>
          </p:nvSpPr>
          <p:spPr>
            <a:xfrm>
              <a:off x="6570250" y="2305475"/>
              <a:ext cx="123850" cy="175025"/>
            </a:xfrm>
            <a:custGeom>
              <a:avLst/>
              <a:gdLst/>
              <a:ahLst/>
              <a:cxnLst/>
              <a:rect l="l" t="t" r="r" b="b"/>
              <a:pathLst>
                <a:path w="4954" h="7001" extrusionOk="0">
                  <a:moveTo>
                    <a:pt x="2426" y="1"/>
                  </a:moveTo>
                  <a:cubicBezTo>
                    <a:pt x="2239" y="1"/>
                    <a:pt x="2052" y="23"/>
                    <a:pt x="1867" y="69"/>
                  </a:cubicBezTo>
                  <a:cubicBezTo>
                    <a:pt x="1250" y="239"/>
                    <a:pt x="725" y="625"/>
                    <a:pt x="401" y="1165"/>
                  </a:cubicBezTo>
                  <a:cubicBezTo>
                    <a:pt x="386" y="1196"/>
                    <a:pt x="386" y="1227"/>
                    <a:pt x="370" y="1242"/>
                  </a:cubicBezTo>
                  <a:cubicBezTo>
                    <a:pt x="124" y="1705"/>
                    <a:pt x="0" y="2214"/>
                    <a:pt x="16" y="2739"/>
                  </a:cubicBezTo>
                  <a:cubicBezTo>
                    <a:pt x="0" y="3341"/>
                    <a:pt x="93" y="3942"/>
                    <a:pt x="262" y="4529"/>
                  </a:cubicBezTo>
                  <a:cubicBezTo>
                    <a:pt x="417" y="5100"/>
                    <a:pt x="664" y="5640"/>
                    <a:pt x="957" y="6149"/>
                  </a:cubicBezTo>
                  <a:cubicBezTo>
                    <a:pt x="1219" y="6550"/>
                    <a:pt x="1574" y="6905"/>
                    <a:pt x="2052" y="6982"/>
                  </a:cubicBezTo>
                  <a:cubicBezTo>
                    <a:pt x="2129" y="6994"/>
                    <a:pt x="2206" y="7000"/>
                    <a:pt x="2282" y="7000"/>
                  </a:cubicBezTo>
                  <a:cubicBezTo>
                    <a:pt x="2497" y="7000"/>
                    <a:pt x="2707" y="6954"/>
                    <a:pt x="2901" y="6874"/>
                  </a:cubicBezTo>
                  <a:cubicBezTo>
                    <a:pt x="3734" y="6535"/>
                    <a:pt x="4382" y="5887"/>
                    <a:pt x="4706" y="5053"/>
                  </a:cubicBezTo>
                  <a:cubicBezTo>
                    <a:pt x="4783" y="4853"/>
                    <a:pt x="4830" y="4637"/>
                    <a:pt x="4861" y="4421"/>
                  </a:cubicBezTo>
                  <a:cubicBezTo>
                    <a:pt x="4938" y="4004"/>
                    <a:pt x="4953" y="3557"/>
                    <a:pt x="4953" y="3140"/>
                  </a:cubicBezTo>
                  <a:cubicBezTo>
                    <a:pt x="4938" y="2739"/>
                    <a:pt x="4876" y="2369"/>
                    <a:pt x="4783" y="1983"/>
                  </a:cubicBezTo>
                  <a:cubicBezTo>
                    <a:pt x="4614" y="1335"/>
                    <a:pt x="4213" y="748"/>
                    <a:pt x="3657" y="363"/>
                  </a:cubicBezTo>
                  <a:cubicBezTo>
                    <a:pt x="3289" y="125"/>
                    <a:pt x="2861" y="1"/>
                    <a:pt x="242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8"/>
            <p:cNvSpPr/>
            <p:nvPr/>
          </p:nvSpPr>
          <p:spPr>
            <a:xfrm>
              <a:off x="6630800" y="2388025"/>
              <a:ext cx="62725" cy="53450"/>
            </a:xfrm>
            <a:custGeom>
              <a:avLst/>
              <a:gdLst/>
              <a:ahLst/>
              <a:cxnLst/>
              <a:rect l="l" t="t" r="r" b="b"/>
              <a:pathLst>
                <a:path w="2509" h="2138" extrusionOk="0">
                  <a:moveTo>
                    <a:pt x="1217" y="1"/>
                  </a:moveTo>
                  <a:cubicBezTo>
                    <a:pt x="1093" y="1"/>
                    <a:pt x="964" y="22"/>
                    <a:pt x="834" y="70"/>
                  </a:cubicBezTo>
                  <a:cubicBezTo>
                    <a:pt x="278" y="286"/>
                    <a:pt x="1" y="934"/>
                    <a:pt x="232" y="1489"/>
                  </a:cubicBezTo>
                  <a:cubicBezTo>
                    <a:pt x="417" y="1921"/>
                    <a:pt x="815" y="2137"/>
                    <a:pt x="1212" y="2137"/>
                  </a:cubicBezTo>
                  <a:cubicBezTo>
                    <a:pt x="1609" y="2137"/>
                    <a:pt x="2007" y="1921"/>
                    <a:pt x="2192" y="1489"/>
                  </a:cubicBezTo>
                  <a:cubicBezTo>
                    <a:pt x="2508" y="751"/>
                    <a:pt x="1946" y="1"/>
                    <a:pt x="121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8"/>
            <p:cNvSpPr/>
            <p:nvPr/>
          </p:nvSpPr>
          <p:spPr>
            <a:xfrm>
              <a:off x="6573325" y="2403625"/>
              <a:ext cx="30875" cy="44775"/>
            </a:xfrm>
            <a:custGeom>
              <a:avLst/>
              <a:gdLst/>
              <a:ahLst/>
              <a:cxnLst/>
              <a:rect l="l" t="t" r="r" b="b"/>
              <a:pathLst>
                <a:path w="1235" h="1791" extrusionOk="0">
                  <a:moveTo>
                    <a:pt x="1" y="1"/>
                  </a:moveTo>
                  <a:cubicBezTo>
                    <a:pt x="109" y="541"/>
                    <a:pt x="263" y="1066"/>
                    <a:pt x="479" y="1575"/>
                  </a:cubicBezTo>
                  <a:cubicBezTo>
                    <a:pt x="510" y="1637"/>
                    <a:pt x="541" y="1714"/>
                    <a:pt x="571" y="1791"/>
                  </a:cubicBezTo>
                  <a:cubicBezTo>
                    <a:pt x="1235" y="1189"/>
                    <a:pt x="895" y="94"/>
                    <a:pt x="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8"/>
            <p:cNvSpPr/>
            <p:nvPr/>
          </p:nvSpPr>
          <p:spPr>
            <a:xfrm>
              <a:off x="6606500" y="2431800"/>
              <a:ext cx="31650" cy="11600"/>
            </a:xfrm>
            <a:custGeom>
              <a:avLst/>
              <a:gdLst/>
              <a:ahLst/>
              <a:cxnLst/>
              <a:rect l="l" t="t" r="r" b="b"/>
              <a:pathLst>
                <a:path w="1266" h="464" extrusionOk="0">
                  <a:moveTo>
                    <a:pt x="1250" y="0"/>
                  </a:moveTo>
                  <a:cubicBezTo>
                    <a:pt x="1237" y="0"/>
                    <a:pt x="807" y="429"/>
                    <a:pt x="253" y="429"/>
                  </a:cubicBezTo>
                  <a:cubicBezTo>
                    <a:pt x="176" y="429"/>
                    <a:pt x="97" y="420"/>
                    <a:pt x="16" y="402"/>
                  </a:cubicBezTo>
                  <a:cubicBezTo>
                    <a:pt x="1" y="402"/>
                    <a:pt x="1" y="417"/>
                    <a:pt x="1" y="417"/>
                  </a:cubicBezTo>
                  <a:cubicBezTo>
                    <a:pt x="1" y="417"/>
                    <a:pt x="1" y="432"/>
                    <a:pt x="1" y="432"/>
                  </a:cubicBezTo>
                  <a:cubicBezTo>
                    <a:pt x="78" y="448"/>
                    <a:pt x="170" y="463"/>
                    <a:pt x="247" y="463"/>
                  </a:cubicBezTo>
                  <a:cubicBezTo>
                    <a:pt x="633" y="432"/>
                    <a:pt x="988" y="278"/>
                    <a:pt x="1266" y="16"/>
                  </a:cubicBezTo>
                  <a:cubicBezTo>
                    <a:pt x="1266" y="16"/>
                    <a:pt x="1266" y="0"/>
                    <a:pt x="1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8"/>
            <p:cNvSpPr/>
            <p:nvPr/>
          </p:nvSpPr>
          <p:spPr>
            <a:xfrm>
              <a:off x="6614600" y="2443750"/>
              <a:ext cx="16225" cy="6200"/>
            </a:xfrm>
            <a:custGeom>
              <a:avLst/>
              <a:gdLst/>
              <a:ahLst/>
              <a:cxnLst/>
              <a:rect l="l" t="t" r="r" b="b"/>
              <a:pathLst>
                <a:path w="649" h="248" extrusionOk="0">
                  <a:moveTo>
                    <a:pt x="649" y="1"/>
                  </a:moveTo>
                  <a:cubicBezTo>
                    <a:pt x="503" y="146"/>
                    <a:pt x="302" y="223"/>
                    <a:pt x="101" y="223"/>
                  </a:cubicBezTo>
                  <a:cubicBezTo>
                    <a:pt x="68" y="223"/>
                    <a:pt x="34" y="221"/>
                    <a:pt x="1" y="217"/>
                  </a:cubicBezTo>
                  <a:cubicBezTo>
                    <a:pt x="1" y="217"/>
                    <a:pt x="1" y="217"/>
                    <a:pt x="1" y="232"/>
                  </a:cubicBezTo>
                  <a:cubicBezTo>
                    <a:pt x="47" y="248"/>
                    <a:pt x="78" y="248"/>
                    <a:pt x="124" y="248"/>
                  </a:cubicBezTo>
                  <a:cubicBezTo>
                    <a:pt x="325" y="232"/>
                    <a:pt x="510" y="155"/>
                    <a:pt x="649" y="16"/>
                  </a:cubicBezTo>
                  <a:cubicBezTo>
                    <a:pt x="649" y="1"/>
                    <a:pt x="64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8"/>
            <p:cNvSpPr/>
            <p:nvPr/>
          </p:nvSpPr>
          <p:spPr>
            <a:xfrm>
              <a:off x="6581050" y="2396650"/>
              <a:ext cx="10050" cy="8400"/>
            </a:xfrm>
            <a:custGeom>
              <a:avLst/>
              <a:gdLst/>
              <a:ahLst/>
              <a:cxnLst/>
              <a:rect l="l" t="t" r="r" b="b"/>
              <a:pathLst>
                <a:path w="402" h="336" extrusionOk="0">
                  <a:moveTo>
                    <a:pt x="240" y="0"/>
                  </a:moveTo>
                  <a:cubicBezTo>
                    <a:pt x="232" y="0"/>
                    <a:pt x="224" y="1"/>
                    <a:pt x="216" y="2"/>
                  </a:cubicBezTo>
                  <a:cubicBezTo>
                    <a:pt x="62" y="2"/>
                    <a:pt x="0" y="187"/>
                    <a:pt x="108" y="295"/>
                  </a:cubicBezTo>
                  <a:cubicBezTo>
                    <a:pt x="140" y="323"/>
                    <a:pt x="179" y="335"/>
                    <a:pt x="218" y="335"/>
                  </a:cubicBezTo>
                  <a:cubicBezTo>
                    <a:pt x="310" y="335"/>
                    <a:pt x="401" y="265"/>
                    <a:pt x="401" y="157"/>
                  </a:cubicBezTo>
                  <a:cubicBezTo>
                    <a:pt x="387" y="72"/>
                    <a:pt x="322"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8"/>
            <p:cNvSpPr/>
            <p:nvPr/>
          </p:nvSpPr>
          <p:spPr>
            <a:xfrm>
              <a:off x="6627325" y="2388950"/>
              <a:ext cx="10350" cy="8725"/>
            </a:xfrm>
            <a:custGeom>
              <a:avLst/>
              <a:gdLst/>
              <a:ahLst/>
              <a:cxnLst/>
              <a:rect l="l" t="t" r="r" b="b"/>
              <a:pathLst>
                <a:path w="414" h="349" extrusionOk="0">
                  <a:moveTo>
                    <a:pt x="188" y="1"/>
                  </a:moveTo>
                  <a:cubicBezTo>
                    <a:pt x="183" y="1"/>
                    <a:pt x="177" y="1"/>
                    <a:pt x="170" y="2"/>
                  </a:cubicBezTo>
                  <a:cubicBezTo>
                    <a:pt x="78" y="2"/>
                    <a:pt x="1" y="79"/>
                    <a:pt x="1" y="171"/>
                  </a:cubicBezTo>
                  <a:cubicBezTo>
                    <a:pt x="11" y="284"/>
                    <a:pt x="95" y="349"/>
                    <a:pt x="182" y="349"/>
                  </a:cubicBezTo>
                  <a:cubicBezTo>
                    <a:pt x="227" y="349"/>
                    <a:pt x="273" y="331"/>
                    <a:pt x="309" y="295"/>
                  </a:cubicBezTo>
                  <a:cubicBezTo>
                    <a:pt x="413" y="176"/>
                    <a:pt x="332" y="1"/>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8"/>
            <p:cNvSpPr/>
            <p:nvPr/>
          </p:nvSpPr>
          <p:spPr>
            <a:xfrm>
              <a:off x="6682875" y="2363500"/>
              <a:ext cx="39975" cy="50775"/>
            </a:xfrm>
            <a:custGeom>
              <a:avLst/>
              <a:gdLst/>
              <a:ahLst/>
              <a:cxnLst/>
              <a:rect l="l" t="t" r="r" b="b"/>
              <a:pathLst>
                <a:path w="1599" h="2031" extrusionOk="0">
                  <a:moveTo>
                    <a:pt x="684" y="1"/>
                  </a:moveTo>
                  <a:cubicBezTo>
                    <a:pt x="677" y="1"/>
                    <a:pt x="671" y="1"/>
                    <a:pt x="664" y="1"/>
                  </a:cubicBezTo>
                  <a:cubicBezTo>
                    <a:pt x="109" y="32"/>
                    <a:pt x="47" y="804"/>
                    <a:pt x="1" y="912"/>
                  </a:cubicBezTo>
                  <a:lnTo>
                    <a:pt x="140" y="1976"/>
                  </a:lnTo>
                  <a:cubicBezTo>
                    <a:pt x="140" y="1976"/>
                    <a:pt x="226" y="2031"/>
                    <a:pt x="377" y="2031"/>
                  </a:cubicBezTo>
                  <a:cubicBezTo>
                    <a:pt x="538" y="2031"/>
                    <a:pt x="771" y="1969"/>
                    <a:pt x="1050" y="1714"/>
                  </a:cubicBezTo>
                  <a:cubicBezTo>
                    <a:pt x="1599" y="1226"/>
                    <a:pt x="1214" y="1"/>
                    <a:pt x="68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8"/>
            <p:cNvSpPr/>
            <p:nvPr/>
          </p:nvSpPr>
          <p:spPr>
            <a:xfrm>
              <a:off x="6690200" y="2370550"/>
              <a:ext cx="22400" cy="34275"/>
            </a:xfrm>
            <a:custGeom>
              <a:avLst/>
              <a:gdLst/>
              <a:ahLst/>
              <a:cxnLst/>
              <a:rect l="l" t="t" r="r" b="b"/>
              <a:pathLst>
                <a:path w="896" h="1371" extrusionOk="0">
                  <a:moveTo>
                    <a:pt x="303" y="1"/>
                  </a:moveTo>
                  <a:cubicBezTo>
                    <a:pt x="258" y="1"/>
                    <a:pt x="213" y="10"/>
                    <a:pt x="171" y="28"/>
                  </a:cubicBezTo>
                  <a:cubicBezTo>
                    <a:pt x="32" y="90"/>
                    <a:pt x="16" y="275"/>
                    <a:pt x="1" y="414"/>
                  </a:cubicBezTo>
                  <a:cubicBezTo>
                    <a:pt x="1" y="429"/>
                    <a:pt x="1" y="429"/>
                    <a:pt x="16" y="429"/>
                  </a:cubicBezTo>
                  <a:cubicBezTo>
                    <a:pt x="16" y="429"/>
                    <a:pt x="16" y="429"/>
                    <a:pt x="16" y="414"/>
                  </a:cubicBezTo>
                  <a:cubicBezTo>
                    <a:pt x="32" y="275"/>
                    <a:pt x="63" y="105"/>
                    <a:pt x="186" y="43"/>
                  </a:cubicBezTo>
                  <a:cubicBezTo>
                    <a:pt x="219" y="32"/>
                    <a:pt x="254" y="27"/>
                    <a:pt x="289" y="27"/>
                  </a:cubicBezTo>
                  <a:cubicBezTo>
                    <a:pt x="353" y="27"/>
                    <a:pt x="419" y="44"/>
                    <a:pt x="479" y="74"/>
                  </a:cubicBezTo>
                  <a:cubicBezTo>
                    <a:pt x="741" y="259"/>
                    <a:pt x="865" y="568"/>
                    <a:pt x="819" y="877"/>
                  </a:cubicBezTo>
                  <a:cubicBezTo>
                    <a:pt x="819" y="1015"/>
                    <a:pt x="757" y="1139"/>
                    <a:pt x="680" y="1231"/>
                  </a:cubicBezTo>
                  <a:cubicBezTo>
                    <a:pt x="610" y="1313"/>
                    <a:pt x="522" y="1351"/>
                    <a:pt x="423" y="1351"/>
                  </a:cubicBezTo>
                  <a:cubicBezTo>
                    <a:pt x="391" y="1351"/>
                    <a:pt x="359" y="1347"/>
                    <a:pt x="325" y="1339"/>
                  </a:cubicBezTo>
                  <a:cubicBezTo>
                    <a:pt x="248" y="1309"/>
                    <a:pt x="186" y="1231"/>
                    <a:pt x="140" y="1154"/>
                  </a:cubicBezTo>
                  <a:cubicBezTo>
                    <a:pt x="140" y="1154"/>
                    <a:pt x="109" y="1154"/>
                    <a:pt x="124" y="1170"/>
                  </a:cubicBezTo>
                  <a:cubicBezTo>
                    <a:pt x="171" y="1247"/>
                    <a:pt x="232" y="1324"/>
                    <a:pt x="325" y="1355"/>
                  </a:cubicBezTo>
                  <a:cubicBezTo>
                    <a:pt x="356" y="1370"/>
                    <a:pt x="387" y="1370"/>
                    <a:pt x="417" y="1370"/>
                  </a:cubicBezTo>
                  <a:cubicBezTo>
                    <a:pt x="525" y="1370"/>
                    <a:pt x="633" y="1324"/>
                    <a:pt x="695" y="1247"/>
                  </a:cubicBezTo>
                  <a:cubicBezTo>
                    <a:pt x="788" y="1154"/>
                    <a:pt x="834" y="1015"/>
                    <a:pt x="850" y="877"/>
                  </a:cubicBezTo>
                  <a:cubicBezTo>
                    <a:pt x="896" y="568"/>
                    <a:pt x="757" y="244"/>
                    <a:pt x="495" y="59"/>
                  </a:cubicBezTo>
                  <a:cubicBezTo>
                    <a:pt x="439" y="21"/>
                    <a:pt x="371"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8"/>
            <p:cNvSpPr/>
            <p:nvPr/>
          </p:nvSpPr>
          <p:spPr>
            <a:xfrm>
              <a:off x="6694450" y="2370700"/>
              <a:ext cx="5050" cy="32575"/>
            </a:xfrm>
            <a:custGeom>
              <a:avLst/>
              <a:gdLst/>
              <a:ahLst/>
              <a:cxnLst/>
              <a:rect l="l" t="t" r="r" b="b"/>
              <a:pathLst>
                <a:path w="202" h="1303" extrusionOk="0">
                  <a:moveTo>
                    <a:pt x="183" y="0"/>
                  </a:moveTo>
                  <a:cubicBezTo>
                    <a:pt x="179" y="0"/>
                    <a:pt x="175" y="2"/>
                    <a:pt x="170" y="6"/>
                  </a:cubicBezTo>
                  <a:cubicBezTo>
                    <a:pt x="124" y="114"/>
                    <a:pt x="78" y="222"/>
                    <a:pt x="62" y="330"/>
                  </a:cubicBezTo>
                  <a:cubicBezTo>
                    <a:pt x="1" y="654"/>
                    <a:pt x="1" y="979"/>
                    <a:pt x="62" y="1287"/>
                  </a:cubicBezTo>
                  <a:cubicBezTo>
                    <a:pt x="62" y="1303"/>
                    <a:pt x="62" y="1303"/>
                    <a:pt x="78" y="1303"/>
                  </a:cubicBezTo>
                  <a:cubicBezTo>
                    <a:pt x="78" y="1303"/>
                    <a:pt x="93" y="1303"/>
                    <a:pt x="78" y="1287"/>
                  </a:cubicBezTo>
                  <a:cubicBezTo>
                    <a:pt x="16" y="979"/>
                    <a:pt x="16" y="654"/>
                    <a:pt x="78" y="346"/>
                  </a:cubicBezTo>
                  <a:cubicBezTo>
                    <a:pt x="109" y="222"/>
                    <a:pt x="139" y="114"/>
                    <a:pt x="201" y="22"/>
                  </a:cubicBezTo>
                  <a:cubicBezTo>
                    <a:pt x="201" y="11"/>
                    <a:pt x="193"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8"/>
            <p:cNvSpPr/>
            <p:nvPr/>
          </p:nvSpPr>
          <p:spPr>
            <a:xfrm>
              <a:off x="6594150" y="2387050"/>
              <a:ext cx="17775" cy="44375"/>
            </a:xfrm>
            <a:custGeom>
              <a:avLst/>
              <a:gdLst/>
              <a:ahLst/>
              <a:cxnLst/>
              <a:rect l="l" t="t" r="r" b="b"/>
              <a:pathLst>
                <a:path w="711" h="1775" extrusionOk="0">
                  <a:moveTo>
                    <a:pt x="1" y="0"/>
                  </a:moveTo>
                  <a:cubicBezTo>
                    <a:pt x="1" y="0"/>
                    <a:pt x="1" y="16"/>
                    <a:pt x="1" y="16"/>
                  </a:cubicBezTo>
                  <a:cubicBezTo>
                    <a:pt x="201" y="217"/>
                    <a:pt x="325" y="463"/>
                    <a:pt x="356" y="741"/>
                  </a:cubicBezTo>
                  <a:cubicBezTo>
                    <a:pt x="371" y="849"/>
                    <a:pt x="387" y="973"/>
                    <a:pt x="356" y="1096"/>
                  </a:cubicBezTo>
                  <a:cubicBezTo>
                    <a:pt x="356" y="1111"/>
                    <a:pt x="340" y="1142"/>
                    <a:pt x="325" y="1173"/>
                  </a:cubicBezTo>
                  <a:cubicBezTo>
                    <a:pt x="309" y="1235"/>
                    <a:pt x="294" y="1297"/>
                    <a:pt x="294" y="1343"/>
                  </a:cubicBezTo>
                  <a:cubicBezTo>
                    <a:pt x="309" y="1451"/>
                    <a:pt x="356" y="1544"/>
                    <a:pt x="448" y="1605"/>
                  </a:cubicBezTo>
                  <a:cubicBezTo>
                    <a:pt x="479" y="1636"/>
                    <a:pt x="525" y="1667"/>
                    <a:pt x="572" y="1682"/>
                  </a:cubicBezTo>
                  <a:cubicBezTo>
                    <a:pt x="618" y="1713"/>
                    <a:pt x="649" y="1744"/>
                    <a:pt x="695" y="1775"/>
                  </a:cubicBezTo>
                  <a:lnTo>
                    <a:pt x="711" y="1775"/>
                  </a:lnTo>
                  <a:cubicBezTo>
                    <a:pt x="711" y="1775"/>
                    <a:pt x="711" y="1760"/>
                    <a:pt x="711" y="1760"/>
                  </a:cubicBezTo>
                  <a:cubicBezTo>
                    <a:pt x="664" y="1729"/>
                    <a:pt x="618" y="1698"/>
                    <a:pt x="587" y="1667"/>
                  </a:cubicBezTo>
                  <a:cubicBezTo>
                    <a:pt x="541" y="1652"/>
                    <a:pt x="495" y="1621"/>
                    <a:pt x="464" y="1590"/>
                  </a:cubicBezTo>
                  <a:cubicBezTo>
                    <a:pt x="371" y="1528"/>
                    <a:pt x="325" y="1451"/>
                    <a:pt x="309" y="1343"/>
                  </a:cubicBezTo>
                  <a:cubicBezTo>
                    <a:pt x="309" y="1297"/>
                    <a:pt x="325" y="1235"/>
                    <a:pt x="356" y="1189"/>
                  </a:cubicBezTo>
                  <a:cubicBezTo>
                    <a:pt x="356" y="1158"/>
                    <a:pt x="371" y="1127"/>
                    <a:pt x="371" y="1096"/>
                  </a:cubicBezTo>
                  <a:cubicBezTo>
                    <a:pt x="402" y="973"/>
                    <a:pt x="402" y="849"/>
                    <a:pt x="371" y="741"/>
                  </a:cubicBezTo>
                  <a:cubicBezTo>
                    <a:pt x="340" y="463"/>
                    <a:pt x="217" y="20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8"/>
            <p:cNvSpPr/>
            <p:nvPr/>
          </p:nvSpPr>
          <p:spPr>
            <a:xfrm>
              <a:off x="6614175" y="2367225"/>
              <a:ext cx="33625" cy="13675"/>
            </a:xfrm>
            <a:custGeom>
              <a:avLst/>
              <a:gdLst/>
              <a:ahLst/>
              <a:cxnLst/>
              <a:rect l="l" t="t" r="r" b="b"/>
              <a:pathLst>
                <a:path w="1345" h="547" extrusionOk="0">
                  <a:moveTo>
                    <a:pt x="483" y="0"/>
                  </a:moveTo>
                  <a:cubicBezTo>
                    <a:pt x="227" y="0"/>
                    <a:pt x="1" y="86"/>
                    <a:pt x="18" y="392"/>
                  </a:cubicBezTo>
                  <a:cubicBezTo>
                    <a:pt x="18" y="439"/>
                    <a:pt x="48" y="485"/>
                    <a:pt x="79" y="516"/>
                  </a:cubicBezTo>
                  <a:cubicBezTo>
                    <a:pt x="126" y="547"/>
                    <a:pt x="156" y="547"/>
                    <a:pt x="203" y="547"/>
                  </a:cubicBezTo>
                  <a:lnTo>
                    <a:pt x="1144" y="500"/>
                  </a:lnTo>
                  <a:cubicBezTo>
                    <a:pt x="1158" y="505"/>
                    <a:pt x="1171" y="507"/>
                    <a:pt x="1184" y="507"/>
                  </a:cubicBezTo>
                  <a:cubicBezTo>
                    <a:pt x="1216" y="507"/>
                    <a:pt x="1246" y="496"/>
                    <a:pt x="1267" y="485"/>
                  </a:cubicBezTo>
                  <a:cubicBezTo>
                    <a:pt x="1345" y="423"/>
                    <a:pt x="1345" y="315"/>
                    <a:pt x="1283" y="238"/>
                  </a:cubicBezTo>
                  <a:cubicBezTo>
                    <a:pt x="1221" y="161"/>
                    <a:pt x="1144" y="115"/>
                    <a:pt x="1051" y="99"/>
                  </a:cubicBezTo>
                  <a:cubicBezTo>
                    <a:pt x="920" y="58"/>
                    <a:pt x="691" y="0"/>
                    <a:pt x="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8"/>
            <p:cNvSpPr/>
            <p:nvPr/>
          </p:nvSpPr>
          <p:spPr>
            <a:xfrm>
              <a:off x="6570625" y="2374125"/>
              <a:ext cx="20475" cy="16425"/>
            </a:xfrm>
            <a:custGeom>
              <a:avLst/>
              <a:gdLst/>
              <a:ahLst/>
              <a:cxnLst/>
              <a:rect l="l" t="t" r="r" b="b"/>
              <a:pathLst>
                <a:path w="819" h="657" extrusionOk="0">
                  <a:moveTo>
                    <a:pt x="469" y="1"/>
                  </a:moveTo>
                  <a:cubicBezTo>
                    <a:pt x="321" y="1"/>
                    <a:pt x="147" y="70"/>
                    <a:pt x="1" y="147"/>
                  </a:cubicBezTo>
                  <a:cubicBezTo>
                    <a:pt x="1" y="193"/>
                    <a:pt x="1" y="240"/>
                    <a:pt x="1" y="271"/>
                  </a:cubicBezTo>
                  <a:lnTo>
                    <a:pt x="1" y="332"/>
                  </a:lnTo>
                  <a:cubicBezTo>
                    <a:pt x="16" y="394"/>
                    <a:pt x="16" y="440"/>
                    <a:pt x="16" y="502"/>
                  </a:cubicBezTo>
                  <a:cubicBezTo>
                    <a:pt x="31" y="564"/>
                    <a:pt x="31" y="610"/>
                    <a:pt x="31" y="656"/>
                  </a:cubicBezTo>
                  <a:cubicBezTo>
                    <a:pt x="247" y="595"/>
                    <a:pt x="463" y="533"/>
                    <a:pt x="664" y="471"/>
                  </a:cubicBezTo>
                  <a:cubicBezTo>
                    <a:pt x="710" y="456"/>
                    <a:pt x="741" y="440"/>
                    <a:pt x="772" y="409"/>
                  </a:cubicBezTo>
                  <a:cubicBezTo>
                    <a:pt x="803" y="363"/>
                    <a:pt x="818" y="317"/>
                    <a:pt x="787" y="271"/>
                  </a:cubicBezTo>
                  <a:cubicBezTo>
                    <a:pt x="741" y="70"/>
                    <a:pt x="618" y="1"/>
                    <a:pt x="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8"/>
            <p:cNvSpPr/>
            <p:nvPr/>
          </p:nvSpPr>
          <p:spPr>
            <a:xfrm>
              <a:off x="6641600" y="2304275"/>
              <a:ext cx="67925" cy="81250"/>
            </a:xfrm>
            <a:custGeom>
              <a:avLst/>
              <a:gdLst/>
              <a:ahLst/>
              <a:cxnLst/>
              <a:rect l="l" t="t" r="r" b="b"/>
              <a:pathLst>
                <a:path w="2717" h="3250" extrusionOk="0">
                  <a:moveTo>
                    <a:pt x="688" y="1"/>
                  </a:moveTo>
                  <a:cubicBezTo>
                    <a:pt x="484" y="1"/>
                    <a:pt x="313" y="112"/>
                    <a:pt x="155" y="349"/>
                  </a:cubicBezTo>
                  <a:cubicBezTo>
                    <a:pt x="32" y="519"/>
                    <a:pt x="1" y="750"/>
                    <a:pt x="47" y="966"/>
                  </a:cubicBezTo>
                  <a:cubicBezTo>
                    <a:pt x="124" y="1167"/>
                    <a:pt x="294" y="1367"/>
                    <a:pt x="248" y="1583"/>
                  </a:cubicBezTo>
                  <a:cubicBezTo>
                    <a:pt x="201" y="1768"/>
                    <a:pt x="1" y="1923"/>
                    <a:pt x="16" y="2108"/>
                  </a:cubicBezTo>
                  <a:cubicBezTo>
                    <a:pt x="32" y="2231"/>
                    <a:pt x="109" y="2324"/>
                    <a:pt x="217" y="2370"/>
                  </a:cubicBezTo>
                  <a:cubicBezTo>
                    <a:pt x="325" y="2432"/>
                    <a:pt x="433" y="2478"/>
                    <a:pt x="525" y="2540"/>
                  </a:cubicBezTo>
                  <a:cubicBezTo>
                    <a:pt x="741" y="2694"/>
                    <a:pt x="818" y="2957"/>
                    <a:pt x="1004" y="3142"/>
                  </a:cubicBezTo>
                  <a:cubicBezTo>
                    <a:pt x="1050" y="3203"/>
                    <a:pt x="1127" y="3250"/>
                    <a:pt x="1204" y="3250"/>
                  </a:cubicBezTo>
                  <a:cubicBezTo>
                    <a:pt x="1405" y="3234"/>
                    <a:pt x="1405" y="2926"/>
                    <a:pt x="1575" y="2833"/>
                  </a:cubicBezTo>
                  <a:cubicBezTo>
                    <a:pt x="1608" y="2817"/>
                    <a:pt x="1643" y="2811"/>
                    <a:pt x="1679" y="2811"/>
                  </a:cubicBezTo>
                  <a:cubicBezTo>
                    <a:pt x="1771" y="2811"/>
                    <a:pt x="1870" y="2848"/>
                    <a:pt x="1963" y="2848"/>
                  </a:cubicBezTo>
                  <a:cubicBezTo>
                    <a:pt x="2005" y="2848"/>
                    <a:pt x="2046" y="2841"/>
                    <a:pt x="2084" y="2818"/>
                  </a:cubicBezTo>
                  <a:cubicBezTo>
                    <a:pt x="2207" y="2741"/>
                    <a:pt x="2192" y="2571"/>
                    <a:pt x="2238" y="2432"/>
                  </a:cubicBezTo>
                  <a:cubicBezTo>
                    <a:pt x="2284" y="2309"/>
                    <a:pt x="2716" y="2185"/>
                    <a:pt x="2655" y="2062"/>
                  </a:cubicBezTo>
                  <a:cubicBezTo>
                    <a:pt x="2547" y="1861"/>
                    <a:pt x="2300" y="1630"/>
                    <a:pt x="2161" y="1414"/>
                  </a:cubicBezTo>
                  <a:cubicBezTo>
                    <a:pt x="2037" y="1228"/>
                    <a:pt x="1960" y="1028"/>
                    <a:pt x="1852" y="843"/>
                  </a:cubicBezTo>
                  <a:cubicBezTo>
                    <a:pt x="1667" y="519"/>
                    <a:pt x="1389" y="256"/>
                    <a:pt x="1065" y="102"/>
                  </a:cubicBezTo>
                  <a:cubicBezTo>
                    <a:pt x="927" y="36"/>
                    <a:pt x="802"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8"/>
            <p:cNvSpPr/>
            <p:nvPr/>
          </p:nvSpPr>
          <p:spPr>
            <a:xfrm>
              <a:off x="6545175" y="2287875"/>
              <a:ext cx="119975" cy="76775"/>
            </a:xfrm>
            <a:custGeom>
              <a:avLst/>
              <a:gdLst/>
              <a:ahLst/>
              <a:cxnLst/>
              <a:rect l="l" t="t" r="r" b="b"/>
              <a:pathLst>
                <a:path w="4799" h="3071" extrusionOk="0">
                  <a:moveTo>
                    <a:pt x="2812" y="0"/>
                  </a:moveTo>
                  <a:cubicBezTo>
                    <a:pt x="2365" y="0"/>
                    <a:pt x="1924" y="105"/>
                    <a:pt x="1589" y="388"/>
                  </a:cubicBezTo>
                  <a:cubicBezTo>
                    <a:pt x="1343" y="588"/>
                    <a:pt x="1173" y="866"/>
                    <a:pt x="911" y="1051"/>
                  </a:cubicBezTo>
                  <a:cubicBezTo>
                    <a:pt x="648" y="1236"/>
                    <a:pt x="247" y="1206"/>
                    <a:pt x="108" y="1560"/>
                  </a:cubicBezTo>
                  <a:cubicBezTo>
                    <a:pt x="16" y="1776"/>
                    <a:pt x="0" y="2147"/>
                    <a:pt x="185" y="2316"/>
                  </a:cubicBezTo>
                  <a:cubicBezTo>
                    <a:pt x="278" y="2424"/>
                    <a:pt x="401" y="2471"/>
                    <a:pt x="463" y="2610"/>
                  </a:cubicBezTo>
                  <a:cubicBezTo>
                    <a:pt x="525" y="2749"/>
                    <a:pt x="509" y="2903"/>
                    <a:pt x="648" y="3011"/>
                  </a:cubicBezTo>
                  <a:cubicBezTo>
                    <a:pt x="713" y="3052"/>
                    <a:pt x="787" y="3071"/>
                    <a:pt x="860" y="3071"/>
                  </a:cubicBezTo>
                  <a:cubicBezTo>
                    <a:pt x="926" y="3071"/>
                    <a:pt x="991" y="3055"/>
                    <a:pt x="1049" y="3026"/>
                  </a:cubicBezTo>
                  <a:cubicBezTo>
                    <a:pt x="1265" y="2903"/>
                    <a:pt x="1420" y="2702"/>
                    <a:pt x="1528" y="2486"/>
                  </a:cubicBezTo>
                  <a:cubicBezTo>
                    <a:pt x="1589" y="2316"/>
                    <a:pt x="1697" y="2178"/>
                    <a:pt x="1821" y="2039"/>
                  </a:cubicBezTo>
                  <a:cubicBezTo>
                    <a:pt x="1949" y="1910"/>
                    <a:pt x="2084" y="1871"/>
                    <a:pt x="2229" y="1871"/>
                  </a:cubicBezTo>
                  <a:cubicBezTo>
                    <a:pt x="2310" y="1871"/>
                    <a:pt x="2395" y="1883"/>
                    <a:pt x="2484" y="1900"/>
                  </a:cubicBezTo>
                  <a:cubicBezTo>
                    <a:pt x="2546" y="1915"/>
                    <a:pt x="2608" y="1915"/>
                    <a:pt x="2670" y="1931"/>
                  </a:cubicBezTo>
                  <a:cubicBezTo>
                    <a:pt x="2760" y="1943"/>
                    <a:pt x="2851" y="1949"/>
                    <a:pt x="2942" y="1949"/>
                  </a:cubicBezTo>
                  <a:cubicBezTo>
                    <a:pt x="3301" y="1949"/>
                    <a:pt x="3658" y="1853"/>
                    <a:pt x="3966" y="1668"/>
                  </a:cubicBezTo>
                  <a:cubicBezTo>
                    <a:pt x="4351" y="1422"/>
                    <a:pt x="4799" y="897"/>
                    <a:pt x="4367" y="496"/>
                  </a:cubicBezTo>
                  <a:cubicBezTo>
                    <a:pt x="4105" y="264"/>
                    <a:pt x="3781" y="110"/>
                    <a:pt x="3441" y="64"/>
                  </a:cubicBezTo>
                  <a:cubicBezTo>
                    <a:pt x="3237" y="24"/>
                    <a:pt x="3024" y="0"/>
                    <a:pt x="2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8"/>
            <p:cNvSpPr/>
            <p:nvPr/>
          </p:nvSpPr>
          <p:spPr>
            <a:xfrm>
              <a:off x="6643525" y="2412125"/>
              <a:ext cx="60975" cy="90675"/>
            </a:xfrm>
            <a:custGeom>
              <a:avLst/>
              <a:gdLst/>
              <a:ahLst/>
              <a:cxnLst/>
              <a:rect l="l" t="t" r="r" b="b"/>
              <a:pathLst>
                <a:path w="2439" h="3627" extrusionOk="0">
                  <a:moveTo>
                    <a:pt x="1852" y="0"/>
                  </a:moveTo>
                  <a:lnTo>
                    <a:pt x="1" y="2500"/>
                  </a:lnTo>
                  <a:cubicBezTo>
                    <a:pt x="1" y="2500"/>
                    <a:pt x="32" y="2531"/>
                    <a:pt x="93" y="2577"/>
                  </a:cubicBezTo>
                  <a:cubicBezTo>
                    <a:pt x="248" y="2732"/>
                    <a:pt x="387" y="2901"/>
                    <a:pt x="525" y="3071"/>
                  </a:cubicBezTo>
                  <a:cubicBezTo>
                    <a:pt x="649" y="3241"/>
                    <a:pt x="772" y="3426"/>
                    <a:pt x="880" y="3627"/>
                  </a:cubicBezTo>
                  <a:cubicBezTo>
                    <a:pt x="1606" y="3025"/>
                    <a:pt x="2130" y="2253"/>
                    <a:pt x="2439" y="1358"/>
                  </a:cubicBezTo>
                  <a:lnTo>
                    <a:pt x="1852"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8"/>
            <p:cNvSpPr/>
            <p:nvPr/>
          </p:nvSpPr>
          <p:spPr>
            <a:xfrm>
              <a:off x="6645850" y="2442975"/>
              <a:ext cx="37050" cy="45950"/>
            </a:xfrm>
            <a:custGeom>
              <a:avLst/>
              <a:gdLst/>
              <a:ahLst/>
              <a:cxnLst/>
              <a:rect l="l" t="t" r="r" b="b"/>
              <a:pathLst>
                <a:path w="1482" h="1838" extrusionOk="0">
                  <a:moveTo>
                    <a:pt x="1482" y="1"/>
                  </a:moveTo>
                  <a:cubicBezTo>
                    <a:pt x="1096" y="556"/>
                    <a:pt x="587" y="1019"/>
                    <a:pt x="0" y="1343"/>
                  </a:cubicBezTo>
                  <a:cubicBezTo>
                    <a:pt x="155" y="1498"/>
                    <a:pt x="294" y="1667"/>
                    <a:pt x="432" y="1837"/>
                  </a:cubicBezTo>
                  <a:cubicBezTo>
                    <a:pt x="849" y="1405"/>
                    <a:pt x="1435" y="78"/>
                    <a:pt x="148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8"/>
            <p:cNvSpPr/>
            <p:nvPr/>
          </p:nvSpPr>
          <p:spPr>
            <a:xfrm>
              <a:off x="6644700" y="2485800"/>
              <a:ext cx="24700" cy="35900"/>
            </a:xfrm>
            <a:custGeom>
              <a:avLst/>
              <a:gdLst/>
              <a:ahLst/>
              <a:cxnLst/>
              <a:rect l="l" t="t" r="r" b="b"/>
              <a:pathLst>
                <a:path w="988" h="1436" extrusionOk="0">
                  <a:moveTo>
                    <a:pt x="417" y="1"/>
                  </a:moveTo>
                  <a:lnTo>
                    <a:pt x="0" y="664"/>
                  </a:lnTo>
                  <a:lnTo>
                    <a:pt x="633" y="1436"/>
                  </a:lnTo>
                  <a:lnTo>
                    <a:pt x="988" y="726"/>
                  </a:lnTo>
                  <a:lnTo>
                    <a:pt x="4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8"/>
            <p:cNvSpPr/>
            <p:nvPr/>
          </p:nvSpPr>
          <p:spPr>
            <a:xfrm>
              <a:off x="6472650" y="2599225"/>
              <a:ext cx="208700" cy="258075"/>
            </a:xfrm>
            <a:custGeom>
              <a:avLst/>
              <a:gdLst/>
              <a:ahLst/>
              <a:cxnLst/>
              <a:rect l="l" t="t" r="r" b="b"/>
              <a:pathLst>
                <a:path w="8348" h="10323" extrusionOk="0">
                  <a:moveTo>
                    <a:pt x="6080" y="0"/>
                  </a:moveTo>
                  <a:cubicBezTo>
                    <a:pt x="6080" y="0"/>
                    <a:pt x="4382" y="2839"/>
                    <a:pt x="4182" y="3086"/>
                  </a:cubicBezTo>
                  <a:cubicBezTo>
                    <a:pt x="3981" y="3333"/>
                    <a:pt x="2207" y="5910"/>
                    <a:pt x="1374" y="7345"/>
                  </a:cubicBezTo>
                  <a:cubicBezTo>
                    <a:pt x="525" y="8764"/>
                    <a:pt x="0" y="9196"/>
                    <a:pt x="0" y="9196"/>
                  </a:cubicBezTo>
                  <a:lnTo>
                    <a:pt x="926" y="10323"/>
                  </a:lnTo>
                  <a:cubicBezTo>
                    <a:pt x="926" y="10323"/>
                    <a:pt x="3349" y="8502"/>
                    <a:pt x="4444" y="7067"/>
                  </a:cubicBezTo>
                  <a:cubicBezTo>
                    <a:pt x="5555" y="5632"/>
                    <a:pt x="6450" y="4120"/>
                    <a:pt x="7083" y="3287"/>
                  </a:cubicBezTo>
                  <a:cubicBezTo>
                    <a:pt x="7731" y="2453"/>
                    <a:pt x="8348" y="1667"/>
                    <a:pt x="8348" y="1667"/>
                  </a:cubicBezTo>
                  <a:lnTo>
                    <a:pt x="608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8"/>
            <p:cNvSpPr/>
            <p:nvPr/>
          </p:nvSpPr>
          <p:spPr>
            <a:xfrm>
              <a:off x="6402425" y="2829125"/>
              <a:ext cx="94925" cy="86150"/>
            </a:xfrm>
            <a:custGeom>
              <a:avLst/>
              <a:gdLst/>
              <a:ahLst/>
              <a:cxnLst/>
              <a:rect l="l" t="t" r="r" b="b"/>
              <a:pathLst>
                <a:path w="3797" h="3446" extrusionOk="0">
                  <a:moveTo>
                    <a:pt x="2840" y="0"/>
                  </a:moveTo>
                  <a:lnTo>
                    <a:pt x="2439" y="386"/>
                  </a:lnTo>
                  <a:cubicBezTo>
                    <a:pt x="2439" y="386"/>
                    <a:pt x="2358" y="383"/>
                    <a:pt x="2228" y="383"/>
                  </a:cubicBezTo>
                  <a:cubicBezTo>
                    <a:pt x="1793" y="383"/>
                    <a:pt x="813" y="420"/>
                    <a:pt x="587" y="741"/>
                  </a:cubicBezTo>
                  <a:cubicBezTo>
                    <a:pt x="279" y="1142"/>
                    <a:pt x="1" y="2824"/>
                    <a:pt x="124" y="3179"/>
                  </a:cubicBezTo>
                  <a:cubicBezTo>
                    <a:pt x="185" y="3360"/>
                    <a:pt x="592" y="3445"/>
                    <a:pt x="1038" y="3445"/>
                  </a:cubicBezTo>
                  <a:cubicBezTo>
                    <a:pt x="1503" y="3445"/>
                    <a:pt x="2010" y="3352"/>
                    <a:pt x="2207" y="3179"/>
                  </a:cubicBezTo>
                  <a:cubicBezTo>
                    <a:pt x="2207" y="3179"/>
                    <a:pt x="3149" y="3102"/>
                    <a:pt x="3226" y="2423"/>
                  </a:cubicBezTo>
                  <a:cubicBezTo>
                    <a:pt x="3241" y="2130"/>
                    <a:pt x="3288" y="1837"/>
                    <a:pt x="3349" y="1543"/>
                  </a:cubicBezTo>
                  <a:lnTo>
                    <a:pt x="3797" y="1050"/>
                  </a:lnTo>
                  <a:lnTo>
                    <a:pt x="284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8"/>
            <p:cNvSpPr/>
            <p:nvPr/>
          </p:nvSpPr>
          <p:spPr>
            <a:xfrm>
              <a:off x="6472650" y="2599225"/>
              <a:ext cx="208700" cy="258075"/>
            </a:xfrm>
            <a:custGeom>
              <a:avLst/>
              <a:gdLst/>
              <a:ahLst/>
              <a:cxnLst/>
              <a:rect l="l" t="t" r="r" b="b"/>
              <a:pathLst>
                <a:path w="8348" h="10323" extrusionOk="0">
                  <a:moveTo>
                    <a:pt x="6080" y="0"/>
                  </a:moveTo>
                  <a:cubicBezTo>
                    <a:pt x="6080" y="0"/>
                    <a:pt x="4382" y="2839"/>
                    <a:pt x="4182" y="3086"/>
                  </a:cubicBezTo>
                  <a:cubicBezTo>
                    <a:pt x="3981" y="3333"/>
                    <a:pt x="2207" y="5910"/>
                    <a:pt x="1374" y="7345"/>
                  </a:cubicBezTo>
                  <a:cubicBezTo>
                    <a:pt x="525" y="8764"/>
                    <a:pt x="0" y="9196"/>
                    <a:pt x="0" y="9196"/>
                  </a:cubicBezTo>
                  <a:lnTo>
                    <a:pt x="926" y="10323"/>
                  </a:lnTo>
                  <a:cubicBezTo>
                    <a:pt x="926" y="10323"/>
                    <a:pt x="3349" y="8502"/>
                    <a:pt x="4444" y="7067"/>
                  </a:cubicBezTo>
                  <a:cubicBezTo>
                    <a:pt x="5555" y="5632"/>
                    <a:pt x="6450" y="4120"/>
                    <a:pt x="7083" y="3287"/>
                  </a:cubicBezTo>
                  <a:cubicBezTo>
                    <a:pt x="7731" y="2453"/>
                    <a:pt x="8348" y="1667"/>
                    <a:pt x="8348" y="1667"/>
                  </a:cubicBezTo>
                  <a:lnTo>
                    <a:pt x="608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8"/>
            <p:cNvSpPr/>
            <p:nvPr/>
          </p:nvSpPr>
          <p:spPr>
            <a:xfrm>
              <a:off x="6402425" y="2829125"/>
              <a:ext cx="94925" cy="86150"/>
            </a:xfrm>
            <a:custGeom>
              <a:avLst/>
              <a:gdLst/>
              <a:ahLst/>
              <a:cxnLst/>
              <a:rect l="l" t="t" r="r" b="b"/>
              <a:pathLst>
                <a:path w="3797" h="3446" extrusionOk="0">
                  <a:moveTo>
                    <a:pt x="2840" y="0"/>
                  </a:moveTo>
                  <a:lnTo>
                    <a:pt x="2439" y="386"/>
                  </a:lnTo>
                  <a:cubicBezTo>
                    <a:pt x="2439" y="386"/>
                    <a:pt x="2358" y="383"/>
                    <a:pt x="2228" y="383"/>
                  </a:cubicBezTo>
                  <a:cubicBezTo>
                    <a:pt x="1793" y="383"/>
                    <a:pt x="813" y="420"/>
                    <a:pt x="587" y="741"/>
                  </a:cubicBezTo>
                  <a:cubicBezTo>
                    <a:pt x="279" y="1142"/>
                    <a:pt x="1" y="2824"/>
                    <a:pt x="124" y="3179"/>
                  </a:cubicBezTo>
                  <a:cubicBezTo>
                    <a:pt x="185" y="3360"/>
                    <a:pt x="592" y="3445"/>
                    <a:pt x="1038" y="3445"/>
                  </a:cubicBezTo>
                  <a:cubicBezTo>
                    <a:pt x="1503" y="3445"/>
                    <a:pt x="2010" y="3352"/>
                    <a:pt x="2207" y="3179"/>
                  </a:cubicBezTo>
                  <a:cubicBezTo>
                    <a:pt x="2207" y="3179"/>
                    <a:pt x="3149" y="3102"/>
                    <a:pt x="3226" y="2423"/>
                  </a:cubicBezTo>
                  <a:cubicBezTo>
                    <a:pt x="3241" y="2130"/>
                    <a:pt x="3288" y="1837"/>
                    <a:pt x="3349" y="1543"/>
                  </a:cubicBezTo>
                  <a:lnTo>
                    <a:pt x="3797" y="1050"/>
                  </a:lnTo>
                  <a:lnTo>
                    <a:pt x="284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8"/>
            <p:cNvSpPr/>
            <p:nvPr/>
          </p:nvSpPr>
          <p:spPr>
            <a:xfrm>
              <a:off x="6472650" y="2599225"/>
              <a:ext cx="208700" cy="258075"/>
            </a:xfrm>
            <a:custGeom>
              <a:avLst/>
              <a:gdLst/>
              <a:ahLst/>
              <a:cxnLst/>
              <a:rect l="l" t="t" r="r" b="b"/>
              <a:pathLst>
                <a:path w="8348" h="10323" extrusionOk="0">
                  <a:moveTo>
                    <a:pt x="6080" y="0"/>
                  </a:moveTo>
                  <a:cubicBezTo>
                    <a:pt x="6080" y="0"/>
                    <a:pt x="4382" y="2839"/>
                    <a:pt x="4182" y="3086"/>
                  </a:cubicBezTo>
                  <a:cubicBezTo>
                    <a:pt x="3981" y="3333"/>
                    <a:pt x="2207" y="5910"/>
                    <a:pt x="1374" y="7345"/>
                  </a:cubicBezTo>
                  <a:cubicBezTo>
                    <a:pt x="525" y="8764"/>
                    <a:pt x="0" y="9196"/>
                    <a:pt x="0" y="9196"/>
                  </a:cubicBezTo>
                  <a:lnTo>
                    <a:pt x="926" y="10323"/>
                  </a:lnTo>
                  <a:cubicBezTo>
                    <a:pt x="926" y="10323"/>
                    <a:pt x="3349" y="8502"/>
                    <a:pt x="4444" y="7067"/>
                  </a:cubicBezTo>
                  <a:cubicBezTo>
                    <a:pt x="5555" y="5632"/>
                    <a:pt x="6450" y="4120"/>
                    <a:pt x="7083" y="3287"/>
                  </a:cubicBezTo>
                  <a:cubicBezTo>
                    <a:pt x="7731" y="2453"/>
                    <a:pt x="8348" y="1667"/>
                    <a:pt x="8348" y="1667"/>
                  </a:cubicBezTo>
                  <a:lnTo>
                    <a:pt x="608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8"/>
            <p:cNvSpPr/>
            <p:nvPr/>
          </p:nvSpPr>
          <p:spPr>
            <a:xfrm>
              <a:off x="6402425" y="2829125"/>
              <a:ext cx="94925" cy="86150"/>
            </a:xfrm>
            <a:custGeom>
              <a:avLst/>
              <a:gdLst/>
              <a:ahLst/>
              <a:cxnLst/>
              <a:rect l="l" t="t" r="r" b="b"/>
              <a:pathLst>
                <a:path w="3797" h="3446" extrusionOk="0">
                  <a:moveTo>
                    <a:pt x="2840" y="0"/>
                  </a:moveTo>
                  <a:lnTo>
                    <a:pt x="2439" y="386"/>
                  </a:lnTo>
                  <a:cubicBezTo>
                    <a:pt x="2439" y="386"/>
                    <a:pt x="2358" y="383"/>
                    <a:pt x="2228" y="383"/>
                  </a:cubicBezTo>
                  <a:cubicBezTo>
                    <a:pt x="1793" y="383"/>
                    <a:pt x="813" y="420"/>
                    <a:pt x="587" y="741"/>
                  </a:cubicBezTo>
                  <a:cubicBezTo>
                    <a:pt x="279" y="1142"/>
                    <a:pt x="1" y="2824"/>
                    <a:pt x="124" y="3179"/>
                  </a:cubicBezTo>
                  <a:cubicBezTo>
                    <a:pt x="185" y="3360"/>
                    <a:pt x="592" y="3445"/>
                    <a:pt x="1038" y="3445"/>
                  </a:cubicBezTo>
                  <a:cubicBezTo>
                    <a:pt x="1503" y="3445"/>
                    <a:pt x="2010" y="3352"/>
                    <a:pt x="2207" y="3179"/>
                  </a:cubicBezTo>
                  <a:cubicBezTo>
                    <a:pt x="2207" y="3179"/>
                    <a:pt x="3149" y="3102"/>
                    <a:pt x="3226" y="2423"/>
                  </a:cubicBezTo>
                  <a:cubicBezTo>
                    <a:pt x="3241" y="2130"/>
                    <a:pt x="3288" y="1837"/>
                    <a:pt x="3349" y="1543"/>
                  </a:cubicBezTo>
                  <a:lnTo>
                    <a:pt x="3797" y="1050"/>
                  </a:lnTo>
                  <a:lnTo>
                    <a:pt x="284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8"/>
            <p:cNvSpPr/>
            <p:nvPr/>
          </p:nvSpPr>
          <p:spPr>
            <a:xfrm>
              <a:off x="6425975" y="2860750"/>
              <a:ext cx="47850" cy="47850"/>
            </a:xfrm>
            <a:custGeom>
              <a:avLst/>
              <a:gdLst/>
              <a:ahLst/>
              <a:cxnLst/>
              <a:rect l="l" t="t" r="r" b="b"/>
              <a:pathLst>
                <a:path w="1914" h="1914" extrusionOk="0">
                  <a:moveTo>
                    <a:pt x="957" y="1"/>
                  </a:moveTo>
                  <a:cubicBezTo>
                    <a:pt x="432" y="1"/>
                    <a:pt x="0" y="433"/>
                    <a:pt x="0" y="957"/>
                  </a:cubicBezTo>
                  <a:cubicBezTo>
                    <a:pt x="0" y="1497"/>
                    <a:pt x="432" y="1914"/>
                    <a:pt x="957" y="1914"/>
                  </a:cubicBezTo>
                  <a:cubicBezTo>
                    <a:pt x="1497" y="1914"/>
                    <a:pt x="1914" y="1497"/>
                    <a:pt x="1914" y="957"/>
                  </a:cubicBezTo>
                  <a:cubicBezTo>
                    <a:pt x="1914" y="433"/>
                    <a:pt x="1497" y="1"/>
                    <a:pt x="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8"/>
            <p:cNvSpPr/>
            <p:nvPr/>
          </p:nvSpPr>
          <p:spPr>
            <a:xfrm>
              <a:off x="6619625" y="2510100"/>
              <a:ext cx="90675" cy="116525"/>
            </a:xfrm>
            <a:custGeom>
              <a:avLst/>
              <a:gdLst/>
              <a:ahLst/>
              <a:cxnLst/>
              <a:rect l="l" t="t" r="r" b="b"/>
              <a:pathLst>
                <a:path w="3627" h="4661" extrusionOk="0">
                  <a:moveTo>
                    <a:pt x="1250" y="1"/>
                  </a:moveTo>
                  <a:lnTo>
                    <a:pt x="0" y="3519"/>
                  </a:lnTo>
                  <a:lnTo>
                    <a:pt x="2145" y="4661"/>
                  </a:lnTo>
                  <a:lnTo>
                    <a:pt x="3626" y="1636"/>
                  </a:lnTo>
                  <a:lnTo>
                    <a:pt x="12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8"/>
            <p:cNvSpPr/>
            <p:nvPr/>
          </p:nvSpPr>
          <p:spPr>
            <a:xfrm>
              <a:off x="6644300" y="2485625"/>
              <a:ext cx="13925" cy="33775"/>
            </a:xfrm>
            <a:custGeom>
              <a:avLst/>
              <a:gdLst/>
              <a:ahLst/>
              <a:cxnLst/>
              <a:rect l="l" t="t" r="r" b="b"/>
              <a:pathLst>
                <a:path w="557" h="1351" extrusionOk="0">
                  <a:moveTo>
                    <a:pt x="429" y="1"/>
                  </a:moveTo>
                  <a:cubicBezTo>
                    <a:pt x="424" y="1"/>
                    <a:pt x="417" y="8"/>
                    <a:pt x="417" y="8"/>
                  </a:cubicBezTo>
                  <a:lnTo>
                    <a:pt x="1" y="671"/>
                  </a:lnTo>
                  <a:cubicBezTo>
                    <a:pt x="1" y="671"/>
                    <a:pt x="1" y="671"/>
                    <a:pt x="16" y="687"/>
                  </a:cubicBezTo>
                  <a:lnTo>
                    <a:pt x="541" y="1335"/>
                  </a:lnTo>
                  <a:cubicBezTo>
                    <a:pt x="541" y="1350"/>
                    <a:pt x="541" y="1350"/>
                    <a:pt x="556" y="1350"/>
                  </a:cubicBezTo>
                  <a:cubicBezTo>
                    <a:pt x="556" y="1335"/>
                    <a:pt x="556" y="1335"/>
                    <a:pt x="556" y="1335"/>
                  </a:cubicBezTo>
                  <a:lnTo>
                    <a:pt x="525" y="933"/>
                  </a:lnTo>
                  <a:lnTo>
                    <a:pt x="510" y="933"/>
                  </a:lnTo>
                  <a:lnTo>
                    <a:pt x="541" y="1304"/>
                  </a:lnTo>
                  <a:lnTo>
                    <a:pt x="32" y="671"/>
                  </a:lnTo>
                  <a:lnTo>
                    <a:pt x="433" y="23"/>
                  </a:lnTo>
                  <a:cubicBezTo>
                    <a:pt x="433" y="8"/>
                    <a:pt x="433" y="8"/>
                    <a:pt x="433" y="8"/>
                  </a:cubicBezTo>
                  <a:cubicBezTo>
                    <a:pt x="433" y="2"/>
                    <a:pt x="431"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8"/>
            <p:cNvSpPr/>
            <p:nvPr/>
          </p:nvSpPr>
          <p:spPr>
            <a:xfrm>
              <a:off x="6478825" y="2604225"/>
              <a:ext cx="208700" cy="258100"/>
            </a:xfrm>
            <a:custGeom>
              <a:avLst/>
              <a:gdLst/>
              <a:ahLst/>
              <a:cxnLst/>
              <a:rect l="l" t="t" r="r" b="b"/>
              <a:pathLst>
                <a:path w="8348" h="10324" extrusionOk="0">
                  <a:moveTo>
                    <a:pt x="6080" y="1"/>
                  </a:moveTo>
                  <a:cubicBezTo>
                    <a:pt x="6080" y="1"/>
                    <a:pt x="4382" y="2840"/>
                    <a:pt x="4182" y="3087"/>
                  </a:cubicBezTo>
                  <a:cubicBezTo>
                    <a:pt x="3981" y="3334"/>
                    <a:pt x="2207" y="5910"/>
                    <a:pt x="1373" y="7345"/>
                  </a:cubicBezTo>
                  <a:cubicBezTo>
                    <a:pt x="525" y="8765"/>
                    <a:pt x="0" y="9197"/>
                    <a:pt x="0" y="9197"/>
                  </a:cubicBezTo>
                  <a:lnTo>
                    <a:pt x="926" y="10323"/>
                  </a:lnTo>
                  <a:cubicBezTo>
                    <a:pt x="926" y="10323"/>
                    <a:pt x="3348" y="8503"/>
                    <a:pt x="4444" y="7068"/>
                  </a:cubicBezTo>
                  <a:cubicBezTo>
                    <a:pt x="5555" y="5633"/>
                    <a:pt x="6450" y="4120"/>
                    <a:pt x="7083" y="3287"/>
                  </a:cubicBezTo>
                  <a:cubicBezTo>
                    <a:pt x="7731" y="2454"/>
                    <a:pt x="8348" y="1652"/>
                    <a:pt x="8348" y="1652"/>
                  </a:cubicBezTo>
                  <a:lnTo>
                    <a:pt x="6080"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8"/>
            <p:cNvSpPr/>
            <p:nvPr/>
          </p:nvSpPr>
          <p:spPr>
            <a:xfrm>
              <a:off x="6408600" y="2834125"/>
              <a:ext cx="95325" cy="89050"/>
            </a:xfrm>
            <a:custGeom>
              <a:avLst/>
              <a:gdLst/>
              <a:ahLst/>
              <a:cxnLst/>
              <a:rect l="l" t="t" r="r" b="b"/>
              <a:pathLst>
                <a:path w="3813" h="3562" extrusionOk="0">
                  <a:moveTo>
                    <a:pt x="2840" y="1"/>
                  </a:moveTo>
                  <a:lnTo>
                    <a:pt x="2439" y="387"/>
                  </a:lnTo>
                  <a:cubicBezTo>
                    <a:pt x="2439" y="387"/>
                    <a:pt x="2357" y="384"/>
                    <a:pt x="2228" y="384"/>
                  </a:cubicBezTo>
                  <a:cubicBezTo>
                    <a:pt x="1792" y="384"/>
                    <a:pt x="813" y="420"/>
                    <a:pt x="587" y="742"/>
                  </a:cubicBezTo>
                  <a:cubicBezTo>
                    <a:pt x="279" y="1143"/>
                    <a:pt x="1" y="2825"/>
                    <a:pt x="124" y="3180"/>
                  </a:cubicBezTo>
                  <a:cubicBezTo>
                    <a:pt x="194" y="3388"/>
                    <a:pt x="585" y="3562"/>
                    <a:pt x="1022" y="3562"/>
                  </a:cubicBezTo>
                  <a:cubicBezTo>
                    <a:pt x="1361" y="3562"/>
                    <a:pt x="1728" y="3456"/>
                    <a:pt x="1991" y="3180"/>
                  </a:cubicBezTo>
                  <a:cubicBezTo>
                    <a:pt x="1991" y="3180"/>
                    <a:pt x="3149" y="3102"/>
                    <a:pt x="3226" y="2408"/>
                  </a:cubicBezTo>
                  <a:cubicBezTo>
                    <a:pt x="3241" y="2130"/>
                    <a:pt x="3287" y="1837"/>
                    <a:pt x="3349" y="1544"/>
                  </a:cubicBezTo>
                  <a:lnTo>
                    <a:pt x="3812" y="1050"/>
                  </a:lnTo>
                  <a:lnTo>
                    <a:pt x="2840"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8"/>
            <p:cNvSpPr/>
            <p:nvPr/>
          </p:nvSpPr>
          <p:spPr>
            <a:xfrm>
              <a:off x="6425200" y="2871175"/>
              <a:ext cx="28175" cy="44375"/>
            </a:xfrm>
            <a:custGeom>
              <a:avLst/>
              <a:gdLst/>
              <a:ahLst/>
              <a:cxnLst/>
              <a:rect l="l" t="t" r="r" b="b"/>
              <a:pathLst>
                <a:path w="1127" h="1775" extrusionOk="0">
                  <a:moveTo>
                    <a:pt x="139" y="0"/>
                  </a:moveTo>
                  <a:cubicBezTo>
                    <a:pt x="78" y="340"/>
                    <a:pt x="31" y="664"/>
                    <a:pt x="31" y="1003"/>
                  </a:cubicBezTo>
                  <a:cubicBezTo>
                    <a:pt x="0" y="1219"/>
                    <a:pt x="62" y="1420"/>
                    <a:pt x="201" y="1590"/>
                  </a:cubicBezTo>
                  <a:cubicBezTo>
                    <a:pt x="309" y="1667"/>
                    <a:pt x="448" y="1728"/>
                    <a:pt x="587" y="1744"/>
                  </a:cubicBezTo>
                  <a:lnTo>
                    <a:pt x="633" y="1759"/>
                  </a:lnTo>
                  <a:cubicBezTo>
                    <a:pt x="695" y="1775"/>
                    <a:pt x="741" y="1775"/>
                    <a:pt x="803" y="1775"/>
                  </a:cubicBezTo>
                  <a:cubicBezTo>
                    <a:pt x="926" y="1775"/>
                    <a:pt x="1080" y="1759"/>
                    <a:pt x="1111" y="1698"/>
                  </a:cubicBezTo>
                  <a:cubicBezTo>
                    <a:pt x="1127" y="1698"/>
                    <a:pt x="1111" y="1682"/>
                    <a:pt x="1111" y="1682"/>
                  </a:cubicBezTo>
                  <a:lnTo>
                    <a:pt x="1096" y="1682"/>
                  </a:lnTo>
                  <a:cubicBezTo>
                    <a:pt x="1075" y="1735"/>
                    <a:pt x="924" y="1759"/>
                    <a:pt x="791" y="1759"/>
                  </a:cubicBezTo>
                  <a:cubicBezTo>
                    <a:pt x="730" y="1759"/>
                    <a:pt x="672" y="1754"/>
                    <a:pt x="633" y="1744"/>
                  </a:cubicBezTo>
                  <a:lnTo>
                    <a:pt x="587" y="1728"/>
                  </a:lnTo>
                  <a:cubicBezTo>
                    <a:pt x="463" y="1713"/>
                    <a:pt x="324" y="1651"/>
                    <a:pt x="216" y="1574"/>
                  </a:cubicBezTo>
                  <a:cubicBezTo>
                    <a:pt x="78" y="1420"/>
                    <a:pt x="16" y="1204"/>
                    <a:pt x="47" y="1003"/>
                  </a:cubicBezTo>
                  <a:cubicBezTo>
                    <a:pt x="47" y="679"/>
                    <a:pt x="93" y="340"/>
                    <a:pt x="155" y="16"/>
                  </a:cubicBezTo>
                  <a:cubicBezTo>
                    <a:pt x="170" y="0"/>
                    <a:pt x="155"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8"/>
            <p:cNvSpPr/>
            <p:nvPr/>
          </p:nvSpPr>
          <p:spPr>
            <a:xfrm>
              <a:off x="6417100" y="2878500"/>
              <a:ext cx="20475" cy="44775"/>
            </a:xfrm>
            <a:custGeom>
              <a:avLst/>
              <a:gdLst/>
              <a:ahLst/>
              <a:cxnLst/>
              <a:rect l="l" t="t" r="r" b="b"/>
              <a:pathLst>
                <a:path w="819" h="1791" extrusionOk="0">
                  <a:moveTo>
                    <a:pt x="62" y="0"/>
                  </a:moveTo>
                  <a:cubicBezTo>
                    <a:pt x="62" y="0"/>
                    <a:pt x="47" y="16"/>
                    <a:pt x="47" y="16"/>
                  </a:cubicBezTo>
                  <a:lnTo>
                    <a:pt x="16" y="710"/>
                  </a:lnTo>
                  <a:cubicBezTo>
                    <a:pt x="0" y="942"/>
                    <a:pt x="16" y="1173"/>
                    <a:pt x="93" y="1389"/>
                  </a:cubicBezTo>
                  <a:cubicBezTo>
                    <a:pt x="170" y="1605"/>
                    <a:pt x="556" y="1790"/>
                    <a:pt x="787" y="1790"/>
                  </a:cubicBezTo>
                  <a:lnTo>
                    <a:pt x="803" y="1790"/>
                  </a:lnTo>
                  <a:cubicBezTo>
                    <a:pt x="818" y="1790"/>
                    <a:pt x="818" y="1790"/>
                    <a:pt x="818" y="1775"/>
                  </a:cubicBezTo>
                  <a:lnTo>
                    <a:pt x="787" y="1775"/>
                  </a:lnTo>
                  <a:cubicBezTo>
                    <a:pt x="556" y="1775"/>
                    <a:pt x="185" y="1574"/>
                    <a:pt x="108" y="1374"/>
                  </a:cubicBezTo>
                  <a:cubicBezTo>
                    <a:pt x="47" y="1158"/>
                    <a:pt x="16" y="942"/>
                    <a:pt x="47" y="710"/>
                  </a:cubicBezTo>
                  <a:lnTo>
                    <a:pt x="77" y="16"/>
                  </a:lnTo>
                  <a:cubicBezTo>
                    <a:pt x="77" y="16"/>
                    <a:pt x="62"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8"/>
            <p:cNvSpPr/>
            <p:nvPr/>
          </p:nvSpPr>
          <p:spPr>
            <a:xfrm>
              <a:off x="6432150" y="2865775"/>
              <a:ext cx="47850" cy="47850"/>
            </a:xfrm>
            <a:custGeom>
              <a:avLst/>
              <a:gdLst/>
              <a:ahLst/>
              <a:cxnLst/>
              <a:rect l="l" t="t" r="r" b="b"/>
              <a:pathLst>
                <a:path w="1914" h="1914" extrusionOk="0">
                  <a:moveTo>
                    <a:pt x="957" y="0"/>
                  </a:moveTo>
                  <a:cubicBezTo>
                    <a:pt x="432" y="0"/>
                    <a:pt x="0" y="432"/>
                    <a:pt x="0" y="957"/>
                  </a:cubicBezTo>
                  <a:cubicBezTo>
                    <a:pt x="0" y="1497"/>
                    <a:pt x="432" y="1914"/>
                    <a:pt x="957" y="1914"/>
                  </a:cubicBezTo>
                  <a:cubicBezTo>
                    <a:pt x="1497" y="1914"/>
                    <a:pt x="1913" y="1497"/>
                    <a:pt x="1913" y="957"/>
                  </a:cubicBezTo>
                  <a:cubicBezTo>
                    <a:pt x="1913" y="432"/>
                    <a:pt x="1497" y="0"/>
                    <a:pt x="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6652800" y="2446075"/>
              <a:ext cx="386150" cy="408300"/>
            </a:xfrm>
            <a:custGeom>
              <a:avLst/>
              <a:gdLst/>
              <a:ahLst/>
              <a:cxnLst/>
              <a:rect l="l" t="t" r="r" b="b"/>
              <a:pathLst>
                <a:path w="15446" h="16332" extrusionOk="0">
                  <a:moveTo>
                    <a:pt x="2068" y="0"/>
                  </a:moveTo>
                  <a:lnTo>
                    <a:pt x="509" y="2269"/>
                  </a:lnTo>
                  <a:cubicBezTo>
                    <a:pt x="509" y="2269"/>
                    <a:pt x="0" y="4614"/>
                    <a:pt x="957" y="6342"/>
                  </a:cubicBezTo>
                  <a:cubicBezTo>
                    <a:pt x="1898" y="8070"/>
                    <a:pt x="3148" y="9104"/>
                    <a:pt x="4089" y="10925"/>
                  </a:cubicBezTo>
                  <a:cubicBezTo>
                    <a:pt x="5030" y="12746"/>
                    <a:pt x="5941" y="16048"/>
                    <a:pt x="5941" y="16048"/>
                  </a:cubicBezTo>
                  <a:cubicBezTo>
                    <a:pt x="5941" y="16048"/>
                    <a:pt x="6755" y="16331"/>
                    <a:pt x="7942" y="16331"/>
                  </a:cubicBezTo>
                  <a:cubicBezTo>
                    <a:pt x="9168" y="16331"/>
                    <a:pt x="10792" y="16029"/>
                    <a:pt x="12329" y="14798"/>
                  </a:cubicBezTo>
                  <a:cubicBezTo>
                    <a:pt x="15353" y="12375"/>
                    <a:pt x="15446" y="12098"/>
                    <a:pt x="15446" y="12098"/>
                  </a:cubicBezTo>
                  <a:cubicBezTo>
                    <a:pt x="15446" y="12098"/>
                    <a:pt x="11727" y="6882"/>
                    <a:pt x="9783" y="4676"/>
                  </a:cubicBezTo>
                  <a:cubicBezTo>
                    <a:pt x="7839" y="2469"/>
                    <a:pt x="5817" y="741"/>
                    <a:pt x="4783" y="401"/>
                  </a:cubicBezTo>
                  <a:cubicBezTo>
                    <a:pt x="3750" y="62"/>
                    <a:pt x="2068" y="0"/>
                    <a:pt x="20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6654325" y="2431800"/>
              <a:ext cx="58275" cy="83350"/>
            </a:xfrm>
            <a:custGeom>
              <a:avLst/>
              <a:gdLst/>
              <a:ahLst/>
              <a:cxnLst/>
              <a:rect l="l" t="t" r="r" b="b"/>
              <a:pathLst>
                <a:path w="2331" h="3334" extrusionOk="0">
                  <a:moveTo>
                    <a:pt x="1806" y="0"/>
                  </a:moveTo>
                  <a:cubicBezTo>
                    <a:pt x="1498" y="556"/>
                    <a:pt x="1" y="2531"/>
                    <a:pt x="1" y="2531"/>
                  </a:cubicBezTo>
                  <a:lnTo>
                    <a:pt x="464" y="3333"/>
                  </a:lnTo>
                  <a:lnTo>
                    <a:pt x="2331" y="571"/>
                  </a:lnTo>
                  <a:lnTo>
                    <a:pt x="18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6649700" y="2431400"/>
              <a:ext cx="50175" cy="82200"/>
            </a:xfrm>
            <a:custGeom>
              <a:avLst/>
              <a:gdLst/>
              <a:ahLst/>
              <a:cxnLst/>
              <a:rect l="l" t="t" r="r" b="b"/>
              <a:pathLst>
                <a:path w="2007" h="3288" extrusionOk="0">
                  <a:moveTo>
                    <a:pt x="1976" y="1"/>
                  </a:moveTo>
                  <a:lnTo>
                    <a:pt x="1" y="2794"/>
                  </a:lnTo>
                  <a:cubicBezTo>
                    <a:pt x="1" y="2794"/>
                    <a:pt x="1" y="2794"/>
                    <a:pt x="1" y="2809"/>
                  </a:cubicBezTo>
                  <a:lnTo>
                    <a:pt x="479" y="3288"/>
                  </a:lnTo>
                  <a:lnTo>
                    <a:pt x="494" y="3288"/>
                  </a:lnTo>
                  <a:cubicBezTo>
                    <a:pt x="510" y="3288"/>
                    <a:pt x="510" y="3272"/>
                    <a:pt x="494" y="3272"/>
                  </a:cubicBezTo>
                  <a:lnTo>
                    <a:pt x="16" y="2794"/>
                  </a:lnTo>
                  <a:lnTo>
                    <a:pt x="1991" y="16"/>
                  </a:lnTo>
                  <a:cubicBezTo>
                    <a:pt x="2007" y="1"/>
                    <a:pt x="1991" y="1"/>
                    <a:pt x="1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6705650" y="2446075"/>
              <a:ext cx="7350" cy="20075"/>
            </a:xfrm>
            <a:custGeom>
              <a:avLst/>
              <a:gdLst/>
              <a:ahLst/>
              <a:cxnLst/>
              <a:rect l="l" t="t" r="r" b="b"/>
              <a:pathLst>
                <a:path w="294" h="803" extrusionOk="0">
                  <a:moveTo>
                    <a:pt x="278" y="0"/>
                  </a:moveTo>
                  <a:cubicBezTo>
                    <a:pt x="201" y="278"/>
                    <a:pt x="123" y="540"/>
                    <a:pt x="0" y="787"/>
                  </a:cubicBezTo>
                  <a:cubicBezTo>
                    <a:pt x="0" y="787"/>
                    <a:pt x="0" y="803"/>
                    <a:pt x="15" y="803"/>
                  </a:cubicBezTo>
                  <a:lnTo>
                    <a:pt x="31" y="803"/>
                  </a:lnTo>
                  <a:cubicBezTo>
                    <a:pt x="139" y="540"/>
                    <a:pt x="232" y="278"/>
                    <a:pt x="293" y="16"/>
                  </a:cubicBezTo>
                  <a:cubicBezTo>
                    <a:pt x="293" y="0"/>
                    <a:pt x="293"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6633500" y="2469575"/>
              <a:ext cx="156250" cy="206050"/>
            </a:xfrm>
            <a:custGeom>
              <a:avLst/>
              <a:gdLst/>
              <a:ahLst/>
              <a:cxnLst/>
              <a:rect l="l" t="t" r="r" b="b"/>
              <a:pathLst>
                <a:path w="6250" h="8242" extrusionOk="0">
                  <a:moveTo>
                    <a:pt x="3305" y="0"/>
                  </a:moveTo>
                  <a:cubicBezTo>
                    <a:pt x="2132" y="0"/>
                    <a:pt x="1281" y="1329"/>
                    <a:pt x="1281" y="1329"/>
                  </a:cubicBezTo>
                  <a:lnTo>
                    <a:pt x="1" y="5433"/>
                  </a:lnTo>
                  <a:lnTo>
                    <a:pt x="3534" y="8241"/>
                  </a:lnTo>
                  <a:cubicBezTo>
                    <a:pt x="3534" y="8241"/>
                    <a:pt x="5972" y="4044"/>
                    <a:pt x="6080" y="2964"/>
                  </a:cubicBezTo>
                  <a:cubicBezTo>
                    <a:pt x="6250" y="1313"/>
                    <a:pt x="4553" y="32"/>
                    <a:pt x="3364" y="2"/>
                  </a:cubicBezTo>
                  <a:cubicBezTo>
                    <a:pt x="3344" y="1"/>
                    <a:pt x="3325" y="0"/>
                    <a:pt x="3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6627725" y="2469725"/>
              <a:ext cx="158550" cy="133750"/>
            </a:xfrm>
            <a:custGeom>
              <a:avLst/>
              <a:gdLst/>
              <a:ahLst/>
              <a:cxnLst/>
              <a:rect l="l" t="t" r="r" b="b"/>
              <a:pathLst>
                <a:path w="6342" h="5350" extrusionOk="0">
                  <a:moveTo>
                    <a:pt x="3327" y="1"/>
                  </a:moveTo>
                  <a:cubicBezTo>
                    <a:pt x="3031" y="1"/>
                    <a:pt x="2754" y="60"/>
                    <a:pt x="2500" y="181"/>
                  </a:cubicBezTo>
                  <a:cubicBezTo>
                    <a:pt x="1991" y="428"/>
                    <a:pt x="1620" y="875"/>
                    <a:pt x="1466" y="1431"/>
                  </a:cubicBezTo>
                  <a:cubicBezTo>
                    <a:pt x="1127" y="2572"/>
                    <a:pt x="16" y="5303"/>
                    <a:pt x="0" y="5334"/>
                  </a:cubicBezTo>
                  <a:cubicBezTo>
                    <a:pt x="0" y="5334"/>
                    <a:pt x="0" y="5334"/>
                    <a:pt x="16" y="5350"/>
                  </a:cubicBezTo>
                  <a:cubicBezTo>
                    <a:pt x="16" y="5350"/>
                    <a:pt x="16" y="5334"/>
                    <a:pt x="31" y="5334"/>
                  </a:cubicBezTo>
                  <a:cubicBezTo>
                    <a:pt x="31" y="5303"/>
                    <a:pt x="1157" y="2572"/>
                    <a:pt x="1497" y="1446"/>
                  </a:cubicBezTo>
                  <a:cubicBezTo>
                    <a:pt x="1636" y="890"/>
                    <a:pt x="2006" y="443"/>
                    <a:pt x="2515" y="196"/>
                  </a:cubicBezTo>
                  <a:cubicBezTo>
                    <a:pt x="2761" y="83"/>
                    <a:pt x="3031" y="28"/>
                    <a:pt x="3323" y="28"/>
                  </a:cubicBezTo>
                  <a:cubicBezTo>
                    <a:pt x="3710" y="28"/>
                    <a:pt x="4134" y="126"/>
                    <a:pt x="4583" y="320"/>
                  </a:cubicBezTo>
                  <a:cubicBezTo>
                    <a:pt x="5246" y="613"/>
                    <a:pt x="5786" y="1168"/>
                    <a:pt x="6064" y="1832"/>
                  </a:cubicBezTo>
                  <a:cubicBezTo>
                    <a:pt x="6203" y="2140"/>
                    <a:pt x="6280" y="2480"/>
                    <a:pt x="6311" y="2804"/>
                  </a:cubicBezTo>
                  <a:cubicBezTo>
                    <a:pt x="6311" y="2819"/>
                    <a:pt x="6327" y="2819"/>
                    <a:pt x="6327" y="2819"/>
                  </a:cubicBezTo>
                  <a:cubicBezTo>
                    <a:pt x="6342" y="2819"/>
                    <a:pt x="6342" y="2819"/>
                    <a:pt x="6342" y="2804"/>
                  </a:cubicBezTo>
                  <a:cubicBezTo>
                    <a:pt x="6311" y="2464"/>
                    <a:pt x="6219" y="2140"/>
                    <a:pt x="6080" y="1832"/>
                  </a:cubicBezTo>
                  <a:cubicBezTo>
                    <a:pt x="5802" y="1153"/>
                    <a:pt x="5262" y="597"/>
                    <a:pt x="4583" y="304"/>
                  </a:cubicBezTo>
                  <a:cubicBezTo>
                    <a:pt x="4137" y="103"/>
                    <a:pt x="3715" y="1"/>
                    <a:pt x="3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6720675" y="2566050"/>
              <a:ext cx="57900" cy="108400"/>
            </a:xfrm>
            <a:custGeom>
              <a:avLst/>
              <a:gdLst/>
              <a:ahLst/>
              <a:cxnLst/>
              <a:rect l="l" t="t" r="r" b="b"/>
              <a:pathLst>
                <a:path w="2316" h="4336" extrusionOk="0">
                  <a:moveTo>
                    <a:pt x="2315" y="0"/>
                  </a:moveTo>
                  <a:cubicBezTo>
                    <a:pt x="2300" y="0"/>
                    <a:pt x="2300" y="0"/>
                    <a:pt x="2300" y="15"/>
                  </a:cubicBezTo>
                  <a:cubicBezTo>
                    <a:pt x="1729" y="1435"/>
                    <a:pt x="32" y="4290"/>
                    <a:pt x="16" y="4320"/>
                  </a:cubicBezTo>
                  <a:cubicBezTo>
                    <a:pt x="1" y="4336"/>
                    <a:pt x="1" y="4336"/>
                    <a:pt x="16" y="4336"/>
                  </a:cubicBezTo>
                  <a:lnTo>
                    <a:pt x="32" y="4336"/>
                  </a:lnTo>
                  <a:cubicBezTo>
                    <a:pt x="47" y="4305"/>
                    <a:pt x="1760" y="1450"/>
                    <a:pt x="2315" y="15"/>
                  </a:cubicBezTo>
                  <a:cubicBezTo>
                    <a:pt x="2315" y="15"/>
                    <a:pt x="2315" y="15"/>
                    <a:pt x="2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6760425" y="2579625"/>
              <a:ext cx="23925" cy="26175"/>
            </a:xfrm>
            <a:custGeom>
              <a:avLst/>
              <a:gdLst/>
              <a:ahLst/>
              <a:cxnLst/>
              <a:rect l="l" t="t" r="r" b="b"/>
              <a:pathLst>
                <a:path w="957" h="1047" extrusionOk="0">
                  <a:moveTo>
                    <a:pt x="949" y="1"/>
                  </a:moveTo>
                  <a:cubicBezTo>
                    <a:pt x="945" y="1"/>
                    <a:pt x="941" y="5"/>
                    <a:pt x="941" y="13"/>
                  </a:cubicBezTo>
                  <a:cubicBezTo>
                    <a:pt x="710" y="244"/>
                    <a:pt x="0" y="1016"/>
                    <a:pt x="0" y="1016"/>
                  </a:cubicBezTo>
                  <a:cubicBezTo>
                    <a:pt x="0" y="1031"/>
                    <a:pt x="0" y="1031"/>
                    <a:pt x="0" y="1031"/>
                  </a:cubicBezTo>
                  <a:cubicBezTo>
                    <a:pt x="0" y="1046"/>
                    <a:pt x="0" y="1046"/>
                    <a:pt x="16" y="1046"/>
                  </a:cubicBezTo>
                  <a:cubicBezTo>
                    <a:pt x="16" y="1046"/>
                    <a:pt x="16" y="1046"/>
                    <a:pt x="16" y="1031"/>
                  </a:cubicBezTo>
                  <a:cubicBezTo>
                    <a:pt x="31" y="1031"/>
                    <a:pt x="725" y="259"/>
                    <a:pt x="957" y="28"/>
                  </a:cubicBezTo>
                  <a:cubicBezTo>
                    <a:pt x="957" y="13"/>
                    <a:pt x="957" y="13"/>
                    <a:pt x="957" y="13"/>
                  </a:cubicBezTo>
                  <a:cubicBezTo>
                    <a:pt x="957" y="5"/>
                    <a:pt x="953" y="1"/>
                    <a:pt x="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6632450" y="2591725"/>
              <a:ext cx="97525" cy="68475"/>
            </a:xfrm>
            <a:custGeom>
              <a:avLst/>
              <a:gdLst/>
              <a:ahLst/>
              <a:cxnLst/>
              <a:rect l="l" t="t" r="r" b="b"/>
              <a:pathLst>
                <a:path w="3901" h="2739" extrusionOk="0">
                  <a:moveTo>
                    <a:pt x="14" y="0"/>
                  </a:moveTo>
                  <a:cubicBezTo>
                    <a:pt x="5" y="0"/>
                    <a:pt x="1" y="11"/>
                    <a:pt x="12" y="22"/>
                  </a:cubicBezTo>
                  <a:lnTo>
                    <a:pt x="3885" y="2738"/>
                  </a:lnTo>
                  <a:lnTo>
                    <a:pt x="3900" y="2738"/>
                  </a:lnTo>
                  <a:cubicBezTo>
                    <a:pt x="3900" y="2738"/>
                    <a:pt x="3900" y="2723"/>
                    <a:pt x="3885" y="2723"/>
                  </a:cubicBezTo>
                  <a:lnTo>
                    <a:pt x="27" y="7"/>
                  </a:lnTo>
                  <a:cubicBezTo>
                    <a:pt x="23" y="2"/>
                    <a:pt x="18"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6771225" y="2594200"/>
              <a:ext cx="136575" cy="218750"/>
            </a:xfrm>
            <a:custGeom>
              <a:avLst/>
              <a:gdLst/>
              <a:ahLst/>
              <a:cxnLst/>
              <a:rect l="l" t="t" r="r" b="b"/>
              <a:pathLst>
                <a:path w="5463" h="8750" extrusionOk="0">
                  <a:moveTo>
                    <a:pt x="16" y="0"/>
                  </a:moveTo>
                  <a:cubicBezTo>
                    <a:pt x="0" y="0"/>
                    <a:pt x="0" y="16"/>
                    <a:pt x="0" y="16"/>
                  </a:cubicBezTo>
                  <a:cubicBezTo>
                    <a:pt x="46" y="78"/>
                    <a:pt x="4197" y="5740"/>
                    <a:pt x="5447" y="8749"/>
                  </a:cubicBezTo>
                  <a:lnTo>
                    <a:pt x="5462" y="8749"/>
                  </a:lnTo>
                  <a:cubicBezTo>
                    <a:pt x="5462" y="8749"/>
                    <a:pt x="5462" y="8749"/>
                    <a:pt x="5462" y="8734"/>
                  </a:cubicBezTo>
                  <a:cubicBezTo>
                    <a:pt x="4213" y="5725"/>
                    <a:pt x="62" y="62"/>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6680575" y="2461650"/>
              <a:ext cx="159725" cy="44225"/>
            </a:xfrm>
            <a:custGeom>
              <a:avLst/>
              <a:gdLst/>
              <a:ahLst/>
              <a:cxnLst/>
              <a:rect l="l" t="t" r="r" b="b"/>
              <a:pathLst>
                <a:path w="6389" h="1769" extrusionOk="0">
                  <a:moveTo>
                    <a:pt x="2230" y="1"/>
                  </a:moveTo>
                  <a:cubicBezTo>
                    <a:pt x="757" y="1"/>
                    <a:pt x="0" y="704"/>
                    <a:pt x="0" y="704"/>
                  </a:cubicBezTo>
                  <a:cubicBezTo>
                    <a:pt x="380" y="447"/>
                    <a:pt x="884" y="346"/>
                    <a:pt x="1442" y="346"/>
                  </a:cubicBezTo>
                  <a:cubicBezTo>
                    <a:pt x="3533" y="346"/>
                    <a:pt x="6388" y="1769"/>
                    <a:pt x="6388" y="1769"/>
                  </a:cubicBezTo>
                  <a:lnTo>
                    <a:pt x="6357" y="1105"/>
                  </a:lnTo>
                  <a:cubicBezTo>
                    <a:pt x="6357" y="1105"/>
                    <a:pt x="6357" y="1028"/>
                    <a:pt x="3842" y="257"/>
                  </a:cubicBezTo>
                  <a:cubicBezTo>
                    <a:pt x="3234" y="71"/>
                    <a:pt x="2696" y="1"/>
                    <a:pt x="2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6750375" y="2540575"/>
              <a:ext cx="132725" cy="87600"/>
            </a:xfrm>
            <a:custGeom>
              <a:avLst/>
              <a:gdLst/>
              <a:ahLst/>
              <a:cxnLst/>
              <a:rect l="l" t="t" r="r" b="b"/>
              <a:pathLst>
                <a:path w="5309" h="3504" extrusionOk="0">
                  <a:moveTo>
                    <a:pt x="5000" y="1"/>
                  </a:moveTo>
                  <a:cubicBezTo>
                    <a:pt x="5077" y="78"/>
                    <a:pt x="4198" y="973"/>
                    <a:pt x="4121" y="1065"/>
                  </a:cubicBezTo>
                  <a:cubicBezTo>
                    <a:pt x="3288" y="1911"/>
                    <a:pt x="2203" y="2834"/>
                    <a:pt x="967" y="2834"/>
                  </a:cubicBezTo>
                  <a:cubicBezTo>
                    <a:pt x="737" y="2834"/>
                    <a:pt x="503" y="2802"/>
                    <a:pt x="263" y="2732"/>
                  </a:cubicBezTo>
                  <a:lnTo>
                    <a:pt x="16" y="3256"/>
                  </a:lnTo>
                  <a:cubicBezTo>
                    <a:pt x="1" y="3256"/>
                    <a:pt x="418" y="3380"/>
                    <a:pt x="433" y="3380"/>
                  </a:cubicBezTo>
                  <a:cubicBezTo>
                    <a:pt x="772" y="3457"/>
                    <a:pt x="1127" y="3503"/>
                    <a:pt x="1467" y="3503"/>
                  </a:cubicBezTo>
                  <a:cubicBezTo>
                    <a:pt x="1914" y="3488"/>
                    <a:pt x="2362" y="3380"/>
                    <a:pt x="2763" y="3179"/>
                  </a:cubicBezTo>
                  <a:cubicBezTo>
                    <a:pt x="3133" y="2979"/>
                    <a:pt x="3457" y="2716"/>
                    <a:pt x="3735" y="2408"/>
                  </a:cubicBezTo>
                  <a:cubicBezTo>
                    <a:pt x="4136" y="2007"/>
                    <a:pt x="4507" y="1575"/>
                    <a:pt x="4831" y="1096"/>
                  </a:cubicBezTo>
                  <a:cubicBezTo>
                    <a:pt x="4954" y="926"/>
                    <a:pt x="5263" y="602"/>
                    <a:pt x="5293" y="371"/>
                  </a:cubicBezTo>
                  <a:cubicBezTo>
                    <a:pt x="5309" y="232"/>
                    <a:pt x="5108" y="109"/>
                    <a:pt x="5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6799000" y="2421175"/>
              <a:ext cx="195600" cy="214325"/>
            </a:xfrm>
            <a:custGeom>
              <a:avLst/>
              <a:gdLst/>
              <a:ahLst/>
              <a:cxnLst/>
              <a:rect l="l" t="t" r="r" b="b"/>
              <a:pathLst>
                <a:path w="7824" h="8573" extrusionOk="0">
                  <a:moveTo>
                    <a:pt x="2649" y="1"/>
                  </a:moveTo>
                  <a:cubicBezTo>
                    <a:pt x="2301" y="1"/>
                    <a:pt x="1952" y="82"/>
                    <a:pt x="1636" y="240"/>
                  </a:cubicBezTo>
                  <a:cubicBezTo>
                    <a:pt x="1265" y="441"/>
                    <a:pt x="926" y="688"/>
                    <a:pt x="648" y="996"/>
                  </a:cubicBezTo>
                  <a:cubicBezTo>
                    <a:pt x="478" y="1197"/>
                    <a:pt x="0" y="1660"/>
                    <a:pt x="46" y="1953"/>
                  </a:cubicBezTo>
                  <a:cubicBezTo>
                    <a:pt x="93" y="2200"/>
                    <a:pt x="602" y="2416"/>
                    <a:pt x="787" y="2570"/>
                  </a:cubicBezTo>
                  <a:cubicBezTo>
                    <a:pt x="1049" y="2786"/>
                    <a:pt x="1312" y="3018"/>
                    <a:pt x="1559" y="3265"/>
                  </a:cubicBezTo>
                  <a:cubicBezTo>
                    <a:pt x="2068" y="3774"/>
                    <a:pt x="2546" y="4314"/>
                    <a:pt x="2994" y="4885"/>
                  </a:cubicBezTo>
                  <a:cubicBezTo>
                    <a:pt x="3889" y="5996"/>
                    <a:pt x="4722" y="7184"/>
                    <a:pt x="5756" y="8171"/>
                  </a:cubicBezTo>
                  <a:cubicBezTo>
                    <a:pt x="5910" y="8326"/>
                    <a:pt x="6080" y="8434"/>
                    <a:pt x="6265" y="8526"/>
                  </a:cubicBezTo>
                  <a:cubicBezTo>
                    <a:pt x="6354" y="8558"/>
                    <a:pt x="6445" y="8572"/>
                    <a:pt x="6535" y="8572"/>
                  </a:cubicBezTo>
                  <a:cubicBezTo>
                    <a:pt x="6974" y="8572"/>
                    <a:pt x="7402" y="8226"/>
                    <a:pt x="7607" y="7816"/>
                  </a:cubicBezTo>
                  <a:cubicBezTo>
                    <a:pt x="7746" y="7539"/>
                    <a:pt x="7823" y="7245"/>
                    <a:pt x="7823" y="6937"/>
                  </a:cubicBezTo>
                  <a:cubicBezTo>
                    <a:pt x="7823" y="5949"/>
                    <a:pt x="7129" y="5132"/>
                    <a:pt x="6527" y="4345"/>
                  </a:cubicBezTo>
                  <a:cubicBezTo>
                    <a:pt x="5972" y="3619"/>
                    <a:pt x="5462" y="2832"/>
                    <a:pt x="5030" y="2030"/>
                  </a:cubicBezTo>
                  <a:cubicBezTo>
                    <a:pt x="4660" y="1351"/>
                    <a:pt x="4305" y="595"/>
                    <a:pt x="3611" y="225"/>
                  </a:cubicBezTo>
                  <a:cubicBezTo>
                    <a:pt x="3310" y="74"/>
                    <a:pt x="2980" y="1"/>
                    <a:pt x="2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6803225" y="2419175"/>
              <a:ext cx="27025" cy="33100"/>
            </a:xfrm>
            <a:custGeom>
              <a:avLst/>
              <a:gdLst/>
              <a:ahLst/>
              <a:cxnLst/>
              <a:rect l="l" t="t" r="r" b="b"/>
              <a:pathLst>
                <a:path w="1081" h="1324" extrusionOk="0">
                  <a:moveTo>
                    <a:pt x="375" y="0"/>
                  </a:moveTo>
                  <a:cubicBezTo>
                    <a:pt x="267" y="0"/>
                    <a:pt x="162" y="41"/>
                    <a:pt x="93" y="120"/>
                  </a:cubicBezTo>
                  <a:cubicBezTo>
                    <a:pt x="16" y="243"/>
                    <a:pt x="1" y="397"/>
                    <a:pt x="47" y="536"/>
                  </a:cubicBezTo>
                  <a:cubicBezTo>
                    <a:pt x="124" y="814"/>
                    <a:pt x="248" y="1076"/>
                    <a:pt x="402" y="1323"/>
                  </a:cubicBezTo>
                  <a:lnTo>
                    <a:pt x="479" y="1277"/>
                  </a:lnTo>
                  <a:cubicBezTo>
                    <a:pt x="325" y="1030"/>
                    <a:pt x="217" y="783"/>
                    <a:pt x="140" y="521"/>
                  </a:cubicBezTo>
                  <a:cubicBezTo>
                    <a:pt x="93" y="397"/>
                    <a:pt x="93" y="274"/>
                    <a:pt x="155" y="181"/>
                  </a:cubicBezTo>
                  <a:cubicBezTo>
                    <a:pt x="215" y="122"/>
                    <a:pt x="294" y="88"/>
                    <a:pt x="376" y="88"/>
                  </a:cubicBezTo>
                  <a:cubicBezTo>
                    <a:pt x="421" y="88"/>
                    <a:pt x="466" y="98"/>
                    <a:pt x="510" y="120"/>
                  </a:cubicBezTo>
                  <a:cubicBezTo>
                    <a:pt x="634" y="197"/>
                    <a:pt x="742" y="289"/>
                    <a:pt x="819" y="413"/>
                  </a:cubicBezTo>
                  <a:lnTo>
                    <a:pt x="1004" y="660"/>
                  </a:lnTo>
                  <a:lnTo>
                    <a:pt x="1081" y="598"/>
                  </a:lnTo>
                  <a:lnTo>
                    <a:pt x="896" y="367"/>
                  </a:lnTo>
                  <a:cubicBezTo>
                    <a:pt x="803" y="228"/>
                    <a:pt x="680" y="120"/>
                    <a:pt x="556" y="42"/>
                  </a:cubicBezTo>
                  <a:cubicBezTo>
                    <a:pt x="500" y="14"/>
                    <a:pt x="437" y="0"/>
                    <a:pt x="3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6832550" y="2431325"/>
              <a:ext cx="117675" cy="88450"/>
            </a:xfrm>
            <a:custGeom>
              <a:avLst/>
              <a:gdLst/>
              <a:ahLst/>
              <a:cxnLst/>
              <a:rect l="l" t="t" r="r" b="b"/>
              <a:pathLst>
                <a:path w="4707" h="3538" extrusionOk="0">
                  <a:moveTo>
                    <a:pt x="127" y="1"/>
                  </a:moveTo>
                  <a:cubicBezTo>
                    <a:pt x="90" y="1"/>
                    <a:pt x="53" y="2"/>
                    <a:pt x="16" y="4"/>
                  </a:cubicBezTo>
                  <a:cubicBezTo>
                    <a:pt x="1" y="4"/>
                    <a:pt x="1" y="19"/>
                    <a:pt x="1" y="19"/>
                  </a:cubicBezTo>
                  <a:cubicBezTo>
                    <a:pt x="1" y="35"/>
                    <a:pt x="1" y="35"/>
                    <a:pt x="16" y="35"/>
                  </a:cubicBezTo>
                  <a:cubicBezTo>
                    <a:pt x="65" y="30"/>
                    <a:pt x="114" y="28"/>
                    <a:pt x="163" y="28"/>
                  </a:cubicBezTo>
                  <a:cubicBezTo>
                    <a:pt x="631" y="28"/>
                    <a:pt x="1067" y="230"/>
                    <a:pt x="1528" y="621"/>
                  </a:cubicBezTo>
                  <a:cubicBezTo>
                    <a:pt x="1960" y="1022"/>
                    <a:pt x="2330" y="1470"/>
                    <a:pt x="2639" y="1964"/>
                  </a:cubicBezTo>
                  <a:lnTo>
                    <a:pt x="2655" y="1979"/>
                  </a:lnTo>
                  <a:cubicBezTo>
                    <a:pt x="2979" y="2473"/>
                    <a:pt x="3364" y="2936"/>
                    <a:pt x="3796" y="3321"/>
                  </a:cubicBezTo>
                  <a:cubicBezTo>
                    <a:pt x="3920" y="3445"/>
                    <a:pt x="4090" y="3522"/>
                    <a:pt x="4259" y="3537"/>
                  </a:cubicBezTo>
                  <a:cubicBezTo>
                    <a:pt x="4398" y="3537"/>
                    <a:pt x="4537" y="3476"/>
                    <a:pt x="4630" y="3383"/>
                  </a:cubicBezTo>
                  <a:cubicBezTo>
                    <a:pt x="4676" y="3337"/>
                    <a:pt x="4707" y="3275"/>
                    <a:pt x="4707" y="3213"/>
                  </a:cubicBezTo>
                  <a:cubicBezTo>
                    <a:pt x="4707" y="3213"/>
                    <a:pt x="4691" y="3198"/>
                    <a:pt x="4691" y="3198"/>
                  </a:cubicBezTo>
                  <a:cubicBezTo>
                    <a:pt x="4676" y="3198"/>
                    <a:pt x="4676" y="3213"/>
                    <a:pt x="4676" y="3213"/>
                  </a:cubicBezTo>
                  <a:cubicBezTo>
                    <a:pt x="4676" y="3275"/>
                    <a:pt x="4660" y="3321"/>
                    <a:pt x="4614" y="3368"/>
                  </a:cubicBezTo>
                  <a:cubicBezTo>
                    <a:pt x="4522" y="3460"/>
                    <a:pt x="4398" y="3507"/>
                    <a:pt x="4259" y="3522"/>
                  </a:cubicBezTo>
                  <a:cubicBezTo>
                    <a:pt x="4090" y="3507"/>
                    <a:pt x="3935" y="3429"/>
                    <a:pt x="3812" y="3306"/>
                  </a:cubicBezTo>
                  <a:cubicBezTo>
                    <a:pt x="3380" y="2920"/>
                    <a:pt x="2994" y="2457"/>
                    <a:pt x="2670" y="1964"/>
                  </a:cubicBezTo>
                  <a:lnTo>
                    <a:pt x="2655" y="1948"/>
                  </a:lnTo>
                  <a:cubicBezTo>
                    <a:pt x="2346" y="1454"/>
                    <a:pt x="1976" y="1007"/>
                    <a:pt x="1544" y="606"/>
                  </a:cubicBezTo>
                  <a:cubicBezTo>
                    <a:pt x="1070" y="190"/>
                    <a:pt x="611"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6819825" y="2441050"/>
              <a:ext cx="115750" cy="116925"/>
            </a:xfrm>
            <a:custGeom>
              <a:avLst/>
              <a:gdLst/>
              <a:ahLst/>
              <a:cxnLst/>
              <a:rect l="l" t="t" r="r" b="b"/>
              <a:pathLst>
                <a:path w="4630" h="4677" extrusionOk="0">
                  <a:moveTo>
                    <a:pt x="0" y="1"/>
                  </a:moveTo>
                  <a:cubicBezTo>
                    <a:pt x="0" y="1"/>
                    <a:pt x="0" y="16"/>
                    <a:pt x="0" y="16"/>
                  </a:cubicBezTo>
                  <a:cubicBezTo>
                    <a:pt x="525" y="278"/>
                    <a:pt x="1003" y="587"/>
                    <a:pt x="1435" y="973"/>
                  </a:cubicBezTo>
                  <a:cubicBezTo>
                    <a:pt x="1636" y="1158"/>
                    <a:pt x="1837" y="1359"/>
                    <a:pt x="2006" y="1528"/>
                  </a:cubicBezTo>
                  <a:cubicBezTo>
                    <a:pt x="2948" y="2500"/>
                    <a:pt x="3827" y="3550"/>
                    <a:pt x="4614" y="4661"/>
                  </a:cubicBezTo>
                  <a:cubicBezTo>
                    <a:pt x="4614" y="4676"/>
                    <a:pt x="4614" y="4676"/>
                    <a:pt x="4614" y="4676"/>
                  </a:cubicBezTo>
                  <a:cubicBezTo>
                    <a:pt x="4629" y="4676"/>
                    <a:pt x="4629" y="4661"/>
                    <a:pt x="4629" y="4661"/>
                  </a:cubicBezTo>
                  <a:cubicBezTo>
                    <a:pt x="3842" y="3534"/>
                    <a:pt x="2963" y="2485"/>
                    <a:pt x="2022" y="1513"/>
                  </a:cubicBezTo>
                  <a:cubicBezTo>
                    <a:pt x="1852" y="1343"/>
                    <a:pt x="1651" y="1143"/>
                    <a:pt x="1451" y="957"/>
                  </a:cubicBezTo>
                  <a:cubicBezTo>
                    <a:pt x="1019" y="572"/>
                    <a:pt x="525" y="2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6902375" y="2532700"/>
              <a:ext cx="63550" cy="48400"/>
            </a:xfrm>
            <a:custGeom>
              <a:avLst/>
              <a:gdLst/>
              <a:ahLst/>
              <a:cxnLst/>
              <a:rect l="l" t="t" r="r" b="b"/>
              <a:pathLst>
                <a:path w="2542" h="1936" extrusionOk="0">
                  <a:moveTo>
                    <a:pt x="2528" y="1"/>
                  </a:moveTo>
                  <a:cubicBezTo>
                    <a:pt x="2525" y="1"/>
                    <a:pt x="2520" y="3"/>
                    <a:pt x="2516" y="7"/>
                  </a:cubicBezTo>
                  <a:cubicBezTo>
                    <a:pt x="1744" y="717"/>
                    <a:pt x="911" y="1365"/>
                    <a:pt x="16" y="1920"/>
                  </a:cubicBezTo>
                  <a:cubicBezTo>
                    <a:pt x="0" y="1920"/>
                    <a:pt x="0" y="1920"/>
                    <a:pt x="16" y="1936"/>
                  </a:cubicBezTo>
                  <a:cubicBezTo>
                    <a:pt x="911" y="1380"/>
                    <a:pt x="1759" y="732"/>
                    <a:pt x="2531" y="23"/>
                  </a:cubicBezTo>
                  <a:cubicBezTo>
                    <a:pt x="2542" y="12"/>
                    <a:pt x="2537" y="1"/>
                    <a:pt x="2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6944425" y="2505350"/>
              <a:ext cx="12750" cy="15200"/>
            </a:xfrm>
            <a:custGeom>
              <a:avLst/>
              <a:gdLst/>
              <a:ahLst/>
              <a:cxnLst/>
              <a:rect l="l" t="t" r="r" b="b"/>
              <a:pathLst>
                <a:path w="510" h="608" extrusionOk="0">
                  <a:moveTo>
                    <a:pt x="122" y="0"/>
                  </a:moveTo>
                  <a:cubicBezTo>
                    <a:pt x="112" y="0"/>
                    <a:pt x="102" y="2"/>
                    <a:pt x="93" y="6"/>
                  </a:cubicBezTo>
                  <a:cubicBezTo>
                    <a:pt x="0" y="52"/>
                    <a:pt x="47" y="206"/>
                    <a:pt x="93" y="268"/>
                  </a:cubicBezTo>
                  <a:cubicBezTo>
                    <a:pt x="170" y="391"/>
                    <a:pt x="278" y="499"/>
                    <a:pt x="386" y="576"/>
                  </a:cubicBezTo>
                  <a:cubicBezTo>
                    <a:pt x="401" y="592"/>
                    <a:pt x="432" y="607"/>
                    <a:pt x="463" y="607"/>
                  </a:cubicBezTo>
                  <a:cubicBezTo>
                    <a:pt x="479" y="592"/>
                    <a:pt x="509" y="576"/>
                    <a:pt x="509" y="546"/>
                  </a:cubicBezTo>
                  <a:cubicBezTo>
                    <a:pt x="509" y="515"/>
                    <a:pt x="509" y="499"/>
                    <a:pt x="494" y="468"/>
                  </a:cubicBezTo>
                  <a:cubicBezTo>
                    <a:pt x="448" y="360"/>
                    <a:pt x="386" y="252"/>
                    <a:pt x="324" y="144"/>
                  </a:cubicBezTo>
                  <a:cubicBezTo>
                    <a:pt x="284" y="90"/>
                    <a:pt x="195"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6806700" y="2476925"/>
              <a:ext cx="34350" cy="27800"/>
            </a:xfrm>
            <a:custGeom>
              <a:avLst/>
              <a:gdLst/>
              <a:ahLst/>
              <a:cxnLst/>
              <a:rect l="l" t="t" r="r" b="b"/>
              <a:pathLst>
                <a:path w="1374" h="1112" extrusionOk="0">
                  <a:moveTo>
                    <a:pt x="1" y="1"/>
                  </a:moveTo>
                  <a:cubicBezTo>
                    <a:pt x="1" y="16"/>
                    <a:pt x="1" y="16"/>
                    <a:pt x="1" y="32"/>
                  </a:cubicBezTo>
                  <a:cubicBezTo>
                    <a:pt x="16" y="32"/>
                    <a:pt x="1173" y="896"/>
                    <a:pt x="1359" y="1112"/>
                  </a:cubicBezTo>
                  <a:lnTo>
                    <a:pt x="1374" y="1112"/>
                  </a:lnTo>
                  <a:cubicBezTo>
                    <a:pt x="1374" y="1096"/>
                    <a:pt x="1374" y="1096"/>
                    <a:pt x="1374" y="1096"/>
                  </a:cubicBezTo>
                  <a:cubicBezTo>
                    <a:pt x="1189" y="880"/>
                    <a:pt x="62" y="47"/>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6873450" y="2542900"/>
              <a:ext cx="8900" cy="10425"/>
            </a:xfrm>
            <a:custGeom>
              <a:avLst/>
              <a:gdLst/>
              <a:ahLst/>
              <a:cxnLst/>
              <a:rect l="l" t="t" r="r" b="b"/>
              <a:pathLst>
                <a:path w="356" h="417" extrusionOk="0">
                  <a:moveTo>
                    <a:pt x="0" y="0"/>
                  </a:moveTo>
                  <a:cubicBezTo>
                    <a:pt x="0" y="0"/>
                    <a:pt x="0" y="16"/>
                    <a:pt x="0" y="16"/>
                  </a:cubicBezTo>
                  <a:lnTo>
                    <a:pt x="340" y="417"/>
                  </a:lnTo>
                  <a:lnTo>
                    <a:pt x="355" y="417"/>
                  </a:lnTo>
                  <a:cubicBezTo>
                    <a:pt x="355" y="417"/>
                    <a:pt x="355" y="401"/>
                    <a:pt x="355" y="401"/>
                  </a:cubicBezTo>
                  <a:lnTo>
                    <a:pt x="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38"/>
          <p:cNvGrpSpPr/>
          <p:nvPr/>
        </p:nvGrpSpPr>
        <p:grpSpPr>
          <a:xfrm>
            <a:off x="2553463" y="1140127"/>
            <a:ext cx="1899834" cy="1937376"/>
            <a:chOff x="4711300" y="2264100"/>
            <a:chExt cx="1262600" cy="1287550"/>
          </a:xfrm>
        </p:grpSpPr>
        <p:sp>
          <p:nvSpPr>
            <p:cNvPr id="1947" name="Google Shape;1947;p38"/>
            <p:cNvSpPr/>
            <p:nvPr/>
          </p:nvSpPr>
          <p:spPr>
            <a:xfrm>
              <a:off x="5343550" y="2867700"/>
              <a:ext cx="181325" cy="435150"/>
            </a:xfrm>
            <a:custGeom>
              <a:avLst/>
              <a:gdLst/>
              <a:ahLst/>
              <a:cxnLst/>
              <a:rect l="l" t="t" r="r" b="b"/>
              <a:pathLst>
                <a:path w="7253" h="17406" extrusionOk="0">
                  <a:moveTo>
                    <a:pt x="1482" y="0"/>
                  </a:moveTo>
                  <a:cubicBezTo>
                    <a:pt x="1482" y="0"/>
                    <a:pt x="864" y="7283"/>
                    <a:pt x="818" y="8950"/>
                  </a:cubicBezTo>
                  <a:cubicBezTo>
                    <a:pt x="772" y="10616"/>
                    <a:pt x="0" y="16866"/>
                    <a:pt x="0" y="16866"/>
                  </a:cubicBezTo>
                  <a:lnTo>
                    <a:pt x="2207" y="17406"/>
                  </a:lnTo>
                  <a:lnTo>
                    <a:pt x="7253" y="479"/>
                  </a:lnTo>
                  <a:lnTo>
                    <a:pt x="14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5343550" y="2867700"/>
              <a:ext cx="181325" cy="435150"/>
            </a:xfrm>
            <a:custGeom>
              <a:avLst/>
              <a:gdLst/>
              <a:ahLst/>
              <a:cxnLst/>
              <a:rect l="l" t="t" r="r" b="b"/>
              <a:pathLst>
                <a:path w="7253" h="17406" extrusionOk="0">
                  <a:moveTo>
                    <a:pt x="1482" y="0"/>
                  </a:moveTo>
                  <a:cubicBezTo>
                    <a:pt x="1482" y="0"/>
                    <a:pt x="864" y="7283"/>
                    <a:pt x="818" y="8950"/>
                  </a:cubicBezTo>
                  <a:cubicBezTo>
                    <a:pt x="772" y="10616"/>
                    <a:pt x="0" y="16866"/>
                    <a:pt x="0" y="16866"/>
                  </a:cubicBezTo>
                  <a:lnTo>
                    <a:pt x="2207" y="17406"/>
                  </a:lnTo>
                  <a:lnTo>
                    <a:pt x="7253" y="479"/>
                  </a:lnTo>
                  <a:lnTo>
                    <a:pt x="14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5225900" y="3343725"/>
              <a:ext cx="172050" cy="96075"/>
            </a:xfrm>
            <a:custGeom>
              <a:avLst/>
              <a:gdLst/>
              <a:ahLst/>
              <a:cxnLst/>
              <a:rect l="l" t="t" r="r" b="b"/>
              <a:pathLst>
                <a:path w="6882" h="3843" extrusionOk="0">
                  <a:moveTo>
                    <a:pt x="6496" y="0"/>
                  </a:moveTo>
                  <a:cubicBezTo>
                    <a:pt x="6496" y="0"/>
                    <a:pt x="5115" y="339"/>
                    <a:pt x="4269" y="339"/>
                  </a:cubicBezTo>
                  <a:cubicBezTo>
                    <a:pt x="4002" y="339"/>
                    <a:pt x="3788" y="305"/>
                    <a:pt x="3688" y="216"/>
                  </a:cubicBezTo>
                  <a:cubicBezTo>
                    <a:pt x="3688" y="216"/>
                    <a:pt x="3518" y="340"/>
                    <a:pt x="3271" y="494"/>
                  </a:cubicBezTo>
                  <a:cubicBezTo>
                    <a:pt x="3256" y="509"/>
                    <a:pt x="3241" y="525"/>
                    <a:pt x="3225" y="525"/>
                  </a:cubicBezTo>
                  <a:cubicBezTo>
                    <a:pt x="3163" y="571"/>
                    <a:pt x="3086" y="617"/>
                    <a:pt x="3024" y="664"/>
                  </a:cubicBezTo>
                  <a:cubicBezTo>
                    <a:pt x="3009" y="679"/>
                    <a:pt x="2994" y="679"/>
                    <a:pt x="2978" y="695"/>
                  </a:cubicBezTo>
                  <a:cubicBezTo>
                    <a:pt x="2886" y="741"/>
                    <a:pt x="2808" y="803"/>
                    <a:pt x="2716" y="864"/>
                  </a:cubicBezTo>
                  <a:cubicBezTo>
                    <a:pt x="2700" y="864"/>
                    <a:pt x="2685" y="880"/>
                    <a:pt x="2670" y="880"/>
                  </a:cubicBezTo>
                  <a:cubicBezTo>
                    <a:pt x="2392" y="1065"/>
                    <a:pt x="2099" y="1250"/>
                    <a:pt x="1914" y="1358"/>
                  </a:cubicBezTo>
                  <a:cubicBezTo>
                    <a:pt x="1790" y="1420"/>
                    <a:pt x="1636" y="1481"/>
                    <a:pt x="1466" y="1559"/>
                  </a:cubicBezTo>
                  <a:cubicBezTo>
                    <a:pt x="1451" y="1574"/>
                    <a:pt x="1435" y="1574"/>
                    <a:pt x="1420" y="1589"/>
                  </a:cubicBezTo>
                  <a:cubicBezTo>
                    <a:pt x="818" y="1852"/>
                    <a:pt x="77" y="2191"/>
                    <a:pt x="31" y="2592"/>
                  </a:cubicBezTo>
                  <a:cubicBezTo>
                    <a:pt x="0" y="2994"/>
                    <a:pt x="309" y="3426"/>
                    <a:pt x="587" y="3673"/>
                  </a:cubicBezTo>
                  <a:cubicBezTo>
                    <a:pt x="602" y="3688"/>
                    <a:pt x="617" y="3703"/>
                    <a:pt x="633" y="3703"/>
                  </a:cubicBezTo>
                  <a:cubicBezTo>
                    <a:pt x="695" y="3750"/>
                    <a:pt x="756" y="3796"/>
                    <a:pt x="833" y="3827"/>
                  </a:cubicBezTo>
                  <a:cubicBezTo>
                    <a:pt x="859" y="3838"/>
                    <a:pt x="899" y="3843"/>
                    <a:pt x="949" y="3843"/>
                  </a:cubicBezTo>
                  <a:cubicBezTo>
                    <a:pt x="1469" y="3843"/>
                    <a:pt x="3180" y="3314"/>
                    <a:pt x="3827" y="3271"/>
                  </a:cubicBezTo>
                  <a:cubicBezTo>
                    <a:pt x="4537" y="3225"/>
                    <a:pt x="6357" y="2793"/>
                    <a:pt x="6728" y="2592"/>
                  </a:cubicBezTo>
                  <a:cubicBezTo>
                    <a:pt x="6820" y="2546"/>
                    <a:pt x="6867" y="2376"/>
                    <a:pt x="6867" y="2145"/>
                  </a:cubicBezTo>
                  <a:lnTo>
                    <a:pt x="6882" y="2083"/>
                  </a:lnTo>
                  <a:cubicBezTo>
                    <a:pt x="6851" y="1574"/>
                    <a:pt x="6774" y="1049"/>
                    <a:pt x="6651" y="556"/>
                  </a:cubicBezTo>
                  <a:cubicBezTo>
                    <a:pt x="6651" y="540"/>
                    <a:pt x="6651" y="540"/>
                    <a:pt x="6651" y="540"/>
                  </a:cubicBezTo>
                  <a:cubicBezTo>
                    <a:pt x="6604" y="355"/>
                    <a:pt x="6558" y="170"/>
                    <a:pt x="6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5240550" y="3395800"/>
              <a:ext cx="157400" cy="40525"/>
            </a:xfrm>
            <a:custGeom>
              <a:avLst/>
              <a:gdLst/>
              <a:ahLst/>
              <a:cxnLst/>
              <a:rect l="l" t="t" r="r" b="b"/>
              <a:pathLst>
                <a:path w="6296" h="1621" extrusionOk="0">
                  <a:moveTo>
                    <a:pt x="6296" y="0"/>
                  </a:moveTo>
                  <a:cubicBezTo>
                    <a:pt x="6281" y="0"/>
                    <a:pt x="6203" y="108"/>
                    <a:pt x="5602" y="340"/>
                  </a:cubicBezTo>
                  <a:cubicBezTo>
                    <a:pt x="5586" y="340"/>
                    <a:pt x="5571" y="355"/>
                    <a:pt x="5555" y="355"/>
                  </a:cubicBezTo>
                  <a:cubicBezTo>
                    <a:pt x="5447" y="401"/>
                    <a:pt x="5308" y="448"/>
                    <a:pt x="5139" y="509"/>
                  </a:cubicBezTo>
                  <a:cubicBezTo>
                    <a:pt x="4614" y="679"/>
                    <a:pt x="3318" y="941"/>
                    <a:pt x="2145" y="1173"/>
                  </a:cubicBezTo>
                  <a:cubicBezTo>
                    <a:pt x="2130" y="1188"/>
                    <a:pt x="2114" y="1188"/>
                    <a:pt x="2099" y="1188"/>
                  </a:cubicBezTo>
                  <a:cubicBezTo>
                    <a:pt x="1111" y="1389"/>
                    <a:pt x="217" y="1543"/>
                    <a:pt x="1" y="1590"/>
                  </a:cubicBezTo>
                  <a:cubicBezTo>
                    <a:pt x="16" y="1605"/>
                    <a:pt x="31" y="1605"/>
                    <a:pt x="47" y="1620"/>
                  </a:cubicBezTo>
                  <a:cubicBezTo>
                    <a:pt x="649" y="1512"/>
                    <a:pt x="4198" y="864"/>
                    <a:pt x="5154" y="540"/>
                  </a:cubicBezTo>
                  <a:cubicBezTo>
                    <a:pt x="5941" y="278"/>
                    <a:pt x="6203" y="124"/>
                    <a:pt x="6281" y="62"/>
                  </a:cubicBezTo>
                  <a:lnTo>
                    <a:pt x="6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5261000" y="3382300"/>
              <a:ext cx="33575" cy="44000"/>
            </a:xfrm>
            <a:custGeom>
              <a:avLst/>
              <a:gdLst/>
              <a:ahLst/>
              <a:cxnLst/>
              <a:rect l="l" t="t" r="r" b="b"/>
              <a:pathLst>
                <a:path w="1343" h="1760" extrusionOk="0">
                  <a:moveTo>
                    <a:pt x="31" y="0"/>
                  </a:moveTo>
                  <a:lnTo>
                    <a:pt x="0" y="46"/>
                  </a:lnTo>
                  <a:cubicBezTo>
                    <a:pt x="16" y="46"/>
                    <a:pt x="803" y="509"/>
                    <a:pt x="1296" y="1759"/>
                  </a:cubicBezTo>
                  <a:lnTo>
                    <a:pt x="1343" y="1744"/>
                  </a:lnTo>
                  <a:cubicBezTo>
                    <a:pt x="849" y="478"/>
                    <a:pt x="31"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5374025" y="3356450"/>
              <a:ext cx="18525" cy="48250"/>
            </a:xfrm>
            <a:custGeom>
              <a:avLst/>
              <a:gdLst/>
              <a:ahLst/>
              <a:cxnLst/>
              <a:rect l="l" t="t" r="r" b="b"/>
              <a:pathLst>
                <a:path w="741" h="1930" extrusionOk="0">
                  <a:moveTo>
                    <a:pt x="695" y="0"/>
                  </a:moveTo>
                  <a:cubicBezTo>
                    <a:pt x="695" y="16"/>
                    <a:pt x="0" y="1080"/>
                    <a:pt x="216" y="1929"/>
                  </a:cubicBezTo>
                  <a:lnTo>
                    <a:pt x="263" y="1914"/>
                  </a:lnTo>
                  <a:cubicBezTo>
                    <a:pt x="47" y="1096"/>
                    <a:pt x="726" y="47"/>
                    <a:pt x="741" y="31"/>
                  </a:cubicBez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5292625" y="3364925"/>
              <a:ext cx="20850" cy="19700"/>
            </a:xfrm>
            <a:custGeom>
              <a:avLst/>
              <a:gdLst/>
              <a:ahLst/>
              <a:cxnLst/>
              <a:rect l="l" t="t" r="r" b="b"/>
              <a:pathLst>
                <a:path w="834" h="788" extrusionOk="0">
                  <a:moveTo>
                    <a:pt x="47" y="1"/>
                  </a:moveTo>
                  <a:cubicBezTo>
                    <a:pt x="31" y="16"/>
                    <a:pt x="16" y="32"/>
                    <a:pt x="1" y="32"/>
                  </a:cubicBezTo>
                  <a:cubicBezTo>
                    <a:pt x="340" y="186"/>
                    <a:pt x="618" y="448"/>
                    <a:pt x="788" y="772"/>
                  </a:cubicBezTo>
                  <a:cubicBezTo>
                    <a:pt x="788" y="772"/>
                    <a:pt x="803" y="788"/>
                    <a:pt x="818" y="788"/>
                  </a:cubicBezTo>
                  <a:cubicBezTo>
                    <a:pt x="818" y="788"/>
                    <a:pt x="818" y="772"/>
                    <a:pt x="818" y="772"/>
                  </a:cubicBezTo>
                  <a:cubicBezTo>
                    <a:pt x="834" y="772"/>
                    <a:pt x="834" y="757"/>
                    <a:pt x="834" y="741"/>
                  </a:cubicBezTo>
                  <a:cubicBezTo>
                    <a:pt x="664" y="417"/>
                    <a:pt x="386" y="17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5300350" y="3360300"/>
              <a:ext cx="18925" cy="18550"/>
            </a:xfrm>
            <a:custGeom>
              <a:avLst/>
              <a:gdLst/>
              <a:ahLst/>
              <a:cxnLst/>
              <a:rect l="l" t="t" r="r" b="b"/>
              <a:pathLst>
                <a:path w="757" h="742" extrusionOk="0">
                  <a:moveTo>
                    <a:pt x="46" y="1"/>
                  </a:moveTo>
                  <a:cubicBezTo>
                    <a:pt x="31" y="16"/>
                    <a:pt x="16" y="16"/>
                    <a:pt x="0" y="32"/>
                  </a:cubicBezTo>
                  <a:cubicBezTo>
                    <a:pt x="293" y="186"/>
                    <a:pt x="540" y="433"/>
                    <a:pt x="710" y="726"/>
                  </a:cubicBezTo>
                  <a:cubicBezTo>
                    <a:pt x="710" y="741"/>
                    <a:pt x="725" y="741"/>
                    <a:pt x="725" y="741"/>
                  </a:cubicBezTo>
                  <a:lnTo>
                    <a:pt x="741" y="741"/>
                  </a:lnTo>
                  <a:cubicBezTo>
                    <a:pt x="756" y="726"/>
                    <a:pt x="756" y="710"/>
                    <a:pt x="741" y="710"/>
                  </a:cubicBezTo>
                  <a:cubicBezTo>
                    <a:pt x="587" y="402"/>
                    <a:pt x="340" y="170"/>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5306525" y="3356050"/>
              <a:ext cx="17750" cy="17775"/>
            </a:xfrm>
            <a:custGeom>
              <a:avLst/>
              <a:gdLst/>
              <a:ahLst/>
              <a:cxnLst/>
              <a:rect l="l" t="t" r="r" b="b"/>
              <a:pathLst>
                <a:path w="710" h="711" extrusionOk="0">
                  <a:moveTo>
                    <a:pt x="46" y="1"/>
                  </a:moveTo>
                  <a:cubicBezTo>
                    <a:pt x="31" y="16"/>
                    <a:pt x="16" y="32"/>
                    <a:pt x="0" y="32"/>
                  </a:cubicBezTo>
                  <a:cubicBezTo>
                    <a:pt x="278" y="186"/>
                    <a:pt x="509" y="418"/>
                    <a:pt x="664" y="695"/>
                  </a:cubicBezTo>
                  <a:cubicBezTo>
                    <a:pt x="664" y="711"/>
                    <a:pt x="664" y="711"/>
                    <a:pt x="679" y="711"/>
                  </a:cubicBezTo>
                  <a:lnTo>
                    <a:pt x="694" y="711"/>
                  </a:lnTo>
                  <a:cubicBezTo>
                    <a:pt x="694" y="711"/>
                    <a:pt x="710" y="695"/>
                    <a:pt x="694" y="680"/>
                  </a:cubicBezTo>
                  <a:cubicBezTo>
                    <a:pt x="540" y="402"/>
                    <a:pt x="324" y="17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5318075" y="3290475"/>
              <a:ext cx="77575" cy="69550"/>
            </a:xfrm>
            <a:custGeom>
              <a:avLst/>
              <a:gdLst/>
              <a:ahLst/>
              <a:cxnLst/>
              <a:rect l="l" t="t" r="r" b="b"/>
              <a:pathLst>
                <a:path w="3103" h="2782" extrusionOk="0">
                  <a:moveTo>
                    <a:pt x="1220" y="1"/>
                  </a:moveTo>
                  <a:cubicBezTo>
                    <a:pt x="1220" y="1"/>
                    <a:pt x="942" y="1281"/>
                    <a:pt x="526" y="1729"/>
                  </a:cubicBezTo>
                  <a:cubicBezTo>
                    <a:pt x="124" y="2176"/>
                    <a:pt x="1" y="2346"/>
                    <a:pt x="1" y="2346"/>
                  </a:cubicBezTo>
                  <a:cubicBezTo>
                    <a:pt x="1" y="2346"/>
                    <a:pt x="921" y="2781"/>
                    <a:pt x="1711" y="2781"/>
                  </a:cubicBezTo>
                  <a:cubicBezTo>
                    <a:pt x="1802" y="2781"/>
                    <a:pt x="1891" y="2775"/>
                    <a:pt x="1976" y="2763"/>
                  </a:cubicBezTo>
                  <a:cubicBezTo>
                    <a:pt x="2362" y="2716"/>
                    <a:pt x="2670" y="2470"/>
                    <a:pt x="2809" y="2130"/>
                  </a:cubicBezTo>
                  <a:lnTo>
                    <a:pt x="3102" y="464"/>
                  </a:lnTo>
                  <a:lnTo>
                    <a:pt x="1220"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5458875" y="2943700"/>
              <a:ext cx="282025" cy="347950"/>
            </a:xfrm>
            <a:custGeom>
              <a:avLst/>
              <a:gdLst/>
              <a:ahLst/>
              <a:cxnLst/>
              <a:rect l="l" t="t" r="r" b="b"/>
              <a:pathLst>
                <a:path w="11281" h="13918" extrusionOk="0">
                  <a:moveTo>
                    <a:pt x="587" y="0"/>
                  </a:moveTo>
                  <a:lnTo>
                    <a:pt x="1" y="463"/>
                  </a:lnTo>
                  <a:lnTo>
                    <a:pt x="10571" y="13779"/>
                  </a:lnTo>
                  <a:cubicBezTo>
                    <a:pt x="10642" y="13869"/>
                    <a:pt x="10756" y="13917"/>
                    <a:pt x="10869" y="13917"/>
                  </a:cubicBezTo>
                  <a:cubicBezTo>
                    <a:pt x="10950" y="13917"/>
                    <a:pt x="11031" y="13892"/>
                    <a:pt x="11095" y="13841"/>
                  </a:cubicBezTo>
                  <a:cubicBezTo>
                    <a:pt x="11250" y="13702"/>
                    <a:pt x="11280" y="13471"/>
                    <a:pt x="11157" y="13316"/>
                  </a:cubicBezTo>
                  <a:lnTo>
                    <a:pt x="5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5475475" y="2953725"/>
              <a:ext cx="6200" cy="23550"/>
            </a:xfrm>
            <a:custGeom>
              <a:avLst/>
              <a:gdLst/>
              <a:ahLst/>
              <a:cxnLst/>
              <a:rect l="l" t="t" r="r" b="b"/>
              <a:pathLst>
                <a:path w="248" h="942" extrusionOk="0">
                  <a:moveTo>
                    <a:pt x="247" y="0"/>
                  </a:moveTo>
                  <a:cubicBezTo>
                    <a:pt x="232" y="0"/>
                    <a:pt x="232" y="16"/>
                    <a:pt x="232" y="16"/>
                  </a:cubicBezTo>
                  <a:lnTo>
                    <a:pt x="0" y="926"/>
                  </a:lnTo>
                  <a:cubicBezTo>
                    <a:pt x="0" y="926"/>
                    <a:pt x="16" y="926"/>
                    <a:pt x="16" y="942"/>
                  </a:cubicBezTo>
                  <a:cubicBezTo>
                    <a:pt x="31" y="942"/>
                    <a:pt x="31" y="926"/>
                    <a:pt x="31" y="926"/>
                  </a:cubicBezTo>
                  <a:lnTo>
                    <a:pt x="247" y="16"/>
                  </a:lnTo>
                  <a:cubicBezTo>
                    <a:pt x="247" y="16"/>
                    <a:pt x="247" y="16"/>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5441925" y="3281225"/>
              <a:ext cx="300525" cy="24700"/>
            </a:xfrm>
            <a:custGeom>
              <a:avLst/>
              <a:gdLst/>
              <a:ahLst/>
              <a:cxnLst/>
              <a:rect l="l" t="t" r="r" b="b"/>
              <a:pathLst>
                <a:path w="12021" h="988" extrusionOk="0">
                  <a:moveTo>
                    <a:pt x="15" y="0"/>
                  </a:moveTo>
                  <a:lnTo>
                    <a:pt x="0" y="772"/>
                  </a:lnTo>
                  <a:lnTo>
                    <a:pt x="12005" y="988"/>
                  </a:lnTo>
                  <a:lnTo>
                    <a:pt x="12020" y="232"/>
                  </a:lnTo>
                  <a:lnTo>
                    <a:pt x="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8"/>
            <p:cNvSpPr/>
            <p:nvPr/>
          </p:nvSpPr>
          <p:spPr>
            <a:xfrm>
              <a:off x="5327725" y="3334625"/>
              <a:ext cx="132350" cy="48850"/>
            </a:xfrm>
            <a:custGeom>
              <a:avLst/>
              <a:gdLst/>
              <a:ahLst/>
              <a:cxnLst/>
              <a:rect l="l" t="t" r="r" b="b"/>
              <a:pathLst>
                <a:path w="5294" h="1954" extrusionOk="0">
                  <a:moveTo>
                    <a:pt x="4801" y="0"/>
                  </a:moveTo>
                  <a:cubicBezTo>
                    <a:pt x="4775" y="0"/>
                    <a:pt x="4748" y="3"/>
                    <a:pt x="4722" y="9"/>
                  </a:cubicBezTo>
                  <a:lnTo>
                    <a:pt x="649" y="842"/>
                  </a:lnTo>
                  <a:cubicBezTo>
                    <a:pt x="263" y="920"/>
                    <a:pt x="1" y="1305"/>
                    <a:pt x="78" y="1707"/>
                  </a:cubicBezTo>
                  <a:lnTo>
                    <a:pt x="140" y="1953"/>
                  </a:lnTo>
                  <a:lnTo>
                    <a:pt x="5293" y="904"/>
                  </a:lnTo>
                  <a:lnTo>
                    <a:pt x="5170" y="318"/>
                  </a:lnTo>
                  <a:cubicBezTo>
                    <a:pt x="5143" y="130"/>
                    <a:pt x="4976" y="0"/>
                    <a:pt x="48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8"/>
            <p:cNvSpPr/>
            <p:nvPr/>
          </p:nvSpPr>
          <p:spPr>
            <a:xfrm>
              <a:off x="5387125" y="3291825"/>
              <a:ext cx="12375" cy="62725"/>
            </a:xfrm>
            <a:custGeom>
              <a:avLst/>
              <a:gdLst/>
              <a:ahLst/>
              <a:cxnLst/>
              <a:rect l="l" t="t" r="r" b="b"/>
              <a:pathLst>
                <a:path w="495" h="2509" extrusionOk="0">
                  <a:moveTo>
                    <a:pt x="56" y="0"/>
                  </a:moveTo>
                  <a:cubicBezTo>
                    <a:pt x="30" y="0"/>
                    <a:pt x="1" y="20"/>
                    <a:pt x="1" y="55"/>
                  </a:cubicBezTo>
                  <a:lnTo>
                    <a:pt x="402" y="2477"/>
                  </a:lnTo>
                  <a:cubicBezTo>
                    <a:pt x="402" y="2493"/>
                    <a:pt x="433" y="2508"/>
                    <a:pt x="448" y="2508"/>
                  </a:cubicBezTo>
                  <a:lnTo>
                    <a:pt x="464" y="2508"/>
                  </a:lnTo>
                  <a:cubicBezTo>
                    <a:pt x="479" y="2508"/>
                    <a:pt x="495" y="2493"/>
                    <a:pt x="495" y="2462"/>
                  </a:cubicBezTo>
                  <a:lnTo>
                    <a:pt x="94" y="39"/>
                  </a:lnTo>
                  <a:cubicBezTo>
                    <a:pt x="94" y="12"/>
                    <a:pt x="76"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5395625" y="2890850"/>
              <a:ext cx="100325" cy="327525"/>
            </a:xfrm>
            <a:custGeom>
              <a:avLst/>
              <a:gdLst/>
              <a:ahLst/>
              <a:cxnLst/>
              <a:rect l="l" t="t" r="r" b="b"/>
              <a:pathLst>
                <a:path w="4013" h="13101" extrusionOk="0">
                  <a:moveTo>
                    <a:pt x="3272" y="0"/>
                  </a:moveTo>
                  <a:lnTo>
                    <a:pt x="0" y="12915"/>
                  </a:lnTo>
                  <a:lnTo>
                    <a:pt x="741" y="13100"/>
                  </a:lnTo>
                  <a:lnTo>
                    <a:pt x="4012" y="185"/>
                  </a:lnTo>
                  <a:lnTo>
                    <a:pt x="32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8"/>
            <p:cNvSpPr/>
            <p:nvPr/>
          </p:nvSpPr>
          <p:spPr>
            <a:xfrm>
              <a:off x="5079700" y="2872700"/>
              <a:ext cx="77175" cy="165525"/>
            </a:xfrm>
            <a:custGeom>
              <a:avLst/>
              <a:gdLst/>
              <a:ahLst/>
              <a:cxnLst/>
              <a:rect l="l" t="t" r="r" b="b"/>
              <a:pathLst>
                <a:path w="3087" h="6621" extrusionOk="0">
                  <a:moveTo>
                    <a:pt x="1991" y="1"/>
                  </a:moveTo>
                  <a:lnTo>
                    <a:pt x="0" y="6235"/>
                  </a:lnTo>
                  <a:lnTo>
                    <a:pt x="1250" y="6621"/>
                  </a:lnTo>
                  <a:lnTo>
                    <a:pt x="2932" y="1313"/>
                  </a:lnTo>
                  <a:cubicBezTo>
                    <a:pt x="3086" y="803"/>
                    <a:pt x="2808" y="263"/>
                    <a:pt x="2299" y="94"/>
                  </a:cubicBezTo>
                  <a:lnTo>
                    <a:pt x="19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8"/>
            <p:cNvSpPr/>
            <p:nvPr/>
          </p:nvSpPr>
          <p:spPr>
            <a:xfrm>
              <a:off x="4979400" y="3027025"/>
              <a:ext cx="131175" cy="301475"/>
            </a:xfrm>
            <a:custGeom>
              <a:avLst/>
              <a:gdLst/>
              <a:ahLst/>
              <a:cxnLst/>
              <a:rect l="l" t="t" r="r" b="b"/>
              <a:pathLst>
                <a:path w="5247" h="12059" extrusionOk="0">
                  <a:moveTo>
                    <a:pt x="4028" y="0"/>
                  </a:moveTo>
                  <a:lnTo>
                    <a:pt x="124" y="11187"/>
                  </a:lnTo>
                  <a:cubicBezTo>
                    <a:pt x="0" y="11526"/>
                    <a:pt x="170" y="11897"/>
                    <a:pt x="510" y="12020"/>
                  </a:cubicBezTo>
                  <a:cubicBezTo>
                    <a:pt x="581" y="12046"/>
                    <a:pt x="654" y="12058"/>
                    <a:pt x="726" y="12058"/>
                  </a:cubicBezTo>
                  <a:cubicBezTo>
                    <a:pt x="994" y="12058"/>
                    <a:pt x="1245" y="11887"/>
                    <a:pt x="1343" y="11619"/>
                  </a:cubicBezTo>
                  <a:lnTo>
                    <a:pt x="5247" y="432"/>
                  </a:lnTo>
                  <a:lnTo>
                    <a:pt x="4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4822000" y="3019700"/>
              <a:ext cx="404700" cy="183625"/>
            </a:xfrm>
            <a:custGeom>
              <a:avLst/>
              <a:gdLst/>
              <a:ahLst/>
              <a:cxnLst/>
              <a:rect l="l" t="t" r="r" b="b"/>
              <a:pathLst>
                <a:path w="16188" h="7345" extrusionOk="0">
                  <a:moveTo>
                    <a:pt x="5690" y="1"/>
                  </a:moveTo>
                  <a:cubicBezTo>
                    <a:pt x="4361" y="1"/>
                    <a:pt x="3202" y="204"/>
                    <a:pt x="2346" y="447"/>
                  </a:cubicBezTo>
                  <a:cubicBezTo>
                    <a:pt x="1482" y="694"/>
                    <a:pt x="1" y="1281"/>
                    <a:pt x="171" y="2407"/>
                  </a:cubicBezTo>
                  <a:lnTo>
                    <a:pt x="464" y="3441"/>
                  </a:lnTo>
                  <a:cubicBezTo>
                    <a:pt x="464" y="3441"/>
                    <a:pt x="3280" y="1956"/>
                    <a:pt x="6459" y="1956"/>
                  </a:cubicBezTo>
                  <a:cubicBezTo>
                    <a:pt x="7182" y="1956"/>
                    <a:pt x="7925" y="2033"/>
                    <a:pt x="8657" y="2222"/>
                  </a:cubicBezTo>
                  <a:cubicBezTo>
                    <a:pt x="12191" y="3132"/>
                    <a:pt x="14798" y="7345"/>
                    <a:pt x="14798" y="7345"/>
                  </a:cubicBezTo>
                  <a:cubicBezTo>
                    <a:pt x="15878" y="7113"/>
                    <a:pt x="16187" y="6388"/>
                    <a:pt x="15693" y="5524"/>
                  </a:cubicBezTo>
                  <a:cubicBezTo>
                    <a:pt x="14521" y="3394"/>
                    <a:pt x="13132" y="2469"/>
                    <a:pt x="13132" y="2469"/>
                  </a:cubicBezTo>
                  <a:cubicBezTo>
                    <a:pt x="10595" y="568"/>
                    <a:pt x="7906" y="1"/>
                    <a:pt x="5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8"/>
            <p:cNvSpPr/>
            <p:nvPr/>
          </p:nvSpPr>
          <p:spPr>
            <a:xfrm>
              <a:off x="4975925" y="3065975"/>
              <a:ext cx="3100" cy="469475"/>
            </a:xfrm>
            <a:custGeom>
              <a:avLst/>
              <a:gdLst/>
              <a:ahLst/>
              <a:cxnLst/>
              <a:rect l="l" t="t" r="r" b="b"/>
              <a:pathLst>
                <a:path w="124" h="18779" extrusionOk="0">
                  <a:moveTo>
                    <a:pt x="0" y="0"/>
                  </a:moveTo>
                  <a:lnTo>
                    <a:pt x="0" y="18779"/>
                  </a:lnTo>
                  <a:lnTo>
                    <a:pt x="124" y="18779"/>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8"/>
            <p:cNvSpPr/>
            <p:nvPr/>
          </p:nvSpPr>
          <p:spPr>
            <a:xfrm>
              <a:off x="4741000" y="3297425"/>
              <a:ext cx="472950" cy="3100"/>
            </a:xfrm>
            <a:custGeom>
              <a:avLst/>
              <a:gdLst/>
              <a:ahLst/>
              <a:cxnLst/>
              <a:rect l="l" t="t" r="r" b="b"/>
              <a:pathLst>
                <a:path w="18918" h="124" extrusionOk="0">
                  <a:moveTo>
                    <a:pt x="1" y="1"/>
                  </a:moveTo>
                  <a:lnTo>
                    <a:pt x="1" y="124"/>
                  </a:lnTo>
                  <a:lnTo>
                    <a:pt x="18918" y="124"/>
                  </a:lnTo>
                  <a:lnTo>
                    <a:pt x="18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4826250" y="3113025"/>
              <a:ext cx="298975" cy="369575"/>
            </a:xfrm>
            <a:custGeom>
              <a:avLst/>
              <a:gdLst/>
              <a:ahLst/>
              <a:cxnLst/>
              <a:rect l="l" t="t" r="r" b="b"/>
              <a:pathLst>
                <a:path w="11959" h="14783" extrusionOk="0">
                  <a:moveTo>
                    <a:pt x="11882" y="1"/>
                  </a:moveTo>
                  <a:lnTo>
                    <a:pt x="1" y="14721"/>
                  </a:lnTo>
                  <a:lnTo>
                    <a:pt x="93" y="14783"/>
                  </a:lnTo>
                  <a:lnTo>
                    <a:pt x="11959" y="63"/>
                  </a:lnTo>
                  <a:lnTo>
                    <a:pt x="11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8"/>
            <p:cNvSpPr/>
            <p:nvPr/>
          </p:nvSpPr>
          <p:spPr>
            <a:xfrm>
              <a:off x="4826250" y="3115350"/>
              <a:ext cx="302450" cy="367250"/>
            </a:xfrm>
            <a:custGeom>
              <a:avLst/>
              <a:gdLst/>
              <a:ahLst/>
              <a:cxnLst/>
              <a:rect l="l" t="t" r="r" b="b"/>
              <a:pathLst>
                <a:path w="12098" h="14690" extrusionOk="0">
                  <a:moveTo>
                    <a:pt x="93" y="1"/>
                  </a:moveTo>
                  <a:lnTo>
                    <a:pt x="1" y="78"/>
                  </a:lnTo>
                  <a:lnTo>
                    <a:pt x="12005" y="14690"/>
                  </a:lnTo>
                  <a:lnTo>
                    <a:pt x="12098" y="14628"/>
                  </a:lnTo>
                  <a:lnTo>
                    <a:pt x="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8"/>
            <p:cNvSpPr/>
            <p:nvPr/>
          </p:nvSpPr>
          <p:spPr>
            <a:xfrm>
              <a:off x="4892550" y="3226800"/>
              <a:ext cx="167100" cy="144200"/>
            </a:xfrm>
            <a:custGeom>
              <a:avLst/>
              <a:gdLst/>
              <a:ahLst/>
              <a:cxnLst/>
              <a:rect l="l" t="t" r="r" b="b"/>
              <a:pathLst>
                <a:path w="6684" h="5768" extrusionOk="0">
                  <a:moveTo>
                    <a:pt x="3389" y="1"/>
                  </a:moveTo>
                  <a:cubicBezTo>
                    <a:pt x="1550" y="1"/>
                    <a:pt x="1" y="1830"/>
                    <a:pt x="666" y="3813"/>
                  </a:cubicBezTo>
                  <a:cubicBezTo>
                    <a:pt x="1100" y="5099"/>
                    <a:pt x="2248" y="5768"/>
                    <a:pt x="3400" y="5768"/>
                  </a:cubicBezTo>
                  <a:cubicBezTo>
                    <a:pt x="4418" y="5768"/>
                    <a:pt x="5438" y="5246"/>
                    <a:pt x="5974" y="4168"/>
                  </a:cubicBezTo>
                  <a:cubicBezTo>
                    <a:pt x="6684" y="2748"/>
                    <a:pt x="6097" y="1020"/>
                    <a:pt x="4678" y="310"/>
                  </a:cubicBezTo>
                  <a:cubicBezTo>
                    <a:pt x="4249" y="97"/>
                    <a:pt x="3811"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8"/>
            <p:cNvSpPr/>
            <p:nvPr/>
          </p:nvSpPr>
          <p:spPr>
            <a:xfrm>
              <a:off x="4932050" y="3260450"/>
              <a:ext cx="89425" cy="77075"/>
            </a:xfrm>
            <a:custGeom>
              <a:avLst/>
              <a:gdLst/>
              <a:ahLst/>
              <a:cxnLst/>
              <a:rect l="l" t="t" r="r" b="b"/>
              <a:pathLst>
                <a:path w="3577" h="3083" extrusionOk="0">
                  <a:moveTo>
                    <a:pt x="1809" y="0"/>
                  </a:moveTo>
                  <a:cubicBezTo>
                    <a:pt x="831" y="0"/>
                    <a:pt x="0" y="982"/>
                    <a:pt x="351" y="2035"/>
                  </a:cubicBezTo>
                  <a:cubicBezTo>
                    <a:pt x="589" y="2725"/>
                    <a:pt x="1208" y="3082"/>
                    <a:pt x="1825" y="3082"/>
                  </a:cubicBezTo>
                  <a:cubicBezTo>
                    <a:pt x="2367" y="3082"/>
                    <a:pt x="2909" y="2806"/>
                    <a:pt x="3190" y="2236"/>
                  </a:cubicBezTo>
                  <a:cubicBezTo>
                    <a:pt x="3576" y="1464"/>
                    <a:pt x="3268" y="538"/>
                    <a:pt x="2496" y="168"/>
                  </a:cubicBezTo>
                  <a:cubicBezTo>
                    <a:pt x="2268" y="52"/>
                    <a:pt x="2034" y="0"/>
                    <a:pt x="1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8"/>
            <p:cNvSpPr/>
            <p:nvPr/>
          </p:nvSpPr>
          <p:spPr>
            <a:xfrm>
              <a:off x="4711300" y="3059150"/>
              <a:ext cx="511925" cy="492500"/>
            </a:xfrm>
            <a:custGeom>
              <a:avLst/>
              <a:gdLst/>
              <a:ahLst/>
              <a:cxnLst/>
              <a:rect l="l" t="t" r="r" b="b"/>
              <a:pathLst>
                <a:path w="20477" h="19700" extrusionOk="0">
                  <a:moveTo>
                    <a:pt x="10616" y="459"/>
                  </a:moveTo>
                  <a:cubicBezTo>
                    <a:pt x="15801" y="459"/>
                    <a:pt x="19998" y="4671"/>
                    <a:pt x="20013" y="9840"/>
                  </a:cubicBezTo>
                  <a:cubicBezTo>
                    <a:pt x="20013" y="13636"/>
                    <a:pt x="17714" y="17061"/>
                    <a:pt x="14212" y="18512"/>
                  </a:cubicBezTo>
                  <a:cubicBezTo>
                    <a:pt x="13047" y="18999"/>
                    <a:pt x="11822" y="19236"/>
                    <a:pt x="10608" y="19236"/>
                  </a:cubicBezTo>
                  <a:cubicBezTo>
                    <a:pt x="8170" y="19236"/>
                    <a:pt x="5773" y="18283"/>
                    <a:pt x="3981" y="16491"/>
                  </a:cubicBezTo>
                  <a:cubicBezTo>
                    <a:pt x="1297" y="13806"/>
                    <a:pt x="494" y="9763"/>
                    <a:pt x="1945" y="6260"/>
                  </a:cubicBezTo>
                  <a:cubicBezTo>
                    <a:pt x="3410" y="2742"/>
                    <a:pt x="6821" y="459"/>
                    <a:pt x="10616" y="459"/>
                  </a:cubicBezTo>
                  <a:close/>
                  <a:moveTo>
                    <a:pt x="10627" y="1"/>
                  </a:moveTo>
                  <a:cubicBezTo>
                    <a:pt x="8064" y="1"/>
                    <a:pt x="5546" y="1003"/>
                    <a:pt x="3657" y="2881"/>
                  </a:cubicBezTo>
                  <a:cubicBezTo>
                    <a:pt x="849" y="5705"/>
                    <a:pt x="0" y="9933"/>
                    <a:pt x="1528" y="13621"/>
                  </a:cubicBezTo>
                  <a:cubicBezTo>
                    <a:pt x="3056" y="17293"/>
                    <a:pt x="6635" y="19700"/>
                    <a:pt x="10616" y="19700"/>
                  </a:cubicBezTo>
                  <a:cubicBezTo>
                    <a:pt x="16063" y="19685"/>
                    <a:pt x="20461" y="15287"/>
                    <a:pt x="20476" y="9840"/>
                  </a:cubicBezTo>
                  <a:cubicBezTo>
                    <a:pt x="20476" y="5859"/>
                    <a:pt x="18069" y="2279"/>
                    <a:pt x="14397" y="752"/>
                  </a:cubicBezTo>
                  <a:cubicBezTo>
                    <a:pt x="13176" y="246"/>
                    <a:pt x="11896" y="1"/>
                    <a:pt x="10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8"/>
            <p:cNvSpPr/>
            <p:nvPr/>
          </p:nvSpPr>
          <p:spPr>
            <a:xfrm>
              <a:off x="5574600" y="3021775"/>
              <a:ext cx="399300" cy="181550"/>
            </a:xfrm>
            <a:custGeom>
              <a:avLst/>
              <a:gdLst/>
              <a:ahLst/>
              <a:cxnLst/>
              <a:rect l="l" t="t" r="r" b="b"/>
              <a:pathLst>
                <a:path w="15972" h="7262" extrusionOk="0">
                  <a:moveTo>
                    <a:pt x="6015" y="0"/>
                  </a:moveTo>
                  <a:cubicBezTo>
                    <a:pt x="4688" y="0"/>
                    <a:pt x="3525" y="232"/>
                    <a:pt x="2624" y="488"/>
                  </a:cubicBezTo>
                  <a:cubicBezTo>
                    <a:pt x="2022" y="658"/>
                    <a:pt x="1035" y="1244"/>
                    <a:pt x="448" y="1753"/>
                  </a:cubicBezTo>
                  <a:cubicBezTo>
                    <a:pt x="124" y="2031"/>
                    <a:pt x="1" y="2463"/>
                    <a:pt x="124" y="2864"/>
                  </a:cubicBezTo>
                  <a:lnTo>
                    <a:pt x="263" y="3358"/>
                  </a:lnTo>
                  <a:cubicBezTo>
                    <a:pt x="263" y="3358"/>
                    <a:pt x="3079" y="1873"/>
                    <a:pt x="6250" y="1873"/>
                  </a:cubicBezTo>
                  <a:cubicBezTo>
                    <a:pt x="6972" y="1873"/>
                    <a:pt x="7712" y="1950"/>
                    <a:pt x="8441" y="2139"/>
                  </a:cubicBezTo>
                  <a:cubicBezTo>
                    <a:pt x="11990" y="3049"/>
                    <a:pt x="14582" y="7262"/>
                    <a:pt x="14582" y="7262"/>
                  </a:cubicBezTo>
                  <a:cubicBezTo>
                    <a:pt x="15678" y="7030"/>
                    <a:pt x="15971" y="6305"/>
                    <a:pt x="15493" y="5441"/>
                  </a:cubicBezTo>
                  <a:cubicBezTo>
                    <a:pt x="14320" y="3311"/>
                    <a:pt x="12916" y="2386"/>
                    <a:pt x="12916" y="2386"/>
                  </a:cubicBezTo>
                  <a:cubicBezTo>
                    <a:pt x="10469" y="546"/>
                    <a:pt x="8050" y="0"/>
                    <a:pt x="60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8"/>
            <p:cNvSpPr/>
            <p:nvPr/>
          </p:nvSpPr>
          <p:spPr>
            <a:xfrm>
              <a:off x="5723525" y="3065975"/>
              <a:ext cx="2725" cy="469475"/>
            </a:xfrm>
            <a:custGeom>
              <a:avLst/>
              <a:gdLst/>
              <a:ahLst/>
              <a:cxnLst/>
              <a:rect l="l" t="t" r="r" b="b"/>
              <a:pathLst>
                <a:path w="109" h="18779" extrusionOk="0">
                  <a:moveTo>
                    <a:pt x="0" y="0"/>
                  </a:moveTo>
                  <a:lnTo>
                    <a:pt x="0" y="18779"/>
                  </a:lnTo>
                  <a:lnTo>
                    <a:pt x="108" y="18779"/>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8"/>
            <p:cNvSpPr/>
            <p:nvPr/>
          </p:nvSpPr>
          <p:spPr>
            <a:xfrm>
              <a:off x="5488600" y="3297425"/>
              <a:ext cx="472550" cy="3100"/>
            </a:xfrm>
            <a:custGeom>
              <a:avLst/>
              <a:gdLst/>
              <a:ahLst/>
              <a:cxnLst/>
              <a:rect l="l" t="t" r="r" b="b"/>
              <a:pathLst>
                <a:path w="18902" h="124" extrusionOk="0">
                  <a:moveTo>
                    <a:pt x="0" y="1"/>
                  </a:moveTo>
                  <a:lnTo>
                    <a:pt x="0" y="124"/>
                  </a:lnTo>
                  <a:lnTo>
                    <a:pt x="18902" y="124"/>
                  </a:lnTo>
                  <a:lnTo>
                    <a:pt x="18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8"/>
            <p:cNvSpPr/>
            <p:nvPr/>
          </p:nvSpPr>
          <p:spPr>
            <a:xfrm>
              <a:off x="5573850" y="3113025"/>
              <a:ext cx="298975" cy="369575"/>
            </a:xfrm>
            <a:custGeom>
              <a:avLst/>
              <a:gdLst/>
              <a:ahLst/>
              <a:cxnLst/>
              <a:rect l="l" t="t" r="r" b="b"/>
              <a:pathLst>
                <a:path w="11959" h="14783" extrusionOk="0">
                  <a:moveTo>
                    <a:pt x="11866" y="1"/>
                  </a:moveTo>
                  <a:lnTo>
                    <a:pt x="0" y="14721"/>
                  </a:lnTo>
                  <a:lnTo>
                    <a:pt x="93" y="14783"/>
                  </a:lnTo>
                  <a:lnTo>
                    <a:pt x="11958" y="63"/>
                  </a:lnTo>
                  <a:lnTo>
                    <a:pt x="11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8"/>
            <p:cNvSpPr/>
            <p:nvPr/>
          </p:nvSpPr>
          <p:spPr>
            <a:xfrm>
              <a:off x="5573850" y="3115350"/>
              <a:ext cx="302050" cy="367250"/>
            </a:xfrm>
            <a:custGeom>
              <a:avLst/>
              <a:gdLst/>
              <a:ahLst/>
              <a:cxnLst/>
              <a:rect l="l" t="t" r="r" b="b"/>
              <a:pathLst>
                <a:path w="12082" h="14690" extrusionOk="0">
                  <a:moveTo>
                    <a:pt x="93" y="1"/>
                  </a:moveTo>
                  <a:lnTo>
                    <a:pt x="0" y="78"/>
                  </a:lnTo>
                  <a:lnTo>
                    <a:pt x="12005" y="14690"/>
                  </a:lnTo>
                  <a:lnTo>
                    <a:pt x="12082" y="14628"/>
                  </a:lnTo>
                  <a:lnTo>
                    <a:pt x="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8"/>
            <p:cNvSpPr/>
            <p:nvPr/>
          </p:nvSpPr>
          <p:spPr>
            <a:xfrm>
              <a:off x="5639750" y="3226725"/>
              <a:ext cx="164025" cy="144500"/>
            </a:xfrm>
            <a:custGeom>
              <a:avLst/>
              <a:gdLst/>
              <a:ahLst/>
              <a:cxnLst/>
              <a:rect l="l" t="t" r="r" b="b"/>
              <a:pathLst>
                <a:path w="6561" h="5780" extrusionOk="0">
                  <a:moveTo>
                    <a:pt x="3422" y="1"/>
                  </a:moveTo>
                  <a:cubicBezTo>
                    <a:pt x="1604" y="1"/>
                    <a:pt x="1" y="1797"/>
                    <a:pt x="682" y="3816"/>
                  </a:cubicBezTo>
                  <a:cubicBezTo>
                    <a:pt x="1115" y="5124"/>
                    <a:pt x="2258" y="5780"/>
                    <a:pt x="3404" y="5780"/>
                  </a:cubicBezTo>
                  <a:cubicBezTo>
                    <a:pt x="4542" y="5780"/>
                    <a:pt x="5682" y="5131"/>
                    <a:pt x="6128" y="3831"/>
                  </a:cubicBezTo>
                  <a:cubicBezTo>
                    <a:pt x="6560" y="2597"/>
                    <a:pt x="6098" y="1224"/>
                    <a:pt x="5017" y="499"/>
                  </a:cubicBezTo>
                  <a:cubicBezTo>
                    <a:pt x="4502" y="154"/>
                    <a:pt x="3953" y="1"/>
                    <a:pt x="3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8"/>
            <p:cNvSpPr/>
            <p:nvPr/>
          </p:nvSpPr>
          <p:spPr>
            <a:xfrm>
              <a:off x="5678900" y="3260400"/>
              <a:ext cx="87850" cy="77275"/>
            </a:xfrm>
            <a:custGeom>
              <a:avLst/>
              <a:gdLst/>
              <a:ahLst/>
              <a:cxnLst/>
              <a:rect l="l" t="t" r="r" b="b"/>
              <a:pathLst>
                <a:path w="3514" h="3091" extrusionOk="0">
                  <a:moveTo>
                    <a:pt x="1837" y="1"/>
                  </a:moveTo>
                  <a:cubicBezTo>
                    <a:pt x="856" y="1"/>
                    <a:pt x="0" y="991"/>
                    <a:pt x="396" y="2083"/>
                  </a:cubicBezTo>
                  <a:cubicBezTo>
                    <a:pt x="644" y="2759"/>
                    <a:pt x="1242" y="3091"/>
                    <a:pt x="1839" y="3091"/>
                  </a:cubicBezTo>
                  <a:cubicBezTo>
                    <a:pt x="2469" y="3091"/>
                    <a:pt x="3099" y="2720"/>
                    <a:pt x="3313" y="1991"/>
                  </a:cubicBezTo>
                  <a:cubicBezTo>
                    <a:pt x="3513" y="1327"/>
                    <a:pt x="3251" y="633"/>
                    <a:pt x="2680" y="263"/>
                  </a:cubicBezTo>
                  <a:cubicBezTo>
                    <a:pt x="2406" y="81"/>
                    <a:pt x="2116" y="1"/>
                    <a:pt x="1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8"/>
            <p:cNvSpPr/>
            <p:nvPr/>
          </p:nvSpPr>
          <p:spPr>
            <a:xfrm>
              <a:off x="5458875" y="3059150"/>
              <a:ext cx="511550" cy="492500"/>
            </a:xfrm>
            <a:custGeom>
              <a:avLst/>
              <a:gdLst/>
              <a:ahLst/>
              <a:cxnLst/>
              <a:rect l="l" t="t" r="r" b="b"/>
              <a:pathLst>
                <a:path w="20462" h="19700" extrusionOk="0">
                  <a:moveTo>
                    <a:pt x="10617" y="459"/>
                  </a:moveTo>
                  <a:cubicBezTo>
                    <a:pt x="15801" y="459"/>
                    <a:pt x="19998" y="4671"/>
                    <a:pt x="19998" y="9840"/>
                  </a:cubicBezTo>
                  <a:cubicBezTo>
                    <a:pt x="19998" y="13636"/>
                    <a:pt x="17715" y="17061"/>
                    <a:pt x="14212" y="18512"/>
                  </a:cubicBezTo>
                  <a:cubicBezTo>
                    <a:pt x="13047" y="18999"/>
                    <a:pt x="11823" y="19236"/>
                    <a:pt x="10609" y="19236"/>
                  </a:cubicBezTo>
                  <a:cubicBezTo>
                    <a:pt x="8171" y="19236"/>
                    <a:pt x="5774" y="18283"/>
                    <a:pt x="3982" y="16491"/>
                  </a:cubicBezTo>
                  <a:cubicBezTo>
                    <a:pt x="1297" y="13806"/>
                    <a:pt x="495" y="9763"/>
                    <a:pt x="1945" y="6260"/>
                  </a:cubicBezTo>
                  <a:cubicBezTo>
                    <a:pt x="3396" y="2742"/>
                    <a:pt x="6821" y="459"/>
                    <a:pt x="10617" y="459"/>
                  </a:cubicBezTo>
                  <a:close/>
                  <a:moveTo>
                    <a:pt x="10620" y="1"/>
                  </a:moveTo>
                  <a:cubicBezTo>
                    <a:pt x="8057" y="1"/>
                    <a:pt x="5537" y="1003"/>
                    <a:pt x="3658" y="2881"/>
                  </a:cubicBezTo>
                  <a:cubicBezTo>
                    <a:pt x="834" y="5705"/>
                    <a:pt x="1" y="9933"/>
                    <a:pt x="1513" y="13621"/>
                  </a:cubicBezTo>
                  <a:cubicBezTo>
                    <a:pt x="3041" y="17293"/>
                    <a:pt x="6636" y="19700"/>
                    <a:pt x="10617" y="19700"/>
                  </a:cubicBezTo>
                  <a:cubicBezTo>
                    <a:pt x="16048" y="19685"/>
                    <a:pt x="20461" y="15287"/>
                    <a:pt x="20461" y="9840"/>
                  </a:cubicBezTo>
                  <a:cubicBezTo>
                    <a:pt x="20461" y="5859"/>
                    <a:pt x="18070" y="2279"/>
                    <a:pt x="14382" y="752"/>
                  </a:cubicBezTo>
                  <a:cubicBezTo>
                    <a:pt x="13166" y="246"/>
                    <a:pt x="11888" y="1"/>
                    <a:pt x="10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8"/>
            <p:cNvSpPr/>
            <p:nvPr/>
          </p:nvSpPr>
          <p:spPr>
            <a:xfrm>
              <a:off x="5370550" y="3266575"/>
              <a:ext cx="31275" cy="26425"/>
            </a:xfrm>
            <a:custGeom>
              <a:avLst/>
              <a:gdLst/>
              <a:ahLst/>
              <a:cxnLst/>
              <a:rect l="l" t="t" r="r" b="b"/>
              <a:pathLst>
                <a:path w="1251" h="1057" extrusionOk="0">
                  <a:moveTo>
                    <a:pt x="710" y="0"/>
                  </a:moveTo>
                  <a:cubicBezTo>
                    <a:pt x="247" y="0"/>
                    <a:pt x="0" y="571"/>
                    <a:pt x="340" y="895"/>
                  </a:cubicBezTo>
                  <a:cubicBezTo>
                    <a:pt x="451" y="1006"/>
                    <a:pt x="587" y="1056"/>
                    <a:pt x="720" y="1056"/>
                  </a:cubicBezTo>
                  <a:cubicBezTo>
                    <a:pt x="992" y="1056"/>
                    <a:pt x="1250" y="846"/>
                    <a:pt x="1250" y="525"/>
                  </a:cubicBezTo>
                  <a:cubicBezTo>
                    <a:pt x="1250" y="232"/>
                    <a:pt x="1003" y="0"/>
                    <a:pt x="7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8"/>
            <p:cNvSpPr/>
            <p:nvPr/>
          </p:nvSpPr>
          <p:spPr>
            <a:xfrm>
              <a:off x="5292625" y="3209475"/>
              <a:ext cx="163575" cy="140175"/>
            </a:xfrm>
            <a:custGeom>
              <a:avLst/>
              <a:gdLst/>
              <a:ahLst/>
              <a:cxnLst/>
              <a:rect l="l" t="t" r="r" b="b"/>
              <a:pathLst>
                <a:path w="6543" h="5607" extrusionOk="0">
                  <a:moveTo>
                    <a:pt x="3721" y="691"/>
                  </a:moveTo>
                  <a:cubicBezTo>
                    <a:pt x="4809" y="691"/>
                    <a:pt x="5849" y="1534"/>
                    <a:pt x="5849" y="2809"/>
                  </a:cubicBezTo>
                  <a:cubicBezTo>
                    <a:pt x="5849" y="3966"/>
                    <a:pt x="4907" y="4907"/>
                    <a:pt x="3735" y="4907"/>
                  </a:cubicBezTo>
                  <a:cubicBezTo>
                    <a:pt x="3728" y="4907"/>
                    <a:pt x="3722" y="4907"/>
                    <a:pt x="3716" y="4907"/>
                  </a:cubicBezTo>
                  <a:cubicBezTo>
                    <a:pt x="1861" y="4907"/>
                    <a:pt x="915" y="2635"/>
                    <a:pt x="2238" y="1312"/>
                  </a:cubicBezTo>
                  <a:cubicBezTo>
                    <a:pt x="2672" y="883"/>
                    <a:pt x="3202" y="691"/>
                    <a:pt x="3721" y="691"/>
                  </a:cubicBezTo>
                  <a:close/>
                  <a:moveTo>
                    <a:pt x="3735" y="0"/>
                  </a:moveTo>
                  <a:cubicBezTo>
                    <a:pt x="1250" y="0"/>
                    <a:pt x="1" y="3009"/>
                    <a:pt x="1760" y="4784"/>
                  </a:cubicBezTo>
                  <a:cubicBezTo>
                    <a:pt x="2328" y="5352"/>
                    <a:pt x="3028" y="5606"/>
                    <a:pt x="3716" y="5606"/>
                  </a:cubicBezTo>
                  <a:cubicBezTo>
                    <a:pt x="5157" y="5606"/>
                    <a:pt x="6543" y="4490"/>
                    <a:pt x="6543" y="2809"/>
                  </a:cubicBezTo>
                  <a:cubicBezTo>
                    <a:pt x="6543" y="1250"/>
                    <a:pt x="5293" y="0"/>
                    <a:pt x="3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8"/>
            <p:cNvSpPr/>
            <p:nvPr/>
          </p:nvSpPr>
          <p:spPr>
            <a:xfrm>
              <a:off x="5354725" y="3224900"/>
              <a:ext cx="69475" cy="109575"/>
            </a:xfrm>
            <a:custGeom>
              <a:avLst/>
              <a:gdLst/>
              <a:ahLst/>
              <a:cxnLst/>
              <a:rect l="l" t="t" r="r" b="b"/>
              <a:pathLst>
                <a:path w="2779" h="4383" extrusionOk="0">
                  <a:moveTo>
                    <a:pt x="263" y="1"/>
                  </a:moveTo>
                  <a:lnTo>
                    <a:pt x="1" y="155"/>
                  </a:lnTo>
                  <a:lnTo>
                    <a:pt x="2516" y="4383"/>
                  </a:lnTo>
                  <a:lnTo>
                    <a:pt x="2778" y="4213"/>
                  </a:lnTo>
                  <a:lnTo>
                    <a:pt x="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8"/>
            <p:cNvSpPr/>
            <p:nvPr/>
          </p:nvSpPr>
          <p:spPr>
            <a:xfrm>
              <a:off x="5340850" y="3234550"/>
              <a:ext cx="91050" cy="96450"/>
            </a:xfrm>
            <a:custGeom>
              <a:avLst/>
              <a:gdLst/>
              <a:ahLst/>
              <a:cxnLst/>
              <a:rect l="l" t="t" r="r" b="b"/>
              <a:pathLst>
                <a:path w="3642" h="3858" extrusionOk="0">
                  <a:moveTo>
                    <a:pt x="3410" y="0"/>
                  </a:moveTo>
                  <a:lnTo>
                    <a:pt x="0" y="3642"/>
                  </a:lnTo>
                  <a:lnTo>
                    <a:pt x="216" y="3858"/>
                  </a:lnTo>
                  <a:lnTo>
                    <a:pt x="3642" y="216"/>
                  </a:lnTo>
                  <a:lnTo>
                    <a:pt x="3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8"/>
            <p:cNvSpPr/>
            <p:nvPr/>
          </p:nvSpPr>
          <p:spPr>
            <a:xfrm>
              <a:off x="5325425" y="3275450"/>
              <a:ext cx="125375" cy="8125"/>
            </a:xfrm>
            <a:custGeom>
              <a:avLst/>
              <a:gdLst/>
              <a:ahLst/>
              <a:cxnLst/>
              <a:rect l="l" t="t" r="r" b="b"/>
              <a:pathLst>
                <a:path w="5015" h="325" extrusionOk="0">
                  <a:moveTo>
                    <a:pt x="0" y="0"/>
                  </a:moveTo>
                  <a:lnTo>
                    <a:pt x="0" y="324"/>
                  </a:lnTo>
                  <a:lnTo>
                    <a:pt x="5015" y="324"/>
                  </a:lnTo>
                  <a:lnTo>
                    <a:pt x="5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8"/>
            <p:cNvSpPr/>
            <p:nvPr/>
          </p:nvSpPr>
          <p:spPr>
            <a:xfrm>
              <a:off x="5312300" y="3191450"/>
              <a:ext cx="104575" cy="106375"/>
            </a:xfrm>
            <a:custGeom>
              <a:avLst/>
              <a:gdLst/>
              <a:ahLst/>
              <a:cxnLst/>
              <a:rect l="l" t="t" r="r" b="b"/>
              <a:pathLst>
                <a:path w="4183" h="4255" extrusionOk="0">
                  <a:moveTo>
                    <a:pt x="3488" y="0"/>
                  </a:moveTo>
                  <a:cubicBezTo>
                    <a:pt x="3387" y="0"/>
                    <a:pt x="3287" y="35"/>
                    <a:pt x="3210" y="104"/>
                  </a:cubicBezTo>
                  <a:lnTo>
                    <a:pt x="278" y="3051"/>
                  </a:lnTo>
                  <a:cubicBezTo>
                    <a:pt x="1" y="3329"/>
                    <a:pt x="1" y="3792"/>
                    <a:pt x="278" y="4085"/>
                  </a:cubicBezTo>
                  <a:lnTo>
                    <a:pt x="463" y="4255"/>
                  </a:lnTo>
                  <a:lnTo>
                    <a:pt x="4182" y="536"/>
                  </a:lnTo>
                  <a:lnTo>
                    <a:pt x="3765" y="104"/>
                  </a:lnTo>
                  <a:cubicBezTo>
                    <a:pt x="3688" y="35"/>
                    <a:pt x="3588" y="0"/>
                    <a:pt x="3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8"/>
            <p:cNvSpPr/>
            <p:nvPr/>
          </p:nvSpPr>
          <p:spPr>
            <a:xfrm>
              <a:off x="5366900" y="3242950"/>
              <a:ext cx="24900" cy="39075"/>
            </a:xfrm>
            <a:custGeom>
              <a:avLst/>
              <a:gdLst/>
              <a:ahLst/>
              <a:cxnLst/>
              <a:rect l="l" t="t" r="r" b="b"/>
              <a:pathLst>
                <a:path w="996" h="1563" extrusionOk="0">
                  <a:moveTo>
                    <a:pt x="66" y="1"/>
                  </a:moveTo>
                  <a:cubicBezTo>
                    <a:pt x="34" y="1"/>
                    <a:pt x="1" y="37"/>
                    <a:pt x="23" y="81"/>
                  </a:cubicBezTo>
                  <a:lnTo>
                    <a:pt x="903" y="1531"/>
                  </a:lnTo>
                  <a:cubicBezTo>
                    <a:pt x="903" y="1547"/>
                    <a:pt x="918" y="1562"/>
                    <a:pt x="933" y="1562"/>
                  </a:cubicBezTo>
                  <a:cubicBezTo>
                    <a:pt x="964" y="1562"/>
                    <a:pt x="995" y="1516"/>
                    <a:pt x="980" y="1485"/>
                  </a:cubicBezTo>
                  <a:lnTo>
                    <a:pt x="100" y="19"/>
                  </a:lnTo>
                  <a:cubicBezTo>
                    <a:pt x="91" y="6"/>
                    <a:pt x="79"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8"/>
            <p:cNvSpPr/>
            <p:nvPr/>
          </p:nvSpPr>
          <p:spPr>
            <a:xfrm>
              <a:off x="5118275" y="2967225"/>
              <a:ext cx="231475" cy="265025"/>
            </a:xfrm>
            <a:custGeom>
              <a:avLst/>
              <a:gdLst/>
              <a:ahLst/>
              <a:cxnLst/>
              <a:rect l="l" t="t" r="r" b="b"/>
              <a:pathLst>
                <a:path w="9259" h="10601" extrusionOk="0">
                  <a:moveTo>
                    <a:pt x="571" y="0"/>
                  </a:moveTo>
                  <a:lnTo>
                    <a:pt x="0" y="494"/>
                  </a:lnTo>
                  <a:lnTo>
                    <a:pt x="8687" y="10601"/>
                  </a:lnTo>
                  <a:lnTo>
                    <a:pt x="9258" y="10107"/>
                  </a:lnTo>
                  <a:lnTo>
                    <a:pt x="5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8"/>
            <p:cNvSpPr/>
            <p:nvPr/>
          </p:nvSpPr>
          <p:spPr>
            <a:xfrm>
              <a:off x="5126375" y="2968000"/>
              <a:ext cx="6950" cy="21625"/>
            </a:xfrm>
            <a:custGeom>
              <a:avLst/>
              <a:gdLst/>
              <a:ahLst/>
              <a:cxnLst/>
              <a:rect l="l" t="t" r="r" b="b"/>
              <a:pathLst>
                <a:path w="278" h="865" extrusionOk="0">
                  <a:moveTo>
                    <a:pt x="278" y="0"/>
                  </a:moveTo>
                  <a:cubicBezTo>
                    <a:pt x="263" y="0"/>
                    <a:pt x="263" y="0"/>
                    <a:pt x="263" y="16"/>
                  </a:cubicBezTo>
                  <a:lnTo>
                    <a:pt x="0" y="849"/>
                  </a:lnTo>
                  <a:cubicBezTo>
                    <a:pt x="0" y="849"/>
                    <a:pt x="0" y="849"/>
                    <a:pt x="0" y="864"/>
                  </a:cubicBezTo>
                  <a:lnTo>
                    <a:pt x="16" y="864"/>
                  </a:lnTo>
                  <a:cubicBezTo>
                    <a:pt x="16" y="864"/>
                    <a:pt x="16" y="849"/>
                    <a:pt x="16" y="849"/>
                  </a:cubicBezTo>
                  <a:lnTo>
                    <a:pt x="278" y="16"/>
                  </a:lnTo>
                  <a:cubicBezTo>
                    <a:pt x="278" y="16"/>
                    <a:pt x="278"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8"/>
            <p:cNvSpPr/>
            <p:nvPr/>
          </p:nvSpPr>
          <p:spPr>
            <a:xfrm>
              <a:off x="5131375" y="2939450"/>
              <a:ext cx="333325" cy="19300"/>
            </a:xfrm>
            <a:custGeom>
              <a:avLst/>
              <a:gdLst/>
              <a:ahLst/>
              <a:cxnLst/>
              <a:rect l="l" t="t" r="r" b="b"/>
              <a:pathLst>
                <a:path w="13333" h="772" extrusionOk="0">
                  <a:moveTo>
                    <a:pt x="1" y="0"/>
                  </a:moveTo>
                  <a:lnTo>
                    <a:pt x="1" y="772"/>
                  </a:lnTo>
                  <a:lnTo>
                    <a:pt x="13332" y="772"/>
                  </a:lnTo>
                  <a:lnTo>
                    <a:pt x="13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8"/>
            <p:cNvSpPr/>
            <p:nvPr/>
          </p:nvSpPr>
          <p:spPr>
            <a:xfrm>
              <a:off x="5136400" y="2939450"/>
              <a:ext cx="6575" cy="19300"/>
            </a:xfrm>
            <a:custGeom>
              <a:avLst/>
              <a:gdLst/>
              <a:ahLst/>
              <a:cxnLst/>
              <a:rect l="l" t="t" r="r" b="b"/>
              <a:pathLst>
                <a:path w="263" h="772" extrusionOk="0">
                  <a:moveTo>
                    <a:pt x="247" y="0"/>
                  </a:moveTo>
                  <a:cubicBezTo>
                    <a:pt x="247" y="0"/>
                    <a:pt x="232" y="16"/>
                    <a:pt x="232" y="16"/>
                  </a:cubicBezTo>
                  <a:lnTo>
                    <a:pt x="0" y="756"/>
                  </a:lnTo>
                  <a:cubicBezTo>
                    <a:pt x="0" y="756"/>
                    <a:pt x="0" y="756"/>
                    <a:pt x="0" y="772"/>
                  </a:cubicBezTo>
                  <a:lnTo>
                    <a:pt x="16" y="772"/>
                  </a:lnTo>
                  <a:cubicBezTo>
                    <a:pt x="16" y="772"/>
                    <a:pt x="16" y="756"/>
                    <a:pt x="16" y="756"/>
                  </a:cubicBezTo>
                  <a:lnTo>
                    <a:pt x="247" y="16"/>
                  </a:lnTo>
                  <a:cubicBezTo>
                    <a:pt x="263" y="16"/>
                    <a:pt x="247" y="16"/>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8"/>
            <p:cNvSpPr/>
            <p:nvPr/>
          </p:nvSpPr>
          <p:spPr>
            <a:xfrm>
              <a:off x="5459650" y="2939050"/>
              <a:ext cx="5425" cy="20100"/>
            </a:xfrm>
            <a:custGeom>
              <a:avLst/>
              <a:gdLst/>
              <a:ahLst/>
              <a:cxnLst/>
              <a:rect l="l" t="t" r="r" b="b"/>
              <a:pathLst>
                <a:path w="217" h="804" extrusionOk="0">
                  <a:moveTo>
                    <a:pt x="217" y="1"/>
                  </a:moveTo>
                  <a:cubicBezTo>
                    <a:pt x="201" y="1"/>
                    <a:pt x="201" y="16"/>
                    <a:pt x="201" y="16"/>
                  </a:cubicBezTo>
                  <a:lnTo>
                    <a:pt x="1" y="788"/>
                  </a:lnTo>
                  <a:cubicBezTo>
                    <a:pt x="1" y="803"/>
                    <a:pt x="1" y="803"/>
                    <a:pt x="16" y="803"/>
                  </a:cubicBezTo>
                  <a:lnTo>
                    <a:pt x="32" y="803"/>
                  </a:lnTo>
                  <a:lnTo>
                    <a:pt x="217" y="16"/>
                  </a:lnTo>
                  <a:cubicBezTo>
                    <a:pt x="217" y="16"/>
                    <a:pt x="217" y="16"/>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8"/>
            <p:cNvSpPr/>
            <p:nvPr/>
          </p:nvSpPr>
          <p:spPr>
            <a:xfrm>
              <a:off x="5384050" y="2844325"/>
              <a:ext cx="195225" cy="55575"/>
            </a:xfrm>
            <a:custGeom>
              <a:avLst/>
              <a:gdLst/>
              <a:ahLst/>
              <a:cxnLst/>
              <a:rect l="l" t="t" r="r" b="b"/>
              <a:pathLst>
                <a:path w="7809" h="2223" extrusionOk="0">
                  <a:moveTo>
                    <a:pt x="6408" y="1"/>
                  </a:moveTo>
                  <a:cubicBezTo>
                    <a:pt x="5785" y="1"/>
                    <a:pt x="5108" y="183"/>
                    <a:pt x="4552" y="287"/>
                  </a:cubicBezTo>
                  <a:cubicBezTo>
                    <a:pt x="3426" y="488"/>
                    <a:pt x="2330" y="781"/>
                    <a:pt x="1204" y="1028"/>
                  </a:cubicBezTo>
                  <a:cubicBezTo>
                    <a:pt x="1019" y="1059"/>
                    <a:pt x="834" y="1136"/>
                    <a:pt x="679" y="1244"/>
                  </a:cubicBezTo>
                  <a:cubicBezTo>
                    <a:pt x="1" y="1877"/>
                    <a:pt x="1374" y="2201"/>
                    <a:pt x="1729" y="2216"/>
                  </a:cubicBezTo>
                  <a:cubicBezTo>
                    <a:pt x="1832" y="2221"/>
                    <a:pt x="1931" y="2223"/>
                    <a:pt x="2024" y="2223"/>
                  </a:cubicBezTo>
                  <a:cubicBezTo>
                    <a:pt x="2210" y="2223"/>
                    <a:pt x="2372" y="2216"/>
                    <a:pt x="2485" y="2216"/>
                  </a:cubicBezTo>
                  <a:cubicBezTo>
                    <a:pt x="3164" y="2201"/>
                    <a:pt x="3827" y="2124"/>
                    <a:pt x="4506" y="2093"/>
                  </a:cubicBezTo>
                  <a:cubicBezTo>
                    <a:pt x="5231" y="2046"/>
                    <a:pt x="7808" y="2000"/>
                    <a:pt x="7746" y="858"/>
                  </a:cubicBezTo>
                  <a:cubicBezTo>
                    <a:pt x="7731" y="472"/>
                    <a:pt x="7345" y="164"/>
                    <a:pt x="7006" y="71"/>
                  </a:cubicBezTo>
                  <a:cubicBezTo>
                    <a:pt x="6817" y="21"/>
                    <a:pt x="6615" y="1"/>
                    <a:pt x="6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8"/>
            <p:cNvSpPr/>
            <p:nvPr/>
          </p:nvSpPr>
          <p:spPr>
            <a:xfrm>
              <a:off x="5116725" y="2793625"/>
              <a:ext cx="65600" cy="62900"/>
            </a:xfrm>
            <a:custGeom>
              <a:avLst/>
              <a:gdLst/>
              <a:ahLst/>
              <a:cxnLst/>
              <a:rect l="l" t="t" r="r" b="b"/>
              <a:pathLst>
                <a:path w="2624" h="2516" extrusionOk="0">
                  <a:moveTo>
                    <a:pt x="988" y="1"/>
                  </a:moveTo>
                  <a:lnTo>
                    <a:pt x="0" y="1467"/>
                  </a:lnTo>
                  <a:lnTo>
                    <a:pt x="1312" y="2516"/>
                  </a:lnTo>
                  <a:lnTo>
                    <a:pt x="2624" y="834"/>
                  </a:lnTo>
                  <a:lnTo>
                    <a:pt x="988"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8"/>
            <p:cNvSpPr/>
            <p:nvPr/>
          </p:nvSpPr>
          <p:spPr>
            <a:xfrm>
              <a:off x="5032625" y="2830275"/>
              <a:ext cx="116925" cy="94575"/>
            </a:xfrm>
            <a:custGeom>
              <a:avLst/>
              <a:gdLst/>
              <a:ahLst/>
              <a:cxnLst/>
              <a:rect l="l" t="t" r="r" b="b"/>
              <a:pathLst>
                <a:path w="4677" h="3783" extrusionOk="0">
                  <a:moveTo>
                    <a:pt x="3364" y="1"/>
                  </a:moveTo>
                  <a:cubicBezTo>
                    <a:pt x="3364" y="1"/>
                    <a:pt x="1343" y="386"/>
                    <a:pt x="896" y="726"/>
                  </a:cubicBezTo>
                  <a:cubicBezTo>
                    <a:pt x="448" y="1050"/>
                    <a:pt x="1" y="2794"/>
                    <a:pt x="201" y="3241"/>
                  </a:cubicBezTo>
                  <a:cubicBezTo>
                    <a:pt x="312" y="3487"/>
                    <a:pt x="1433" y="3782"/>
                    <a:pt x="2149" y="3782"/>
                  </a:cubicBezTo>
                  <a:cubicBezTo>
                    <a:pt x="2331" y="3782"/>
                    <a:pt x="2487" y="3763"/>
                    <a:pt x="2593" y="3719"/>
                  </a:cubicBezTo>
                  <a:cubicBezTo>
                    <a:pt x="3102" y="3503"/>
                    <a:pt x="3087" y="3287"/>
                    <a:pt x="3087" y="3287"/>
                  </a:cubicBezTo>
                  <a:cubicBezTo>
                    <a:pt x="3087" y="3287"/>
                    <a:pt x="3966" y="3010"/>
                    <a:pt x="4043" y="2284"/>
                  </a:cubicBezTo>
                  <a:cubicBezTo>
                    <a:pt x="4105" y="1544"/>
                    <a:pt x="4182" y="1528"/>
                    <a:pt x="4182" y="1528"/>
                  </a:cubicBezTo>
                  <a:lnTo>
                    <a:pt x="4676" y="1050"/>
                  </a:lnTo>
                  <a:lnTo>
                    <a:pt x="336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8"/>
            <p:cNvSpPr/>
            <p:nvPr/>
          </p:nvSpPr>
          <p:spPr>
            <a:xfrm>
              <a:off x="5065800" y="2857275"/>
              <a:ext cx="65225" cy="55950"/>
            </a:xfrm>
            <a:custGeom>
              <a:avLst/>
              <a:gdLst/>
              <a:ahLst/>
              <a:cxnLst/>
              <a:rect l="l" t="t" r="r" b="b"/>
              <a:pathLst>
                <a:path w="2609" h="2238" extrusionOk="0">
                  <a:moveTo>
                    <a:pt x="1497" y="1"/>
                  </a:moveTo>
                  <a:cubicBezTo>
                    <a:pt x="494" y="1"/>
                    <a:pt x="1" y="1204"/>
                    <a:pt x="710" y="1914"/>
                  </a:cubicBezTo>
                  <a:cubicBezTo>
                    <a:pt x="934" y="2138"/>
                    <a:pt x="1210" y="2238"/>
                    <a:pt x="1482" y="2238"/>
                  </a:cubicBezTo>
                  <a:cubicBezTo>
                    <a:pt x="2055" y="2238"/>
                    <a:pt x="2608" y="1792"/>
                    <a:pt x="2608" y="1112"/>
                  </a:cubicBezTo>
                  <a:cubicBezTo>
                    <a:pt x="2608" y="495"/>
                    <a:pt x="2115" y="1"/>
                    <a:pt x="1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8"/>
            <p:cNvSpPr/>
            <p:nvPr/>
          </p:nvSpPr>
          <p:spPr>
            <a:xfrm>
              <a:off x="5058475" y="2867900"/>
              <a:ext cx="51725" cy="55375"/>
            </a:xfrm>
            <a:custGeom>
              <a:avLst/>
              <a:gdLst/>
              <a:ahLst/>
              <a:cxnLst/>
              <a:rect l="l" t="t" r="r" b="b"/>
              <a:pathLst>
                <a:path w="2069" h="2215" extrusionOk="0">
                  <a:moveTo>
                    <a:pt x="144" y="1"/>
                  </a:moveTo>
                  <a:cubicBezTo>
                    <a:pt x="139" y="1"/>
                    <a:pt x="139" y="8"/>
                    <a:pt x="139" y="8"/>
                  </a:cubicBezTo>
                  <a:cubicBezTo>
                    <a:pt x="124" y="147"/>
                    <a:pt x="1" y="1335"/>
                    <a:pt x="109" y="1427"/>
                  </a:cubicBezTo>
                  <a:cubicBezTo>
                    <a:pt x="124" y="1427"/>
                    <a:pt x="139" y="1443"/>
                    <a:pt x="139" y="1458"/>
                  </a:cubicBezTo>
                  <a:cubicBezTo>
                    <a:pt x="525" y="1798"/>
                    <a:pt x="1081" y="2214"/>
                    <a:pt x="1574" y="2214"/>
                  </a:cubicBezTo>
                  <a:lnTo>
                    <a:pt x="1621" y="2214"/>
                  </a:lnTo>
                  <a:cubicBezTo>
                    <a:pt x="1837" y="2168"/>
                    <a:pt x="2006" y="1998"/>
                    <a:pt x="2068" y="1782"/>
                  </a:cubicBezTo>
                  <a:cubicBezTo>
                    <a:pt x="2068" y="1782"/>
                    <a:pt x="2053" y="1782"/>
                    <a:pt x="2053" y="1767"/>
                  </a:cubicBezTo>
                  <a:cubicBezTo>
                    <a:pt x="2053" y="1767"/>
                    <a:pt x="2037" y="1782"/>
                    <a:pt x="2037" y="1782"/>
                  </a:cubicBezTo>
                  <a:cubicBezTo>
                    <a:pt x="1991" y="1983"/>
                    <a:pt x="1821" y="2153"/>
                    <a:pt x="1621" y="2183"/>
                  </a:cubicBezTo>
                  <a:cubicBezTo>
                    <a:pt x="1605" y="2199"/>
                    <a:pt x="1590" y="2199"/>
                    <a:pt x="1574" y="2199"/>
                  </a:cubicBezTo>
                  <a:cubicBezTo>
                    <a:pt x="1081" y="2199"/>
                    <a:pt x="541" y="1782"/>
                    <a:pt x="155" y="1443"/>
                  </a:cubicBezTo>
                  <a:lnTo>
                    <a:pt x="124" y="1412"/>
                  </a:lnTo>
                  <a:cubicBezTo>
                    <a:pt x="62" y="1335"/>
                    <a:pt x="109" y="532"/>
                    <a:pt x="155" y="8"/>
                  </a:cubicBezTo>
                  <a:cubicBezTo>
                    <a:pt x="150" y="3"/>
                    <a:pt x="146"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8"/>
            <p:cNvSpPr/>
            <p:nvPr/>
          </p:nvSpPr>
          <p:spPr>
            <a:xfrm>
              <a:off x="5047675" y="2874650"/>
              <a:ext cx="25475" cy="49400"/>
            </a:xfrm>
            <a:custGeom>
              <a:avLst/>
              <a:gdLst/>
              <a:ahLst/>
              <a:cxnLst/>
              <a:rect l="l" t="t" r="r" b="b"/>
              <a:pathLst>
                <a:path w="1019" h="1976" extrusionOk="0">
                  <a:moveTo>
                    <a:pt x="62" y="0"/>
                  </a:moveTo>
                  <a:cubicBezTo>
                    <a:pt x="62" y="0"/>
                    <a:pt x="62" y="16"/>
                    <a:pt x="62" y="16"/>
                  </a:cubicBezTo>
                  <a:cubicBezTo>
                    <a:pt x="16" y="432"/>
                    <a:pt x="0" y="849"/>
                    <a:pt x="16" y="1265"/>
                  </a:cubicBezTo>
                  <a:cubicBezTo>
                    <a:pt x="62" y="1497"/>
                    <a:pt x="479" y="1775"/>
                    <a:pt x="1003" y="1975"/>
                  </a:cubicBezTo>
                  <a:lnTo>
                    <a:pt x="1003" y="1960"/>
                  </a:lnTo>
                  <a:cubicBezTo>
                    <a:pt x="1019" y="1960"/>
                    <a:pt x="1019" y="1944"/>
                    <a:pt x="1003" y="1944"/>
                  </a:cubicBezTo>
                  <a:cubicBezTo>
                    <a:pt x="494" y="1759"/>
                    <a:pt x="93" y="1466"/>
                    <a:pt x="47" y="1265"/>
                  </a:cubicBezTo>
                  <a:cubicBezTo>
                    <a:pt x="31" y="849"/>
                    <a:pt x="47" y="432"/>
                    <a:pt x="78" y="16"/>
                  </a:cubicBezTo>
                  <a:cubicBezTo>
                    <a:pt x="78" y="16"/>
                    <a:pt x="78"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8"/>
            <p:cNvSpPr/>
            <p:nvPr/>
          </p:nvSpPr>
          <p:spPr>
            <a:xfrm>
              <a:off x="4891450" y="2431800"/>
              <a:ext cx="109175" cy="62125"/>
            </a:xfrm>
            <a:custGeom>
              <a:avLst/>
              <a:gdLst/>
              <a:ahLst/>
              <a:cxnLst/>
              <a:rect l="l" t="t" r="r" b="b"/>
              <a:pathLst>
                <a:path w="4367" h="2485" extrusionOk="0">
                  <a:moveTo>
                    <a:pt x="371" y="0"/>
                  </a:moveTo>
                  <a:lnTo>
                    <a:pt x="0" y="1189"/>
                  </a:lnTo>
                  <a:lnTo>
                    <a:pt x="4151" y="2485"/>
                  </a:lnTo>
                  <a:lnTo>
                    <a:pt x="4367" y="618"/>
                  </a:lnTo>
                  <a:lnTo>
                    <a:pt x="4352" y="679"/>
                  </a:lnTo>
                  <a:lnTo>
                    <a:pt x="371"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8"/>
            <p:cNvSpPr/>
            <p:nvPr/>
          </p:nvSpPr>
          <p:spPr>
            <a:xfrm>
              <a:off x="4759900" y="2387300"/>
              <a:ext cx="141225" cy="74225"/>
            </a:xfrm>
            <a:custGeom>
              <a:avLst/>
              <a:gdLst/>
              <a:ahLst/>
              <a:cxnLst/>
              <a:rect l="l" t="t" r="r" b="b"/>
              <a:pathLst>
                <a:path w="5649" h="2969" extrusionOk="0">
                  <a:moveTo>
                    <a:pt x="125" y="0"/>
                  </a:moveTo>
                  <a:cubicBezTo>
                    <a:pt x="109" y="0"/>
                    <a:pt x="98" y="2"/>
                    <a:pt x="93" y="6"/>
                  </a:cubicBezTo>
                  <a:cubicBezTo>
                    <a:pt x="1" y="99"/>
                    <a:pt x="47" y="345"/>
                    <a:pt x="572" y="577"/>
                  </a:cubicBezTo>
                  <a:cubicBezTo>
                    <a:pt x="1112" y="808"/>
                    <a:pt x="2932" y="1904"/>
                    <a:pt x="3056" y="2089"/>
                  </a:cubicBezTo>
                  <a:cubicBezTo>
                    <a:pt x="3179" y="2274"/>
                    <a:pt x="4136" y="2938"/>
                    <a:pt x="5278" y="2969"/>
                  </a:cubicBezTo>
                  <a:lnTo>
                    <a:pt x="5648" y="1796"/>
                  </a:lnTo>
                  <a:cubicBezTo>
                    <a:pt x="5648" y="1796"/>
                    <a:pt x="3843" y="870"/>
                    <a:pt x="3364" y="762"/>
                  </a:cubicBezTo>
                  <a:cubicBezTo>
                    <a:pt x="2910" y="674"/>
                    <a:pt x="447" y="0"/>
                    <a:pt x="12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8"/>
            <p:cNvSpPr/>
            <p:nvPr/>
          </p:nvSpPr>
          <p:spPr>
            <a:xfrm>
              <a:off x="4785375" y="2409050"/>
              <a:ext cx="69050" cy="37575"/>
            </a:xfrm>
            <a:custGeom>
              <a:avLst/>
              <a:gdLst/>
              <a:ahLst/>
              <a:cxnLst/>
              <a:rect l="l" t="t" r="r" b="b"/>
              <a:pathLst>
                <a:path w="2762" h="1503" extrusionOk="0">
                  <a:moveTo>
                    <a:pt x="1435" y="0"/>
                  </a:moveTo>
                  <a:cubicBezTo>
                    <a:pt x="1435" y="0"/>
                    <a:pt x="247" y="108"/>
                    <a:pt x="123" y="370"/>
                  </a:cubicBezTo>
                  <a:cubicBezTo>
                    <a:pt x="0" y="633"/>
                    <a:pt x="494" y="1342"/>
                    <a:pt x="1018" y="1466"/>
                  </a:cubicBezTo>
                  <a:cubicBezTo>
                    <a:pt x="1118" y="1491"/>
                    <a:pt x="1230" y="1502"/>
                    <a:pt x="1349" y="1502"/>
                  </a:cubicBezTo>
                  <a:cubicBezTo>
                    <a:pt x="1876" y="1502"/>
                    <a:pt x="2522" y="1286"/>
                    <a:pt x="2623" y="1173"/>
                  </a:cubicBezTo>
                  <a:cubicBezTo>
                    <a:pt x="2762" y="1049"/>
                    <a:pt x="1435" y="0"/>
                    <a:pt x="143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8"/>
            <p:cNvSpPr/>
            <p:nvPr/>
          </p:nvSpPr>
          <p:spPr>
            <a:xfrm>
              <a:off x="4803875" y="2436750"/>
              <a:ext cx="65600" cy="21650"/>
            </a:xfrm>
            <a:custGeom>
              <a:avLst/>
              <a:gdLst/>
              <a:ahLst/>
              <a:cxnLst/>
              <a:rect l="l" t="t" r="r" b="b"/>
              <a:pathLst>
                <a:path w="2624" h="866" extrusionOk="0">
                  <a:moveTo>
                    <a:pt x="1254" y="0"/>
                  </a:moveTo>
                  <a:cubicBezTo>
                    <a:pt x="702" y="0"/>
                    <a:pt x="108" y="43"/>
                    <a:pt x="1" y="250"/>
                  </a:cubicBezTo>
                  <a:cubicBezTo>
                    <a:pt x="155" y="589"/>
                    <a:pt x="479" y="821"/>
                    <a:pt x="865" y="852"/>
                  </a:cubicBezTo>
                  <a:cubicBezTo>
                    <a:pt x="1004" y="861"/>
                    <a:pt x="1158" y="866"/>
                    <a:pt x="1314" y="866"/>
                  </a:cubicBezTo>
                  <a:cubicBezTo>
                    <a:pt x="1906" y="866"/>
                    <a:pt x="2541" y="805"/>
                    <a:pt x="2577" y="744"/>
                  </a:cubicBezTo>
                  <a:cubicBezTo>
                    <a:pt x="2623" y="652"/>
                    <a:pt x="2413" y="18"/>
                    <a:pt x="2259" y="18"/>
                  </a:cubicBezTo>
                  <a:cubicBezTo>
                    <a:pt x="2257" y="18"/>
                    <a:pt x="2255" y="18"/>
                    <a:pt x="2253" y="18"/>
                  </a:cubicBezTo>
                  <a:cubicBezTo>
                    <a:pt x="2240" y="21"/>
                    <a:pt x="2215" y="22"/>
                    <a:pt x="2179" y="22"/>
                  </a:cubicBezTo>
                  <a:cubicBezTo>
                    <a:pt x="2018" y="22"/>
                    <a:pt x="1647" y="0"/>
                    <a:pt x="125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8"/>
            <p:cNvSpPr/>
            <p:nvPr/>
          </p:nvSpPr>
          <p:spPr>
            <a:xfrm>
              <a:off x="4761050" y="2387425"/>
              <a:ext cx="80275" cy="47100"/>
            </a:xfrm>
            <a:custGeom>
              <a:avLst/>
              <a:gdLst/>
              <a:ahLst/>
              <a:cxnLst/>
              <a:rect l="l" t="t" r="r" b="b"/>
              <a:pathLst>
                <a:path w="3211" h="1884" extrusionOk="0">
                  <a:moveTo>
                    <a:pt x="32" y="1"/>
                  </a:moveTo>
                  <a:cubicBezTo>
                    <a:pt x="1" y="63"/>
                    <a:pt x="1" y="124"/>
                    <a:pt x="16" y="186"/>
                  </a:cubicBezTo>
                  <a:cubicBezTo>
                    <a:pt x="63" y="310"/>
                    <a:pt x="155" y="402"/>
                    <a:pt x="263" y="448"/>
                  </a:cubicBezTo>
                  <a:cubicBezTo>
                    <a:pt x="464" y="541"/>
                    <a:pt x="757" y="695"/>
                    <a:pt x="1035" y="819"/>
                  </a:cubicBezTo>
                  <a:cubicBezTo>
                    <a:pt x="1312" y="958"/>
                    <a:pt x="1575" y="1081"/>
                    <a:pt x="1714" y="1158"/>
                  </a:cubicBezTo>
                  <a:cubicBezTo>
                    <a:pt x="1806" y="1204"/>
                    <a:pt x="1961" y="1266"/>
                    <a:pt x="2146" y="1359"/>
                  </a:cubicBezTo>
                  <a:cubicBezTo>
                    <a:pt x="2516" y="1513"/>
                    <a:pt x="2871" y="1683"/>
                    <a:pt x="3210" y="1883"/>
                  </a:cubicBezTo>
                  <a:cubicBezTo>
                    <a:pt x="2871" y="1667"/>
                    <a:pt x="2516" y="1498"/>
                    <a:pt x="2161" y="1343"/>
                  </a:cubicBezTo>
                  <a:cubicBezTo>
                    <a:pt x="1976" y="1251"/>
                    <a:pt x="1806" y="1189"/>
                    <a:pt x="1729" y="1143"/>
                  </a:cubicBezTo>
                  <a:cubicBezTo>
                    <a:pt x="1590" y="1066"/>
                    <a:pt x="1328" y="942"/>
                    <a:pt x="1050" y="803"/>
                  </a:cubicBezTo>
                  <a:cubicBezTo>
                    <a:pt x="772" y="680"/>
                    <a:pt x="464" y="526"/>
                    <a:pt x="279" y="433"/>
                  </a:cubicBezTo>
                  <a:cubicBezTo>
                    <a:pt x="171" y="387"/>
                    <a:pt x="78" y="294"/>
                    <a:pt x="32" y="186"/>
                  </a:cubicBezTo>
                  <a:cubicBezTo>
                    <a:pt x="16" y="124"/>
                    <a:pt x="16" y="63"/>
                    <a:pt x="47" y="16"/>
                  </a:cubicBezTo>
                  <a:cubicBezTo>
                    <a:pt x="47" y="1"/>
                    <a:pt x="47"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8"/>
            <p:cNvSpPr/>
            <p:nvPr/>
          </p:nvSpPr>
          <p:spPr>
            <a:xfrm>
              <a:off x="4804275" y="2427550"/>
              <a:ext cx="39350" cy="15600"/>
            </a:xfrm>
            <a:custGeom>
              <a:avLst/>
              <a:gdLst/>
              <a:ahLst/>
              <a:cxnLst/>
              <a:rect l="l" t="t" r="r" b="b"/>
              <a:pathLst>
                <a:path w="1574" h="624" extrusionOk="0">
                  <a:moveTo>
                    <a:pt x="1451" y="1"/>
                  </a:moveTo>
                  <a:cubicBezTo>
                    <a:pt x="1435" y="1"/>
                    <a:pt x="1435" y="16"/>
                    <a:pt x="1435" y="16"/>
                  </a:cubicBezTo>
                  <a:cubicBezTo>
                    <a:pt x="1435" y="16"/>
                    <a:pt x="1543" y="479"/>
                    <a:pt x="1358" y="572"/>
                  </a:cubicBezTo>
                  <a:cubicBezTo>
                    <a:pt x="1296" y="597"/>
                    <a:pt x="1128" y="606"/>
                    <a:pt x="931" y="606"/>
                  </a:cubicBezTo>
                  <a:cubicBezTo>
                    <a:pt x="537" y="606"/>
                    <a:pt x="26" y="572"/>
                    <a:pt x="16" y="572"/>
                  </a:cubicBezTo>
                  <a:lnTo>
                    <a:pt x="0" y="572"/>
                  </a:lnTo>
                  <a:cubicBezTo>
                    <a:pt x="0" y="572"/>
                    <a:pt x="16" y="587"/>
                    <a:pt x="16" y="587"/>
                  </a:cubicBezTo>
                  <a:cubicBezTo>
                    <a:pt x="46" y="587"/>
                    <a:pt x="540" y="618"/>
                    <a:pt x="926" y="618"/>
                  </a:cubicBezTo>
                  <a:cubicBezTo>
                    <a:pt x="967" y="622"/>
                    <a:pt x="1007" y="624"/>
                    <a:pt x="1047" y="624"/>
                  </a:cubicBezTo>
                  <a:cubicBezTo>
                    <a:pt x="1156" y="624"/>
                    <a:pt x="1260" y="610"/>
                    <a:pt x="1373" y="587"/>
                  </a:cubicBezTo>
                  <a:cubicBezTo>
                    <a:pt x="1574" y="494"/>
                    <a:pt x="1466" y="32"/>
                    <a:pt x="1451" y="16"/>
                  </a:cubicBezTo>
                  <a:cubicBezTo>
                    <a:pt x="1451" y="1"/>
                    <a:pt x="1451" y="1"/>
                    <a:pt x="1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8"/>
            <p:cNvSpPr/>
            <p:nvPr/>
          </p:nvSpPr>
          <p:spPr>
            <a:xfrm>
              <a:off x="4809275" y="2418675"/>
              <a:ext cx="17000" cy="24325"/>
            </a:xfrm>
            <a:custGeom>
              <a:avLst/>
              <a:gdLst/>
              <a:ahLst/>
              <a:cxnLst/>
              <a:rect l="l" t="t" r="r" b="b"/>
              <a:pathLst>
                <a:path w="680" h="973" extrusionOk="0">
                  <a:moveTo>
                    <a:pt x="32" y="1"/>
                  </a:moveTo>
                  <a:cubicBezTo>
                    <a:pt x="1" y="32"/>
                    <a:pt x="1" y="62"/>
                    <a:pt x="1" y="93"/>
                  </a:cubicBezTo>
                  <a:cubicBezTo>
                    <a:pt x="1" y="232"/>
                    <a:pt x="124" y="495"/>
                    <a:pt x="664" y="973"/>
                  </a:cubicBezTo>
                  <a:lnTo>
                    <a:pt x="680" y="973"/>
                  </a:lnTo>
                  <a:cubicBezTo>
                    <a:pt x="680" y="973"/>
                    <a:pt x="680" y="957"/>
                    <a:pt x="680" y="957"/>
                  </a:cubicBezTo>
                  <a:cubicBezTo>
                    <a:pt x="109" y="464"/>
                    <a:pt x="16" y="201"/>
                    <a:pt x="16" y="93"/>
                  </a:cubicBezTo>
                  <a:cubicBezTo>
                    <a:pt x="16" y="78"/>
                    <a:pt x="16" y="47"/>
                    <a:pt x="32" y="16"/>
                  </a:cubicBezTo>
                  <a:cubicBezTo>
                    <a:pt x="47" y="16"/>
                    <a:pt x="47" y="16"/>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8"/>
            <p:cNvSpPr/>
            <p:nvPr/>
          </p:nvSpPr>
          <p:spPr>
            <a:xfrm>
              <a:off x="4793475" y="2412500"/>
              <a:ext cx="18150" cy="30125"/>
            </a:xfrm>
            <a:custGeom>
              <a:avLst/>
              <a:gdLst/>
              <a:ahLst/>
              <a:cxnLst/>
              <a:rect l="l" t="t" r="r" b="b"/>
              <a:pathLst>
                <a:path w="726" h="1205" extrusionOk="0">
                  <a:moveTo>
                    <a:pt x="154" y="1"/>
                  </a:moveTo>
                  <a:cubicBezTo>
                    <a:pt x="15" y="155"/>
                    <a:pt x="0" y="356"/>
                    <a:pt x="77" y="526"/>
                  </a:cubicBezTo>
                  <a:cubicBezTo>
                    <a:pt x="247" y="788"/>
                    <a:pt x="463" y="1019"/>
                    <a:pt x="710" y="1204"/>
                  </a:cubicBezTo>
                  <a:lnTo>
                    <a:pt x="725" y="1204"/>
                  </a:lnTo>
                  <a:cubicBezTo>
                    <a:pt x="725" y="1189"/>
                    <a:pt x="725" y="1189"/>
                    <a:pt x="725" y="1189"/>
                  </a:cubicBezTo>
                  <a:cubicBezTo>
                    <a:pt x="478" y="1004"/>
                    <a:pt x="262" y="772"/>
                    <a:pt x="93" y="526"/>
                  </a:cubicBezTo>
                  <a:cubicBezTo>
                    <a:pt x="15" y="356"/>
                    <a:pt x="31" y="155"/>
                    <a:pt x="170" y="16"/>
                  </a:cubicBezTo>
                  <a:cubicBezTo>
                    <a:pt x="170" y="16"/>
                    <a:pt x="170" y="16"/>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8"/>
            <p:cNvSpPr/>
            <p:nvPr/>
          </p:nvSpPr>
          <p:spPr>
            <a:xfrm>
              <a:off x="4995600" y="2445300"/>
              <a:ext cx="267725" cy="121925"/>
            </a:xfrm>
            <a:custGeom>
              <a:avLst/>
              <a:gdLst/>
              <a:ahLst/>
              <a:cxnLst/>
              <a:rect l="l" t="t" r="r" b="b"/>
              <a:pathLst>
                <a:path w="10709" h="4877" extrusionOk="0">
                  <a:moveTo>
                    <a:pt x="186" y="0"/>
                  </a:moveTo>
                  <a:lnTo>
                    <a:pt x="0" y="2022"/>
                  </a:lnTo>
                  <a:cubicBezTo>
                    <a:pt x="0" y="2022"/>
                    <a:pt x="2546" y="2577"/>
                    <a:pt x="4305" y="3102"/>
                  </a:cubicBezTo>
                  <a:cubicBezTo>
                    <a:pt x="6064" y="3627"/>
                    <a:pt x="10061" y="4876"/>
                    <a:pt x="10061" y="4876"/>
                  </a:cubicBezTo>
                  <a:cubicBezTo>
                    <a:pt x="10061" y="4876"/>
                    <a:pt x="10709" y="2145"/>
                    <a:pt x="10369" y="1574"/>
                  </a:cubicBezTo>
                  <a:cubicBezTo>
                    <a:pt x="10045" y="1003"/>
                    <a:pt x="9706" y="926"/>
                    <a:pt x="9706" y="926"/>
                  </a:cubicBezTo>
                  <a:cubicBezTo>
                    <a:pt x="9706" y="926"/>
                    <a:pt x="6111" y="695"/>
                    <a:pt x="5355" y="695"/>
                  </a:cubicBezTo>
                  <a:cubicBezTo>
                    <a:pt x="4583" y="695"/>
                    <a:pt x="186" y="0"/>
                    <a:pt x="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8"/>
            <p:cNvSpPr/>
            <p:nvPr/>
          </p:nvSpPr>
          <p:spPr>
            <a:xfrm>
              <a:off x="4997150" y="2481950"/>
              <a:ext cx="234550" cy="65975"/>
            </a:xfrm>
            <a:custGeom>
              <a:avLst/>
              <a:gdLst/>
              <a:ahLst/>
              <a:cxnLst/>
              <a:rect l="l" t="t" r="r" b="b"/>
              <a:pathLst>
                <a:path w="9382" h="2639" extrusionOk="0">
                  <a:moveTo>
                    <a:pt x="16" y="0"/>
                  </a:moveTo>
                  <a:cubicBezTo>
                    <a:pt x="0" y="0"/>
                    <a:pt x="0" y="0"/>
                    <a:pt x="0" y="16"/>
                  </a:cubicBezTo>
                  <a:cubicBezTo>
                    <a:pt x="0" y="16"/>
                    <a:pt x="0" y="16"/>
                    <a:pt x="0" y="31"/>
                  </a:cubicBezTo>
                  <a:lnTo>
                    <a:pt x="9351" y="2639"/>
                  </a:lnTo>
                  <a:lnTo>
                    <a:pt x="9366" y="2639"/>
                  </a:lnTo>
                  <a:cubicBezTo>
                    <a:pt x="9382" y="2639"/>
                    <a:pt x="9382" y="2623"/>
                    <a:pt x="9366" y="2623"/>
                  </a:cubicBezTo>
                  <a:lnTo>
                    <a:pt x="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8"/>
            <p:cNvSpPr/>
            <p:nvPr/>
          </p:nvSpPr>
          <p:spPr>
            <a:xfrm>
              <a:off x="5015275" y="2448775"/>
              <a:ext cx="6575" cy="52100"/>
            </a:xfrm>
            <a:custGeom>
              <a:avLst/>
              <a:gdLst/>
              <a:ahLst/>
              <a:cxnLst/>
              <a:rect l="l" t="t" r="r" b="b"/>
              <a:pathLst>
                <a:path w="263" h="2084" extrusionOk="0">
                  <a:moveTo>
                    <a:pt x="247" y="0"/>
                  </a:moveTo>
                  <a:lnTo>
                    <a:pt x="0" y="2083"/>
                  </a:lnTo>
                  <a:lnTo>
                    <a:pt x="31" y="2083"/>
                  </a:lnTo>
                  <a:lnTo>
                    <a:pt x="263" y="16"/>
                  </a:lnTo>
                  <a:cubicBezTo>
                    <a:pt x="263" y="0"/>
                    <a:pt x="263"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8"/>
            <p:cNvSpPr/>
            <p:nvPr/>
          </p:nvSpPr>
          <p:spPr>
            <a:xfrm>
              <a:off x="5132925" y="2264100"/>
              <a:ext cx="257700" cy="241475"/>
            </a:xfrm>
            <a:custGeom>
              <a:avLst/>
              <a:gdLst/>
              <a:ahLst/>
              <a:cxnLst/>
              <a:rect l="l" t="t" r="r" b="b"/>
              <a:pathLst>
                <a:path w="10308" h="9659" extrusionOk="0">
                  <a:moveTo>
                    <a:pt x="5787" y="1555"/>
                  </a:moveTo>
                  <a:lnTo>
                    <a:pt x="5787" y="1555"/>
                  </a:lnTo>
                  <a:cubicBezTo>
                    <a:pt x="5818" y="1663"/>
                    <a:pt x="5849" y="1771"/>
                    <a:pt x="5895" y="1879"/>
                  </a:cubicBezTo>
                  <a:cubicBezTo>
                    <a:pt x="6018" y="2126"/>
                    <a:pt x="6173" y="2342"/>
                    <a:pt x="6373" y="2527"/>
                  </a:cubicBezTo>
                  <a:cubicBezTo>
                    <a:pt x="6713" y="2866"/>
                    <a:pt x="7083" y="3159"/>
                    <a:pt x="7422" y="3514"/>
                  </a:cubicBezTo>
                  <a:cubicBezTo>
                    <a:pt x="7453" y="3561"/>
                    <a:pt x="7500" y="3607"/>
                    <a:pt x="7530" y="3653"/>
                  </a:cubicBezTo>
                  <a:cubicBezTo>
                    <a:pt x="7453" y="3761"/>
                    <a:pt x="7361" y="3854"/>
                    <a:pt x="7253" y="3931"/>
                  </a:cubicBezTo>
                  <a:cubicBezTo>
                    <a:pt x="7114" y="4008"/>
                    <a:pt x="6975" y="4070"/>
                    <a:pt x="6821" y="4116"/>
                  </a:cubicBezTo>
                  <a:cubicBezTo>
                    <a:pt x="6466" y="4255"/>
                    <a:pt x="6157" y="4471"/>
                    <a:pt x="5910" y="4764"/>
                  </a:cubicBezTo>
                  <a:cubicBezTo>
                    <a:pt x="5926" y="4425"/>
                    <a:pt x="5926" y="4070"/>
                    <a:pt x="5926" y="3715"/>
                  </a:cubicBezTo>
                  <a:cubicBezTo>
                    <a:pt x="5910" y="3314"/>
                    <a:pt x="5895" y="2913"/>
                    <a:pt x="5864" y="2511"/>
                  </a:cubicBezTo>
                  <a:cubicBezTo>
                    <a:pt x="5849" y="2187"/>
                    <a:pt x="5787" y="1879"/>
                    <a:pt x="5787" y="1555"/>
                  </a:cubicBezTo>
                  <a:close/>
                  <a:moveTo>
                    <a:pt x="4306" y="1"/>
                  </a:moveTo>
                  <a:cubicBezTo>
                    <a:pt x="3874" y="1"/>
                    <a:pt x="3447" y="155"/>
                    <a:pt x="3102" y="428"/>
                  </a:cubicBezTo>
                  <a:cubicBezTo>
                    <a:pt x="3087" y="444"/>
                    <a:pt x="3071" y="459"/>
                    <a:pt x="3056" y="475"/>
                  </a:cubicBezTo>
                  <a:cubicBezTo>
                    <a:pt x="3040" y="490"/>
                    <a:pt x="3009" y="505"/>
                    <a:pt x="2994" y="536"/>
                  </a:cubicBezTo>
                  <a:cubicBezTo>
                    <a:pt x="2732" y="752"/>
                    <a:pt x="2562" y="1061"/>
                    <a:pt x="2300" y="1292"/>
                  </a:cubicBezTo>
                  <a:cubicBezTo>
                    <a:pt x="2053" y="1493"/>
                    <a:pt x="1760" y="1601"/>
                    <a:pt x="1513" y="1786"/>
                  </a:cubicBezTo>
                  <a:cubicBezTo>
                    <a:pt x="1081" y="2095"/>
                    <a:pt x="803" y="2542"/>
                    <a:pt x="679" y="3051"/>
                  </a:cubicBezTo>
                  <a:cubicBezTo>
                    <a:pt x="571" y="3545"/>
                    <a:pt x="602" y="4070"/>
                    <a:pt x="757" y="4564"/>
                  </a:cubicBezTo>
                  <a:cubicBezTo>
                    <a:pt x="849" y="4888"/>
                    <a:pt x="1003" y="5227"/>
                    <a:pt x="942" y="5551"/>
                  </a:cubicBezTo>
                  <a:cubicBezTo>
                    <a:pt x="880" y="5968"/>
                    <a:pt x="541" y="6276"/>
                    <a:pt x="325" y="6616"/>
                  </a:cubicBezTo>
                  <a:cubicBezTo>
                    <a:pt x="62" y="7032"/>
                    <a:pt x="1" y="7542"/>
                    <a:pt x="139" y="8005"/>
                  </a:cubicBezTo>
                  <a:cubicBezTo>
                    <a:pt x="294" y="8467"/>
                    <a:pt x="695" y="8807"/>
                    <a:pt x="1189" y="8869"/>
                  </a:cubicBezTo>
                  <a:cubicBezTo>
                    <a:pt x="1227" y="8873"/>
                    <a:pt x="1265" y="8874"/>
                    <a:pt x="1304" y="8874"/>
                  </a:cubicBezTo>
                  <a:cubicBezTo>
                    <a:pt x="1494" y="8874"/>
                    <a:pt x="1688" y="8834"/>
                    <a:pt x="1879" y="8834"/>
                  </a:cubicBezTo>
                  <a:cubicBezTo>
                    <a:pt x="1948" y="8834"/>
                    <a:pt x="2016" y="8839"/>
                    <a:pt x="2084" y="8853"/>
                  </a:cubicBezTo>
                  <a:cubicBezTo>
                    <a:pt x="2546" y="8930"/>
                    <a:pt x="2871" y="9362"/>
                    <a:pt x="3318" y="9548"/>
                  </a:cubicBezTo>
                  <a:cubicBezTo>
                    <a:pt x="3498" y="9625"/>
                    <a:pt x="3690" y="9659"/>
                    <a:pt x="3885" y="9659"/>
                  </a:cubicBezTo>
                  <a:cubicBezTo>
                    <a:pt x="4275" y="9659"/>
                    <a:pt x="4676" y="9522"/>
                    <a:pt x="5015" y="9316"/>
                  </a:cubicBezTo>
                  <a:cubicBezTo>
                    <a:pt x="5154" y="9239"/>
                    <a:pt x="5262" y="9146"/>
                    <a:pt x="5355" y="9023"/>
                  </a:cubicBezTo>
                  <a:cubicBezTo>
                    <a:pt x="5447" y="8869"/>
                    <a:pt x="5494" y="8714"/>
                    <a:pt x="5525" y="8545"/>
                  </a:cubicBezTo>
                  <a:cubicBezTo>
                    <a:pt x="5555" y="8359"/>
                    <a:pt x="5586" y="8174"/>
                    <a:pt x="5617" y="7974"/>
                  </a:cubicBezTo>
                  <a:cubicBezTo>
                    <a:pt x="5663" y="8066"/>
                    <a:pt x="5710" y="8143"/>
                    <a:pt x="5756" y="8236"/>
                  </a:cubicBezTo>
                  <a:cubicBezTo>
                    <a:pt x="5983" y="8598"/>
                    <a:pt x="6327" y="8946"/>
                    <a:pt x="6747" y="8946"/>
                  </a:cubicBezTo>
                  <a:cubicBezTo>
                    <a:pt x="6756" y="8946"/>
                    <a:pt x="6765" y="8946"/>
                    <a:pt x="6774" y="8946"/>
                  </a:cubicBezTo>
                  <a:cubicBezTo>
                    <a:pt x="7104" y="8932"/>
                    <a:pt x="7421" y="8687"/>
                    <a:pt x="7747" y="8687"/>
                  </a:cubicBezTo>
                  <a:cubicBezTo>
                    <a:pt x="7788" y="8687"/>
                    <a:pt x="7829" y="8690"/>
                    <a:pt x="7870" y="8699"/>
                  </a:cubicBezTo>
                  <a:cubicBezTo>
                    <a:pt x="7947" y="8730"/>
                    <a:pt x="8040" y="8761"/>
                    <a:pt x="8132" y="8776"/>
                  </a:cubicBezTo>
                  <a:cubicBezTo>
                    <a:pt x="8256" y="8776"/>
                    <a:pt x="8395" y="8745"/>
                    <a:pt x="8503" y="8683"/>
                  </a:cubicBezTo>
                  <a:cubicBezTo>
                    <a:pt x="8935" y="8467"/>
                    <a:pt x="9397" y="8221"/>
                    <a:pt x="9629" y="7788"/>
                  </a:cubicBezTo>
                  <a:cubicBezTo>
                    <a:pt x="9783" y="7495"/>
                    <a:pt x="9814" y="7140"/>
                    <a:pt x="9706" y="6832"/>
                  </a:cubicBezTo>
                  <a:cubicBezTo>
                    <a:pt x="9660" y="6693"/>
                    <a:pt x="9598" y="6570"/>
                    <a:pt x="9567" y="6431"/>
                  </a:cubicBezTo>
                  <a:cubicBezTo>
                    <a:pt x="9613" y="6122"/>
                    <a:pt x="9845" y="5875"/>
                    <a:pt x="9999" y="5597"/>
                  </a:cubicBezTo>
                  <a:cubicBezTo>
                    <a:pt x="10262" y="5165"/>
                    <a:pt x="10308" y="4548"/>
                    <a:pt x="9953" y="4193"/>
                  </a:cubicBezTo>
                  <a:cubicBezTo>
                    <a:pt x="9814" y="4085"/>
                    <a:pt x="9691" y="3962"/>
                    <a:pt x="9567" y="3823"/>
                  </a:cubicBezTo>
                  <a:cubicBezTo>
                    <a:pt x="9475" y="3638"/>
                    <a:pt x="9444" y="3437"/>
                    <a:pt x="9459" y="3221"/>
                  </a:cubicBezTo>
                  <a:cubicBezTo>
                    <a:pt x="9475" y="3005"/>
                    <a:pt x="9428" y="2789"/>
                    <a:pt x="9305" y="2604"/>
                  </a:cubicBezTo>
                  <a:cubicBezTo>
                    <a:pt x="9089" y="2295"/>
                    <a:pt x="8657" y="2295"/>
                    <a:pt x="8348" y="2079"/>
                  </a:cubicBezTo>
                  <a:cubicBezTo>
                    <a:pt x="7901" y="1786"/>
                    <a:pt x="7808" y="1107"/>
                    <a:pt x="7345" y="830"/>
                  </a:cubicBezTo>
                  <a:cubicBezTo>
                    <a:pt x="7184" y="729"/>
                    <a:pt x="7004" y="681"/>
                    <a:pt x="6821" y="681"/>
                  </a:cubicBezTo>
                  <a:cubicBezTo>
                    <a:pt x="6723" y="681"/>
                    <a:pt x="6624" y="695"/>
                    <a:pt x="6527" y="722"/>
                  </a:cubicBezTo>
                  <a:cubicBezTo>
                    <a:pt x="6373" y="752"/>
                    <a:pt x="6234" y="783"/>
                    <a:pt x="6095" y="845"/>
                  </a:cubicBezTo>
                  <a:cubicBezTo>
                    <a:pt x="6095" y="830"/>
                    <a:pt x="6080" y="830"/>
                    <a:pt x="6080" y="814"/>
                  </a:cubicBezTo>
                  <a:cubicBezTo>
                    <a:pt x="5802" y="397"/>
                    <a:pt x="5170" y="135"/>
                    <a:pt x="4691" y="43"/>
                  </a:cubicBezTo>
                  <a:cubicBezTo>
                    <a:pt x="4564" y="14"/>
                    <a:pt x="4435" y="1"/>
                    <a:pt x="4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8"/>
            <p:cNvSpPr/>
            <p:nvPr/>
          </p:nvSpPr>
          <p:spPr>
            <a:xfrm>
              <a:off x="5234375" y="2416750"/>
              <a:ext cx="60975" cy="78325"/>
            </a:xfrm>
            <a:custGeom>
              <a:avLst/>
              <a:gdLst/>
              <a:ahLst/>
              <a:cxnLst/>
              <a:rect l="l" t="t" r="r" b="b"/>
              <a:pathLst>
                <a:path w="2439" h="3133" extrusionOk="0">
                  <a:moveTo>
                    <a:pt x="2315" y="1"/>
                  </a:moveTo>
                  <a:lnTo>
                    <a:pt x="1744" y="356"/>
                  </a:lnTo>
                  <a:cubicBezTo>
                    <a:pt x="1590" y="479"/>
                    <a:pt x="1420" y="602"/>
                    <a:pt x="1250" y="710"/>
                  </a:cubicBezTo>
                  <a:cubicBezTo>
                    <a:pt x="1065" y="849"/>
                    <a:pt x="880" y="973"/>
                    <a:pt x="680" y="1096"/>
                  </a:cubicBezTo>
                  <a:cubicBezTo>
                    <a:pt x="494" y="1204"/>
                    <a:pt x="278" y="1297"/>
                    <a:pt x="93" y="1420"/>
                  </a:cubicBezTo>
                  <a:cubicBezTo>
                    <a:pt x="62" y="1436"/>
                    <a:pt x="32" y="1482"/>
                    <a:pt x="1" y="1528"/>
                  </a:cubicBezTo>
                  <a:cubicBezTo>
                    <a:pt x="47" y="1636"/>
                    <a:pt x="155" y="1899"/>
                    <a:pt x="248" y="2223"/>
                  </a:cubicBezTo>
                  <a:cubicBezTo>
                    <a:pt x="356" y="2516"/>
                    <a:pt x="433" y="2824"/>
                    <a:pt x="479" y="3133"/>
                  </a:cubicBezTo>
                  <a:cubicBezTo>
                    <a:pt x="479" y="3133"/>
                    <a:pt x="2253" y="2022"/>
                    <a:pt x="2439" y="680"/>
                  </a:cubicBezTo>
                  <a:lnTo>
                    <a:pt x="2315" y="16"/>
                  </a:lnTo>
                  <a:lnTo>
                    <a:pt x="2315"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8"/>
            <p:cNvSpPr/>
            <p:nvPr/>
          </p:nvSpPr>
          <p:spPr>
            <a:xfrm>
              <a:off x="5234375" y="2416750"/>
              <a:ext cx="57900" cy="55875"/>
            </a:xfrm>
            <a:custGeom>
              <a:avLst/>
              <a:gdLst/>
              <a:ahLst/>
              <a:cxnLst/>
              <a:rect l="l" t="t" r="r" b="b"/>
              <a:pathLst>
                <a:path w="2316" h="2235" extrusionOk="0">
                  <a:moveTo>
                    <a:pt x="2315" y="1"/>
                  </a:moveTo>
                  <a:lnTo>
                    <a:pt x="1744" y="356"/>
                  </a:lnTo>
                  <a:cubicBezTo>
                    <a:pt x="1590" y="479"/>
                    <a:pt x="1420" y="602"/>
                    <a:pt x="1250" y="710"/>
                  </a:cubicBezTo>
                  <a:cubicBezTo>
                    <a:pt x="1065" y="849"/>
                    <a:pt x="880" y="973"/>
                    <a:pt x="680" y="1096"/>
                  </a:cubicBezTo>
                  <a:cubicBezTo>
                    <a:pt x="494" y="1204"/>
                    <a:pt x="278" y="1297"/>
                    <a:pt x="93" y="1420"/>
                  </a:cubicBezTo>
                  <a:cubicBezTo>
                    <a:pt x="62" y="1436"/>
                    <a:pt x="32" y="1482"/>
                    <a:pt x="1" y="1528"/>
                  </a:cubicBezTo>
                  <a:cubicBezTo>
                    <a:pt x="47" y="1636"/>
                    <a:pt x="155" y="1899"/>
                    <a:pt x="248" y="2223"/>
                  </a:cubicBezTo>
                  <a:cubicBezTo>
                    <a:pt x="278" y="2230"/>
                    <a:pt x="305" y="2234"/>
                    <a:pt x="330" y="2234"/>
                  </a:cubicBezTo>
                  <a:cubicBezTo>
                    <a:pt x="356" y="2234"/>
                    <a:pt x="379" y="2230"/>
                    <a:pt x="402" y="2223"/>
                  </a:cubicBezTo>
                  <a:cubicBezTo>
                    <a:pt x="479" y="2192"/>
                    <a:pt x="556" y="2161"/>
                    <a:pt x="618" y="2115"/>
                  </a:cubicBezTo>
                  <a:cubicBezTo>
                    <a:pt x="1297" y="1652"/>
                    <a:pt x="1837" y="1019"/>
                    <a:pt x="2207" y="278"/>
                  </a:cubicBezTo>
                  <a:cubicBezTo>
                    <a:pt x="2253" y="201"/>
                    <a:pt x="2284" y="109"/>
                    <a:pt x="2315" y="16"/>
                  </a:cubicBezTo>
                  <a:lnTo>
                    <a:pt x="2315"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8"/>
            <p:cNvSpPr/>
            <p:nvPr/>
          </p:nvSpPr>
          <p:spPr>
            <a:xfrm>
              <a:off x="5183850" y="2292400"/>
              <a:ext cx="120750" cy="164950"/>
            </a:xfrm>
            <a:custGeom>
              <a:avLst/>
              <a:gdLst/>
              <a:ahLst/>
              <a:cxnLst/>
              <a:rect l="l" t="t" r="r" b="b"/>
              <a:pathLst>
                <a:path w="4830" h="6598" extrusionOk="0">
                  <a:moveTo>
                    <a:pt x="2502" y="0"/>
                  </a:moveTo>
                  <a:cubicBezTo>
                    <a:pt x="2450" y="0"/>
                    <a:pt x="2398" y="2"/>
                    <a:pt x="2346" y="6"/>
                  </a:cubicBezTo>
                  <a:cubicBezTo>
                    <a:pt x="1728" y="52"/>
                    <a:pt x="1158" y="330"/>
                    <a:pt x="756" y="793"/>
                  </a:cubicBezTo>
                  <a:cubicBezTo>
                    <a:pt x="417" y="1210"/>
                    <a:pt x="185" y="1703"/>
                    <a:pt x="93" y="2243"/>
                  </a:cubicBezTo>
                  <a:cubicBezTo>
                    <a:pt x="77" y="2336"/>
                    <a:pt x="62" y="2413"/>
                    <a:pt x="47" y="2506"/>
                  </a:cubicBezTo>
                  <a:cubicBezTo>
                    <a:pt x="47" y="2521"/>
                    <a:pt x="47" y="2537"/>
                    <a:pt x="47" y="2552"/>
                  </a:cubicBezTo>
                  <a:cubicBezTo>
                    <a:pt x="47" y="2614"/>
                    <a:pt x="31" y="2676"/>
                    <a:pt x="31" y="2737"/>
                  </a:cubicBezTo>
                  <a:cubicBezTo>
                    <a:pt x="0" y="2953"/>
                    <a:pt x="0" y="3169"/>
                    <a:pt x="0" y="3385"/>
                  </a:cubicBezTo>
                  <a:lnTo>
                    <a:pt x="0" y="3401"/>
                  </a:lnTo>
                  <a:cubicBezTo>
                    <a:pt x="0" y="3925"/>
                    <a:pt x="62" y="4450"/>
                    <a:pt x="170" y="4975"/>
                  </a:cubicBezTo>
                  <a:cubicBezTo>
                    <a:pt x="185" y="5036"/>
                    <a:pt x="201" y="5113"/>
                    <a:pt x="232" y="5191"/>
                  </a:cubicBezTo>
                  <a:cubicBezTo>
                    <a:pt x="232" y="5191"/>
                    <a:pt x="232" y="5206"/>
                    <a:pt x="232" y="5206"/>
                  </a:cubicBezTo>
                  <a:cubicBezTo>
                    <a:pt x="386" y="5777"/>
                    <a:pt x="648" y="6471"/>
                    <a:pt x="1266" y="6579"/>
                  </a:cubicBezTo>
                  <a:cubicBezTo>
                    <a:pt x="1338" y="6592"/>
                    <a:pt x="1414" y="6598"/>
                    <a:pt x="1490" y="6598"/>
                  </a:cubicBezTo>
                  <a:cubicBezTo>
                    <a:pt x="1885" y="6598"/>
                    <a:pt x="2321" y="6449"/>
                    <a:pt x="2670" y="6332"/>
                  </a:cubicBezTo>
                  <a:cubicBezTo>
                    <a:pt x="2731" y="6302"/>
                    <a:pt x="2778" y="6286"/>
                    <a:pt x="2839" y="6255"/>
                  </a:cubicBezTo>
                  <a:cubicBezTo>
                    <a:pt x="3441" y="6024"/>
                    <a:pt x="3950" y="5607"/>
                    <a:pt x="4321" y="5067"/>
                  </a:cubicBezTo>
                  <a:cubicBezTo>
                    <a:pt x="4336" y="5052"/>
                    <a:pt x="4336" y="5052"/>
                    <a:pt x="4336" y="5036"/>
                  </a:cubicBezTo>
                  <a:cubicBezTo>
                    <a:pt x="4398" y="4789"/>
                    <a:pt x="4475" y="4543"/>
                    <a:pt x="4552" y="4296"/>
                  </a:cubicBezTo>
                  <a:cubicBezTo>
                    <a:pt x="4629" y="4033"/>
                    <a:pt x="4691" y="3756"/>
                    <a:pt x="4737" y="3493"/>
                  </a:cubicBezTo>
                  <a:cubicBezTo>
                    <a:pt x="4799" y="3123"/>
                    <a:pt x="4830" y="2737"/>
                    <a:pt x="4799" y="2367"/>
                  </a:cubicBezTo>
                  <a:cubicBezTo>
                    <a:pt x="4753" y="1703"/>
                    <a:pt x="4490" y="1071"/>
                    <a:pt x="4028" y="608"/>
                  </a:cubicBezTo>
                  <a:cubicBezTo>
                    <a:pt x="3604" y="226"/>
                    <a:pt x="3064" y="0"/>
                    <a:pt x="250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8"/>
            <p:cNvSpPr/>
            <p:nvPr/>
          </p:nvSpPr>
          <p:spPr>
            <a:xfrm>
              <a:off x="5237475" y="2377400"/>
              <a:ext cx="62000" cy="52350"/>
            </a:xfrm>
            <a:custGeom>
              <a:avLst/>
              <a:gdLst/>
              <a:ahLst/>
              <a:cxnLst/>
              <a:rect l="l" t="t" r="r" b="b"/>
              <a:pathLst>
                <a:path w="2480" h="2094" extrusionOk="0">
                  <a:moveTo>
                    <a:pt x="1140" y="0"/>
                  </a:moveTo>
                  <a:cubicBezTo>
                    <a:pt x="1080" y="0"/>
                    <a:pt x="1019" y="5"/>
                    <a:pt x="957" y="16"/>
                  </a:cubicBezTo>
                  <a:cubicBezTo>
                    <a:pt x="370" y="140"/>
                    <a:pt x="0" y="695"/>
                    <a:pt x="124" y="1281"/>
                  </a:cubicBezTo>
                  <a:cubicBezTo>
                    <a:pt x="240" y="1802"/>
                    <a:pt x="686" y="2093"/>
                    <a:pt x="1139" y="2093"/>
                  </a:cubicBezTo>
                  <a:cubicBezTo>
                    <a:pt x="1465" y="2093"/>
                    <a:pt x="1793" y="1943"/>
                    <a:pt x="2006" y="1621"/>
                  </a:cubicBezTo>
                  <a:cubicBezTo>
                    <a:pt x="2480" y="917"/>
                    <a:pt x="1938" y="0"/>
                    <a:pt x="114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8"/>
            <p:cNvSpPr/>
            <p:nvPr/>
          </p:nvSpPr>
          <p:spPr>
            <a:xfrm>
              <a:off x="5183450" y="2377400"/>
              <a:ext cx="24725" cy="45175"/>
            </a:xfrm>
            <a:custGeom>
              <a:avLst/>
              <a:gdLst/>
              <a:ahLst/>
              <a:cxnLst/>
              <a:rect l="l" t="t" r="r" b="b"/>
              <a:pathLst>
                <a:path w="989" h="1807" extrusionOk="0">
                  <a:moveTo>
                    <a:pt x="16" y="1"/>
                  </a:moveTo>
                  <a:cubicBezTo>
                    <a:pt x="1" y="525"/>
                    <a:pt x="63" y="1065"/>
                    <a:pt x="186" y="1590"/>
                  </a:cubicBezTo>
                  <a:cubicBezTo>
                    <a:pt x="201" y="1652"/>
                    <a:pt x="217" y="1729"/>
                    <a:pt x="248" y="1806"/>
                  </a:cubicBezTo>
                  <a:cubicBezTo>
                    <a:pt x="988" y="1359"/>
                    <a:pt x="834" y="248"/>
                    <a:pt x="1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8"/>
            <p:cNvSpPr/>
            <p:nvPr/>
          </p:nvSpPr>
          <p:spPr>
            <a:xfrm>
              <a:off x="5207750" y="2365450"/>
              <a:ext cx="8525" cy="47075"/>
            </a:xfrm>
            <a:custGeom>
              <a:avLst/>
              <a:gdLst/>
              <a:ahLst/>
              <a:cxnLst/>
              <a:rect l="l" t="t" r="r" b="b"/>
              <a:pathLst>
                <a:path w="341" h="1883" extrusionOk="0">
                  <a:moveTo>
                    <a:pt x="16" y="0"/>
                  </a:moveTo>
                  <a:cubicBezTo>
                    <a:pt x="16" y="0"/>
                    <a:pt x="1" y="16"/>
                    <a:pt x="16" y="31"/>
                  </a:cubicBezTo>
                  <a:cubicBezTo>
                    <a:pt x="78" y="247"/>
                    <a:pt x="140" y="463"/>
                    <a:pt x="186" y="695"/>
                  </a:cubicBezTo>
                  <a:cubicBezTo>
                    <a:pt x="248" y="911"/>
                    <a:pt x="232" y="1158"/>
                    <a:pt x="124" y="1358"/>
                  </a:cubicBezTo>
                  <a:cubicBezTo>
                    <a:pt x="124" y="1374"/>
                    <a:pt x="109" y="1374"/>
                    <a:pt x="94" y="1389"/>
                  </a:cubicBezTo>
                  <a:cubicBezTo>
                    <a:pt x="47" y="1451"/>
                    <a:pt x="16" y="1513"/>
                    <a:pt x="16" y="1590"/>
                  </a:cubicBezTo>
                  <a:cubicBezTo>
                    <a:pt x="32" y="1621"/>
                    <a:pt x="47" y="1651"/>
                    <a:pt x="63" y="1682"/>
                  </a:cubicBezTo>
                  <a:cubicBezTo>
                    <a:pt x="140" y="1759"/>
                    <a:pt x="217" y="1821"/>
                    <a:pt x="310" y="1867"/>
                  </a:cubicBezTo>
                  <a:cubicBezTo>
                    <a:pt x="310" y="1867"/>
                    <a:pt x="310" y="1867"/>
                    <a:pt x="310" y="1883"/>
                  </a:cubicBezTo>
                  <a:cubicBezTo>
                    <a:pt x="325" y="1883"/>
                    <a:pt x="325" y="1867"/>
                    <a:pt x="325" y="1867"/>
                  </a:cubicBezTo>
                  <a:cubicBezTo>
                    <a:pt x="340" y="1852"/>
                    <a:pt x="325" y="1837"/>
                    <a:pt x="325" y="1837"/>
                  </a:cubicBezTo>
                  <a:cubicBezTo>
                    <a:pt x="232" y="1790"/>
                    <a:pt x="155" y="1729"/>
                    <a:pt x="94" y="1651"/>
                  </a:cubicBezTo>
                  <a:cubicBezTo>
                    <a:pt x="78" y="1636"/>
                    <a:pt x="63" y="1605"/>
                    <a:pt x="63" y="1574"/>
                  </a:cubicBezTo>
                  <a:cubicBezTo>
                    <a:pt x="47" y="1528"/>
                    <a:pt x="94" y="1466"/>
                    <a:pt x="124" y="1420"/>
                  </a:cubicBezTo>
                  <a:cubicBezTo>
                    <a:pt x="140" y="1405"/>
                    <a:pt x="155" y="1389"/>
                    <a:pt x="155" y="1374"/>
                  </a:cubicBezTo>
                  <a:cubicBezTo>
                    <a:pt x="263" y="1173"/>
                    <a:pt x="294" y="911"/>
                    <a:pt x="217" y="695"/>
                  </a:cubicBezTo>
                  <a:cubicBezTo>
                    <a:pt x="171" y="463"/>
                    <a:pt x="124" y="232"/>
                    <a:pt x="47" y="16"/>
                  </a:cubicBezTo>
                  <a:cubicBezTo>
                    <a:pt x="47" y="0"/>
                    <a:pt x="32" y="0"/>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8"/>
            <p:cNvSpPr/>
            <p:nvPr/>
          </p:nvSpPr>
          <p:spPr>
            <a:xfrm>
              <a:off x="5208150" y="2415600"/>
              <a:ext cx="32425" cy="6975"/>
            </a:xfrm>
            <a:custGeom>
              <a:avLst/>
              <a:gdLst/>
              <a:ahLst/>
              <a:cxnLst/>
              <a:rect l="l" t="t" r="r" b="b"/>
              <a:pathLst>
                <a:path w="1297" h="279" extrusionOk="0">
                  <a:moveTo>
                    <a:pt x="1281" y="0"/>
                  </a:moveTo>
                  <a:cubicBezTo>
                    <a:pt x="1281" y="12"/>
                    <a:pt x="909" y="263"/>
                    <a:pt x="467" y="263"/>
                  </a:cubicBezTo>
                  <a:cubicBezTo>
                    <a:pt x="325" y="263"/>
                    <a:pt x="177" y="237"/>
                    <a:pt x="31" y="170"/>
                  </a:cubicBezTo>
                  <a:cubicBezTo>
                    <a:pt x="16" y="170"/>
                    <a:pt x="0" y="185"/>
                    <a:pt x="16" y="201"/>
                  </a:cubicBezTo>
                  <a:cubicBezTo>
                    <a:pt x="155" y="247"/>
                    <a:pt x="309" y="278"/>
                    <a:pt x="448" y="278"/>
                  </a:cubicBezTo>
                  <a:cubicBezTo>
                    <a:pt x="756" y="278"/>
                    <a:pt x="1050" y="185"/>
                    <a:pt x="1297" y="16"/>
                  </a:cubicBezTo>
                  <a:cubicBezTo>
                    <a:pt x="1297" y="16"/>
                    <a:pt x="1297" y="16"/>
                    <a:pt x="1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8"/>
            <p:cNvSpPr/>
            <p:nvPr/>
          </p:nvSpPr>
          <p:spPr>
            <a:xfrm>
              <a:off x="5215100" y="2426000"/>
              <a:ext cx="16600" cy="3900"/>
            </a:xfrm>
            <a:custGeom>
              <a:avLst/>
              <a:gdLst/>
              <a:ahLst/>
              <a:cxnLst/>
              <a:rect l="l" t="t" r="r" b="b"/>
              <a:pathLst>
                <a:path w="664" h="156" extrusionOk="0">
                  <a:moveTo>
                    <a:pt x="648" y="1"/>
                  </a:moveTo>
                  <a:cubicBezTo>
                    <a:pt x="525" y="83"/>
                    <a:pt x="374" y="131"/>
                    <a:pt x="223" y="131"/>
                  </a:cubicBezTo>
                  <a:cubicBezTo>
                    <a:pt x="148" y="131"/>
                    <a:pt x="72" y="119"/>
                    <a:pt x="0" y="94"/>
                  </a:cubicBezTo>
                  <a:cubicBezTo>
                    <a:pt x="0" y="109"/>
                    <a:pt x="0" y="109"/>
                    <a:pt x="0" y="109"/>
                  </a:cubicBezTo>
                  <a:cubicBezTo>
                    <a:pt x="62" y="140"/>
                    <a:pt x="139" y="155"/>
                    <a:pt x="216" y="155"/>
                  </a:cubicBezTo>
                  <a:cubicBezTo>
                    <a:pt x="370" y="140"/>
                    <a:pt x="525" y="94"/>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8"/>
            <p:cNvSpPr/>
            <p:nvPr/>
          </p:nvSpPr>
          <p:spPr>
            <a:xfrm>
              <a:off x="5228975" y="2356550"/>
              <a:ext cx="32750" cy="11350"/>
            </a:xfrm>
            <a:custGeom>
              <a:avLst/>
              <a:gdLst/>
              <a:ahLst/>
              <a:cxnLst/>
              <a:rect l="l" t="t" r="r" b="b"/>
              <a:pathLst>
                <a:path w="1310" h="454" extrusionOk="0">
                  <a:moveTo>
                    <a:pt x="575" y="1"/>
                  </a:moveTo>
                  <a:cubicBezTo>
                    <a:pt x="492" y="1"/>
                    <a:pt x="410" y="18"/>
                    <a:pt x="340" y="48"/>
                  </a:cubicBezTo>
                  <a:cubicBezTo>
                    <a:pt x="217" y="79"/>
                    <a:pt x="124" y="140"/>
                    <a:pt x="31" y="218"/>
                  </a:cubicBezTo>
                  <a:cubicBezTo>
                    <a:pt x="1" y="248"/>
                    <a:pt x="31" y="279"/>
                    <a:pt x="62" y="279"/>
                  </a:cubicBezTo>
                  <a:cubicBezTo>
                    <a:pt x="170" y="248"/>
                    <a:pt x="263" y="233"/>
                    <a:pt x="371" y="218"/>
                  </a:cubicBezTo>
                  <a:cubicBezTo>
                    <a:pt x="403" y="213"/>
                    <a:pt x="433" y="211"/>
                    <a:pt x="462" y="211"/>
                  </a:cubicBezTo>
                  <a:cubicBezTo>
                    <a:pt x="533" y="211"/>
                    <a:pt x="599" y="222"/>
                    <a:pt x="664" y="233"/>
                  </a:cubicBezTo>
                  <a:cubicBezTo>
                    <a:pt x="865" y="264"/>
                    <a:pt x="1065" y="341"/>
                    <a:pt x="1235" y="449"/>
                  </a:cubicBezTo>
                  <a:lnTo>
                    <a:pt x="1250" y="449"/>
                  </a:lnTo>
                  <a:cubicBezTo>
                    <a:pt x="1256" y="452"/>
                    <a:pt x="1262" y="453"/>
                    <a:pt x="1267" y="453"/>
                  </a:cubicBezTo>
                  <a:cubicBezTo>
                    <a:pt x="1291" y="453"/>
                    <a:pt x="1309" y="428"/>
                    <a:pt x="1297" y="403"/>
                  </a:cubicBezTo>
                  <a:cubicBezTo>
                    <a:pt x="1235" y="295"/>
                    <a:pt x="1142" y="218"/>
                    <a:pt x="1050" y="140"/>
                  </a:cubicBezTo>
                  <a:cubicBezTo>
                    <a:pt x="942" y="79"/>
                    <a:pt x="818" y="32"/>
                    <a:pt x="710" y="17"/>
                  </a:cubicBezTo>
                  <a:cubicBezTo>
                    <a:pt x="667" y="6"/>
                    <a:pt x="621"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8"/>
            <p:cNvSpPr/>
            <p:nvPr/>
          </p:nvSpPr>
          <p:spPr>
            <a:xfrm>
              <a:off x="5184625" y="2354600"/>
              <a:ext cx="18925" cy="7775"/>
            </a:xfrm>
            <a:custGeom>
              <a:avLst/>
              <a:gdLst/>
              <a:ahLst/>
              <a:cxnLst/>
              <a:rect l="l" t="t" r="r" b="b"/>
              <a:pathLst>
                <a:path w="757" h="311" extrusionOk="0">
                  <a:moveTo>
                    <a:pt x="154" y="0"/>
                  </a:moveTo>
                  <a:cubicBezTo>
                    <a:pt x="134" y="0"/>
                    <a:pt x="113" y="1"/>
                    <a:pt x="93" y="2"/>
                  </a:cubicBezTo>
                  <a:cubicBezTo>
                    <a:pt x="62" y="18"/>
                    <a:pt x="46" y="18"/>
                    <a:pt x="16" y="18"/>
                  </a:cubicBezTo>
                  <a:cubicBezTo>
                    <a:pt x="16" y="33"/>
                    <a:pt x="16" y="49"/>
                    <a:pt x="16" y="64"/>
                  </a:cubicBezTo>
                  <a:cubicBezTo>
                    <a:pt x="16" y="126"/>
                    <a:pt x="0" y="188"/>
                    <a:pt x="0" y="249"/>
                  </a:cubicBezTo>
                  <a:cubicBezTo>
                    <a:pt x="31" y="234"/>
                    <a:pt x="77" y="234"/>
                    <a:pt x="108" y="218"/>
                  </a:cubicBezTo>
                  <a:cubicBezTo>
                    <a:pt x="216" y="218"/>
                    <a:pt x="309" y="218"/>
                    <a:pt x="401" y="234"/>
                  </a:cubicBezTo>
                  <a:cubicBezTo>
                    <a:pt x="509" y="249"/>
                    <a:pt x="617" y="265"/>
                    <a:pt x="710" y="296"/>
                  </a:cubicBezTo>
                  <a:lnTo>
                    <a:pt x="725" y="311"/>
                  </a:lnTo>
                  <a:cubicBezTo>
                    <a:pt x="725" y="311"/>
                    <a:pt x="741" y="296"/>
                    <a:pt x="741" y="296"/>
                  </a:cubicBezTo>
                  <a:cubicBezTo>
                    <a:pt x="756" y="280"/>
                    <a:pt x="756" y="265"/>
                    <a:pt x="756" y="249"/>
                  </a:cubicBezTo>
                  <a:cubicBezTo>
                    <a:pt x="601" y="79"/>
                    <a:pt x="380" y="0"/>
                    <a:pt x="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8"/>
            <p:cNvSpPr/>
            <p:nvPr/>
          </p:nvSpPr>
          <p:spPr>
            <a:xfrm>
              <a:off x="5191650" y="2372750"/>
              <a:ext cx="9575" cy="8100"/>
            </a:xfrm>
            <a:custGeom>
              <a:avLst/>
              <a:gdLst/>
              <a:ahLst/>
              <a:cxnLst/>
              <a:rect l="l" t="t" r="r" b="b"/>
              <a:pathLst>
                <a:path w="383" h="324" extrusionOk="0">
                  <a:moveTo>
                    <a:pt x="209" y="1"/>
                  </a:moveTo>
                  <a:cubicBezTo>
                    <a:pt x="81" y="1"/>
                    <a:pt x="1" y="146"/>
                    <a:pt x="74" y="264"/>
                  </a:cubicBezTo>
                  <a:cubicBezTo>
                    <a:pt x="109" y="305"/>
                    <a:pt x="157" y="324"/>
                    <a:pt x="205" y="324"/>
                  </a:cubicBezTo>
                  <a:cubicBezTo>
                    <a:pt x="283" y="324"/>
                    <a:pt x="358" y="273"/>
                    <a:pt x="367" y="187"/>
                  </a:cubicBezTo>
                  <a:cubicBezTo>
                    <a:pt x="383" y="94"/>
                    <a:pt x="321" y="17"/>
                    <a:pt x="228" y="2"/>
                  </a:cubicBezTo>
                  <a:cubicBezTo>
                    <a:pt x="222" y="1"/>
                    <a:pt x="215"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8"/>
            <p:cNvSpPr/>
            <p:nvPr/>
          </p:nvSpPr>
          <p:spPr>
            <a:xfrm>
              <a:off x="5236900" y="2373500"/>
              <a:ext cx="10225" cy="8650"/>
            </a:xfrm>
            <a:custGeom>
              <a:avLst/>
              <a:gdLst/>
              <a:ahLst/>
              <a:cxnLst/>
              <a:rect l="l" t="t" r="r" b="b"/>
              <a:pathLst>
                <a:path w="409" h="346" extrusionOk="0">
                  <a:moveTo>
                    <a:pt x="180" y="0"/>
                  </a:moveTo>
                  <a:cubicBezTo>
                    <a:pt x="100" y="0"/>
                    <a:pt x="37" y="58"/>
                    <a:pt x="23" y="141"/>
                  </a:cubicBezTo>
                  <a:cubicBezTo>
                    <a:pt x="0" y="256"/>
                    <a:pt x="88" y="345"/>
                    <a:pt x="186" y="345"/>
                  </a:cubicBezTo>
                  <a:cubicBezTo>
                    <a:pt x="219" y="345"/>
                    <a:pt x="254" y="335"/>
                    <a:pt x="285" y="311"/>
                  </a:cubicBezTo>
                  <a:cubicBezTo>
                    <a:pt x="409" y="218"/>
                    <a:pt x="363" y="18"/>
                    <a:pt x="208" y="2"/>
                  </a:cubicBezTo>
                  <a:cubicBezTo>
                    <a:pt x="199" y="1"/>
                    <a:pt x="189"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8"/>
            <p:cNvSpPr/>
            <p:nvPr/>
          </p:nvSpPr>
          <p:spPr>
            <a:xfrm>
              <a:off x="5289925" y="2373950"/>
              <a:ext cx="39750" cy="46275"/>
            </a:xfrm>
            <a:custGeom>
              <a:avLst/>
              <a:gdLst/>
              <a:ahLst/>
              <a:cxnLst/>
              <a:rect l="l" t="t" r="r" b="b"/>
              <a:pathLst>
                <a:path w="1590" h="1851" extrusionOk="0">
                  <a:moveTo>
                    <a:pt x="946" y="1"/>
                  </a:moveTo>
                  <a:cubicBezTo>
                    <a:pt x="510" y="1"/>
                    <a:pt x="257" y="594"/>
                    <a:pt x="186" y="679"/>
                  </a:cubicBezTo>
                  <a:lnTo>
                    <a:pt x="1" y="1697"/>
                  </a:lnTo>
                  <a:cubicBezTo>
                    <a:pt x="1" y="1697"/>
                    <a:pt x="132" y="1851"/>
                    <a:pt x="426" y="1851"/>
                  </a:cubicBezTo>
                  <a:cubicBezTo>
                    <a:pt x="559" y="1851"/>
                    <a:pt x="725" y="1819"/>
                    <a:pt x="926" y="1728"/>
                  </a:cubicBezTo>
                  <a:cubicBezTo>
                    <a:pt x="1590" y="1419"/>
                    <a:pt x="1590" y="154"/>
                    <a:pt x="1065" y="15"/>
                  </a:cubicBezTo>
                  <a:cubicBezTo>
                    <a:pt x="1024" y="5"/>
                    <a:pt x="984" y="1"/>
                    <a:pt x="94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8"/>
            <p:cNvSpPr/>
            <p:nvPr/>
          </p:nvSpPr>
          <p:spPr>
            <a:xfrm>
              <a:off x="5300350" y="2380025"/>
              <a:ext cx="22400" cy="33675"/>
            </a:xfrm>
            <a:custGeom>
              <a:avLst/>
              <a:gdLst/>
              <a:ahLst/>
              <a:cxnLst/>
              <a:rect l="l" t="t" r="r" b="b"/>
              <a:pathLst>
                <a:path w="896" h="1347" extrusionOk="0">
                  <a:moveTo>
                    <a:pt x="427" y="1"/>
                  </a:moveTo>
                  <a:cubicBezTo>
                    <a:pt x="413" y="1"/>
                    <a:pt x="400" y="2"/>
                    <a:pt x="386" y="4"/>
                  </a:cubicBezTo>
                  <a:cubicBezTo>
                    <a:pt x="232" y="19"/>
                    <a:pt x="154" y="173"/>
                    <a:pt x="108" y="312"/>
                  </a:cubicBezTo>
                  <a:cubicBezTo>
                    <a:pt x="108" y="312"/>
                    <a:pt x="108" y="328"/>
                    <a:pt x="108" y="328"/>
                  </a:cubicBezTo>
                  <a:lnTo>
                    <a:pt x="124" y="328"/>
                  </a:lnTo>
                  <a:cubicBezTo>
                    <a:pt x="170" y="189"/>
                    <a:pt x="247" y="35"/>
                    <a:pt x="386" y="19"/>
                  </a:cubicBezTo>
                  <a:cubicBezTo>
                    <a:pt x="494" y="19"/>
                    <a:pt x="587" y="65"/>
                    <a:pt x="648" y="143"/>
                  </a:cubicBezTo>
                  <a:cubicBezTo>
                    <a:pt x="833" y="390"/>
                    <a:pt x="864" y="714"/>
                    <a:pt x="725" y="991"/>
                  </a:cubicBezTo>
                  <a:cubicBezTo>
                    <a:pt x="679" y="1099"/>
                    <a:pt x="602" y="1207"/>
                    <a:pt x="494" y="1269"/>
                  </a:cubicBezTo>
                  <a:cubicBezTo>
                    <a:pt x="443" y="1305"/>
                    <a:pt x="385" y="1321"/>
                    <a:pt x="327" y="1321"/>
                  </a:cubicBezTo>
                  <a:cubicBezTo>
                    <a:pt x="262" y="1321"/>
                    <a:pt x="196" y="1302"/>
                    <a:pt x="139" y="1269"/>
                  </a:cubicBezTo>
                  <a:cubicBezTo>
                    <a:pt x="77" y="1207"/>
                    <a:pt x="31" y="1130"/>
                    <a:pt x="16" y="1038"/>
                  </a:cubicBezTo>
                  <a:lnTo>
                    <a:pt x="0" y="1038"/>
                  </a:lnTo>
                  <a:cubicBezTo>
                    <a:pt x="0" y="1038"/>
                    <a:pt x="0" y="1038"/>
                    <a:pt x="0" y="1053"/>
                  </a:cubicBezTo>
                  <a:cubicBezTo>
                    <a:pt x="16" y="1146"/>
                    <a:pt x="62" y="1223"/>
                    <a:pt x="124" y="1284"/>
                  </a:cubicBezTo>
                  <a:cubicBezTo>
                    <a:pt x="185" y="1315"/>
                    <a:pt x="247" y="1346"/>
                    <a:pt x="324" y="1346"/>
                  </a:cubicBezTo>
                  <a:cubicBezTo>
                    <a:pt x="386" y="1346"/>
                    <a:pt x="448" y="1331"/>
                    <a:pt x="509" y="1300"/>
                  </a:cubicBezTo>
                  <a:cubicBezTo>
                    <a:pt x="617" y="1223"/>
                    <a:pt x="710" y="1115"/>
                    <a:pt x="756" y="991"/>
                  </a:cubicBezTo>
                  <a:cubicBezTo>
                    <a:pt x="895" y="714"/>
                    <a:pt x="849" y="374"/>
                    <a:pt x="664" y="127"/>
                  </a:cubicBezTo>
                  <a:cubicBezTo>
                    <a:pt x="610" y="46"/>
                    <a:pt x="521" y="1"/>
                    <a:pt x="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8"/>
            <p:cNvSpPr/>
            <p:nvPr/>
          </p:nvSpPr>
          <p:spPr>
            <a:xfrm>
              <a:off x="5301875" y="2380875"/>
              <a:ext cx="12775" cy="29350"/>
            </a:xfrm>
            <a:custGeom>
              <a:avLst/>
              <a:gdLst/>
              <a:ahLst/>
              <a:cxnLst/>
              <a:rect l="l" t="t" r="r" b="b"/>
              <a:pathLst>
                <a:path w="511" h="1174" extrusionOk="0">
                  <a:moveTo>
                    <a:pt x="479" y="1"/>
                  </a:moveTo>
                  <a:cubicBezTo>
                    <a:pt x="402" y="78"/>
                    <a:pt x="340" y="170"/>
                    <a:pt x="279" y="278"/>
                  </a:cubicBezTo>
                  <a:cubicBezTo>
                    <a:pt x="124" y="541"/>
                    <a:pt x="32" y="849"/>
                    <a:pt x="1" y="1158"/>
                  </a:cubicBezTo>
                  <a:cubicBezTo>
                    <a:pt x="1" y="1173"/>
                    <a:pt x="1" y="1173"/>
                    <a:pt x="16" y="1173"/>
                  </a:cubicBezTo>
                  <a:cubicBezTo>
                    <a:pt x="47" y="865"/>
                    <a:pt x="155" y="556"/>
                    <a:pt x="294" y="278"/>
                  </a:cubicBezTo>
                  <a:cubicBezTo>
                    <a:pt x="356" y="186"/>
                    <a:pt x="418" y="93"/>
                    <a:pt x="495" y="16"/>
                  </a:cubicBezTo>
                  <a:cubicBezTo>
                    <a:pt x="510" y="16"/>
                    <a:pt x="49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8"/>
            <p:cNvSpPr/>
            <p:nvPr/>
          </p:nvSpPr>
          <p:spPr>
            <a:xfrm>
              <a:off x="5263175" y="2290100"/>
              <a:ext cx="74225" cy="91875"/>
            </a:xfrm>
            <a:custGeom>
              <a:avLst/>
              <a:gdLst/>
              <a:ahLst/>
              <a:cxnLst/>
              <a:rect l="l" t="t" r="r" b="b"/>
              <a:pathLst>
                <a:path w="2969" h="3675" extrusionOk="0">
                  <a:moveTo>
                    <a:pt x="711" y="0"/>
                  </a:moveTo>
                  <a:cubicBezTo>
                    <a:pt x="388" y="0"/>
                    <a:pt x="0" y="68"/>
                    <a:pt x="98" y="407"/>
                  </a:cubicBezTo>
                  <a:cubicBezTo>
                    <a:pt x="145" y="530"/>
                    <a:pt x="268" y="607"/>
                    <a:pt x="330" y="731"/>
                  </a:cubicBezTo>
                  <a:cubicBezTo>
                    <a:pt x="438" y="947"/>
                    <a:pt x="345" y="1209"/>
                    <a:pt x="268" y="1441"/>
                  </a:cubicBezTo>
                  <a:cubicBezTo>
                    <a:pt x="191" y="1672"/>
                    <a:pt x="114" y="1950"/>
                    <a:pt x="268" y="2135"/>
                  </a:cubicBezTo>
                  <a:cubicBezTo>
                    <a:pt x="376" y="2289"/>
                    <a:pt x="561" y="2335"/>
                    <a:pt x="700" y="2443"/>
                  </a:cubicBezTo>
                  <a:cubicBezTo>
                    <a:pt x="839" y="2552"/>
                    <a:pt x="916" y="2721"/>
                    <a:pt x="932" y="2891"/>
                  </a:cubicBezTo>
                  <a:cubicBezTo>
                    <a:pt x="932" y="3030"/>
                    <a:pt x="932" y="3169"/>
                    <a:pt x="932" y="3308"/>
                  </a:cubicBezTo>
                  <a:cubicBezTo>
                    <a:pt x="978" y="3493"/>
                    <a:pt x="1117" y="3632"/>
                    <a:pt x="1302" y="3662"/>
                  </a:cubicBezTo>
                  <a:cubicBezTo>
                    <a:pt x="1325" y="3670"/>
                    <a:pt x="1352" y="3674"/>
                    <a:pt x="1379" y="3674"/>
                  </a:cubicBezTo>
                  <a:cubicBezTo>
                    <a:pt x="1406" y="3674"/>
                    <a:pt x="1433" y="3670"/>
                    <a:pt x="1456" y="3662"/>
                  </a:cubicBezTo>
                  <a:cubicBezTo>
                    <a:pt x="1564" y="3632"/>
                    <a:pt x="1641" y="3524"/>
                    <a:pt x="1719" y="3462"/>
                  </a:cubicBezTo>
                  <a:cubicBezTo>
                    <a:pt x="2012" y="3230"/>
                    <a:pt x="2459" y="3338"/>
                    <a:pt x="2737" y="3092"/>
                  </a:cubicBezTo>
                  <a:cubicBezTo>
                    <a:pt x="2968" y="2906"/>
                    <a:pt x="2968" y="2552"/>
                    <a:pt x="2953" y="2258"/>
                  </a:cubicBezTo>
                  <a:cubicBezTo>
                    <a:pt x="2938" y="2058"/>
                    <a:pt x="2891" y="1857"/>
                    <a:pt x="2830" y="1657"/>
                  </a:cubicBezTo>
                  <a:cubicBezTo>
                    <a:pt x="2752" y="1471"/>
                    <a:pt x="2598" y="1317"/>
                    <a:pt x="2413" y="1240"/>
                  </a:cubicBezTo>
                  <a:cubicBezTo>
                    <a:pt x="2259" y="1209"/>
                    <a:pt x="2120" y="1163"/>
                    <a:pt x="1966" y="1101"/>
                  </a:cubicBezTo>
                  <a:cubicBezTo>
                    <a:pt x="1750" y="947"/>
                    <a:pt x="1765" y="623"/>
                    <a:pt x="1641" y="376"/>
                  </a:cubicBezTo>
                  <a:cubicBezTo>
                    <a:pt x="1503" y="175"/>
                    <a:pt x="1287" y="52"/>
                    <a:pt x="1040" y="21"/>
                  </a:cubicBezTo>
                  <a:cubicBezTo>
                    <a:pt x="967" y="12"/>
                    <a:pt x="845" y="0"/>
                    <a:pt x="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8"/>
            <p:cNvSpPr/>
            <p:nvPr/>
          </p:nvSpPr>
          <p:spPr>
            <a:xfrm>
              <a:off x="5286850" y="2368000"/>
              <a:ext cx="20450" cy="23325"/>
            </a:xfrm>
            <a:custGeom>
              <a:avLst/>
              <a:gdLst/>
              <a:ahLst/>
              <a:cxnLst/>
              <a:rect l="l" t="t" r="r" b="b"/>
              <a:pathLst>
                <a:path w="818" h="933" extrusionOk="0">
                  <a:moveTo>
                    <a:pt x="490" y="1"/>
                  </a:moveTo>
                  <a:cubicBezTo>
                    <a:pt x="303" y="1"/>
                    <a:pt x="129" y="93"/>
                    <a:pt x="62" y="269"/>
                  </a:cubicBezTo>
                  <a:cubicBezTo>
                    <a:pt x="0" y="438"/>
                    <a:pt x="124" y="701"/>
                    <a:pt x="170" y="855"/>
                  </a:cubicBezTo>
                  <a:cubicBezTo>
                    <a:pt x="185" y="886"/>
                    <a:pt x="201" y="932"/>
                    <a:pt x="247" y="932"/>
                  </a:cubicBezTo>
                  <a:cubicBezTo>
                    <a:pt x="262" y="932"/>
                    <a:pt x="278" y="917"/>
                    <a:pt x="278" y="917"/>
                  </a:cubicBezTo>
                  <a:cubicBezTo>
                    <a:pt x="370" y="809"/>
                    <a:pt x="463" y="685"/>
                    <a:pt x="556" y="577"/>
                  </a:cubicBezTo>
                  <a:cubicBezTo>
                    <a:pt x="602" y="516"/>
                    <a:pt x="679" y="469"/>
                    <a:pt x="741" y="392"/>
                  </a:cubicBezTo>
                  <a:cubicBezTo>
                    <a:pt x="803" y="346"/>
                    <a:pt x="818" y="253"/>
                    <a:pt x="803" y="161"/>
                  </a:cubicBezTo>
                  <a:cubicBezTo>
                    <a:pt x="756" y="84"/>
                    <a:pt x="664" y="22"/>
                    <a:pt x="571" y="6"/>
                  </a:cubicBezTo>
                  <a:cubicBezTo>
                    <a:pt x="544" y="3"/>
                    <a:pt x="517"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8"/>
            <p:cNvSpPr/>
            <p:nvPr/>
          </p:nvSpPr>
          <p:spPr>
            <a:xfrm>
              <a:off x="5156075" y="2281350"/>
              <a:ext cx="114600" cy="85050"/>
            </a:xfrm>
            <a:custGeom>
              <a:avLst/>
              <a:gdLst/>
              <a:ahLst/>
              <a:cxnLst/>
              <a:rect l="l" t="t" r="r" b="b"/>
              <a:pathLst>
                <a:path w="4584" h="3402" extrusionOk="0">
                  <a:moveTo>
                    <a:pt x="3349" y="1"/>
                  </a:moveTo>
                  <a:cubicBezTo>
                    <a:pt x="3117" y="32"/>
                    <a:pt x="2886" y="93"/>
                    <a:pt x="2670" y="170"/>
                  </a:cubicBezTo>
                  <a:cubicBezTo>
                    <a:pt x="2392" y="263"/>
                    <a:pt x="2114" y="371"/>
                    <a:pt x="1852" y="494"/>
                  </a:cubicBezTo>
                  <a:cubicBezTo>
                    <a:pt x="1173" y="834"/>
                    <a:pt x="618" y="1374"/>
                    <a:pt x="278" y="2053"/>
                  </a:cubicBezTo>
                  <a:cubicBezTo>
                    <a:pt x="93" y="2377"/>
                    <a:pt x="0" y="2747"/>
                    <a:pt x="16" y="3118"/>
                  </a:cubicBezTo>
                  <a:cubicBezTo>
                    <a:pt x="31" y="3241"/>
                    <a:pt x="77" y="3380"/>
                    <a:pt x="185" y="3395"/>
                  </a:cubicBezTo>
                  <a:cubicBezTo>
                    <a:pt x="200" y="3399"/>
                    <a:pt x="214" y="3401"/>
                    <a:pt x="228" y="3401"/>
                  </a:cubicBezTo>
                  <a:cubicBezTo>
                    <a:pt x="318" y="3401"/>
                    <a:pt x="394" y="3321"/>
                    <a:pt x="448" y="3241"/>
                  </a:cubicBezTo>
                  <a:cubicBezTo>
                    <a:pt x="510" y="3148"/>
                    <a:pt x="571" y="3040"/>
                    <a:pt x="618" y="2932"/>
                  </a:cubicBezTo>
                  <a:cubicBezTo>
                    <a:pt x="710" y="2701"/>
                    <a:pt x="772" y="2454"/>
                    <a:pt x="957" y="2284"/>
                  </a:cubicBezTo>
                  <a:cubicBezTo>
                    <a:pt x="1204" y="2068"/>
                    <a:pt x="1574" y="2099"/>
                    <a:pt x="1883" y="2007"/>
                  </a:cubicBezTo>
                  <a:cubicBezTo>
                    <a:pt x="1991" y="1991"/>
                    <a:pt x="2083" y="1945"/>
                    <a:pt x="2161" y="1883"/>
                  </a:cubicBezTo>
                  <a:cubicBezTo>
                    <a:pt x="2269" y="1791"/>
                    <a:pt x="2330" y="1683"/>
                    <a:pt x="2377" y="1575"/>
                  </a:cubicBezTo>
                  <a:cubicBezTo>
                    <a:pt x="2469" y="1312"/>
                    <a:pt x="2485" y="1019"/>
                    <a:pt x="2670" y="818"/>
                  </a:cubicBezTo>
                  <a:cubicBezTo>
                    <a:pt x="2825" y="691"/>
                    <a:pt x="3019" y="616"/>
                    <a:pt x="3217" y="616"/>
                  </a:cubicBezTo>
                  <a:cubicBezTo>
                    <a:pt x="3235" y="616"/>
                    <a:pt x="3253" y="617"/>
                    <a:pt x="3272" y="618"/>
                  </a:cubicBezTo>
                  <a:cubicBezTo>
                    <a:pt x="3488" y="633"/>
                    <a:pt x="3688" y="695"/>
                    <a:pt x="3904" y="726"/>
                  </a:cubicBezTo>
                  <a:cubicBezTo>
                    <a:pt x="3950" y="734"/>
                    <a:pt x="4010" y="740"/>
                    <a:pt x="4076" y="740"/>
                  </a:cubicBezTo>
                  <a:cubicBezTo>
                    <a:pt x="4257" y="740"/>
                    <a:pt x="4476" y="695"/>
                    <a:pt x="4521" y="525"/>
                  </a:cubicBezTo>
                  <a:cubicBezTo>
                    <a:pt x="4583" y="263"/>
                    <a:pt x="4290" y="124"/>
                    <a:pt x="4074" y="78"/>
                  </a:cubicBezTo>
                  <a:cubicBezTo>
                    <a:pt x="3842" y="32"/>
                    <a:pt x="3596" y="1"/>
                    <a:pt x="3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8"/>
            <p:cNvSpPr/>
            <p:nvPr/>
          </p:nvSpPr>
          <p:spPr>
            <a:xfrm>
              <a:off x="5134850" y="2445675"/>
              <a:ext cx="298975" cy="372675"/>
            </a:xfrm>
            <a:custGeom>
              <a:avLst/>
              <a:gdLst/>
              <a:ahLst/>
              <a:cxnLst/>
              <a:rect l="l" t="t" r="r" b="b"/>
              <a:pathLst>
                <a:path w="11959" h="14907" extrusionOk="0">
                  <a:moveTo>
                    <a:pt x="6126" y="1"/>
                  </a:moveTo>
                  <a:cubicBezTo>
                    <a:pt x="6126" y="1"/>
                    <a:pt x="4815" y="279"/>
                    <a:pt x="4275" y="2655"/>
                  </a:cubicBezTo>
                  <a:cubicBezTo>
                    <a:pt x="3735" y="5047"/>
                    <a:pt x="2562" y="7423"/>
                    <a:pt x="1929" y="8719"/>
                  </a:cubicBezTo>
                  <a:cubicBezTo>
                    <a:pt x="1297" y="10030"/>
                    <a:pt x="1" y="13734"/>
                    <a:pt x="1" y="13734"/>
                  </a:cubicBezTo>
                  <a:lnTo>
                    <a:pt x="2346" y="14906"/>
                  </a:lnTo>
                  <a:cubicBezTo>
                    <a:pt x="2346" y="14906"/>
                    <a:pt x="4506" y="12592"/>
                    <a:pt x="5324" y="10817"/>
                  </a:cubicBezTo>
                  <a:cubicBezTo>
                    <a:pt x="6157" y="9043"/>
                    <a:pt x="9459" y="6528"/>
                    <a:pt x="10030" y="5324"/>
                  </a:cubicBezTo>
                  <a:cubicBezTo>
                    <a:pt x="10601" y="4121"/>
                    <a:pt x="11959" y="1328"/>
                    <a:pt x="6250" y="32"/>
                  </a:cubicBezTo>
                  <a:lnTo>
                    <a:pt x="61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8"/>
            <p:cNvSpPr/>
            <p:nvPr/>
          </p:nvSpPr>
          <p:spPr>
            <a:xfrm>
              <a:off x="5235925" y="2427950"/>
              <a:ext cx="324825" cy="328125"/>
            </a:xfrm>
            <a:custGeom>
              <a:avLst/>
              <a:gdLst/>
              <a:ahLst/>
              <a:cxnLst/>
              <a:rect l="l" t="t" r="r" b="b"/>
              <a:pathLst>
                <a:path w="12993" h="13125" extrusionOk="0">
                  <a:moveTo>
                    <a:pt x="2361" y="0"/>
                  </a:moveTo>
                  <a:cubicBezTo>
                    <a:pt x="1790" y="895"/>
                    <a:pt x="1142" y="1728"/>
                    <a:pt x="432" y="2500"/>
                  </a:cubicBezTo>
                  <a:cubicBezTo>
                    <a:pt x="432" y="2500"/>
                    <a:pt x="0" y="3503"/>
                    <a:pt x="618" y="4814"/>
                  </a:cubicBezTo>
                  <a:cubicBezTo>
                    <a:pt x="1235" y="6126"/>
                    <a:pt x="3642" y="8101"/>
                    <a:pt x="4568" y="10554"/>
                  </a:cubicBezTo>
                  <a:lnTo>
                    <a:pt x="5493" y="13008"/>
                  </a:lnTo>
                  <a:cubicBezTo>
                    <a:pt x="5930" y="13086"/>
                    <a:pt x="6369" y="13124"/>
                    <a:pt x="6806" y="13124"/>
                  </a:cubicBezTo>
                  <a:cubicBezTo>
                    <a:pt x="8102" y="13124"/>
                    <a:pt x="9382" y="12786"/>
                    <a:pt x="10524" y="12128"/>
                  </a:cubicBezTo>
                  <a:cubicBezTo>
                    <a:pt x="12993" y="10693"/>
                    <a:pt x="12993" y="10616"/>
                    <a:pt x="12993" y="10601"/>
                  </a:cubicBezTo>
                  <a:cubicBezTo>
                    <a:pt x="12962" y="10354"/>
                    <a:pt x="12576" y="9999"/>
                    <a:pt x="12437" y="9783"/>
                  </a:cubicBezTo>
                  <a:cubicBezTo>
                    <a:pt x="12159" y="9366"/>
                    <a:pt x="11866" y="8934"/>
                    <a:pt x="11573" y="8518"/>
                  </a:cubicBezTo>
                  <a:cubicBezTo>
                    <a:pt x="9490" y="5539"/>
                    <a:pt x="7191" y="2484"/>
                    <a:pt x="3950" y="679"/>
                  </a:cubicBezTo>
                  <a:cubicBezTo>
                    <a:pt x="3441" y="401"/>
                    <a:pt x="2901" y="170"/>
                    <a:pt x="2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8"/>
            <p:cNvSpPr/>
            <p:nvPr/>
          </p:nvSpPr>
          <p:spPr>
            <a:xfrm>
              <a:off x="5193100" y="2595575"/>
              <a:ext cx="175150" cy="223150"/>
            </a:xfrm>
            <a:custGeom>
              <a:avLst/>
              <a:gdLst/>
              <a:ahLst/>
              <a:cxnLst/>
              <a:rect l="l" t="t" r="r" b="b"/>
              <a:pathLst>
                <a:path w="7006" h="8926" extrusionOk="0">
                  <a:moveTo>
                    <a:pt x="6994" y="1"/>
                  </a:moveTo>
                  <a:cubicBezTo>
                    <a:pt x="6992" y="1"/>
                    <a:pt x="6990" y="3"/>
                    <a:pt x="6990" y="7"/>
                  </a:cubicBezTo>
                  <a:cubicBezTo>
                    <a:pt x="6898" y="208"/>
                    <a:pt x="6790" y="393"/>
                    <a:pt x="6666" y="563"/>
                  </a:cubicBezTo>
                  <a:cubicBezTo>
                    <a:pt x="6296" y="1087"/>
                    <a:pt x="5849" y="1550"/>
                    <a:pt x="5355" y="1951"/>
                  </a:cubicBezTo>
                  <a:cubicBezTo>
                    <a:pt x="4059" y="3047"/>
                    <a:pt x="3226" y="4405"/>
                    <a:pt x="2485" y="5701"/>
                  </a:cubicBezTo>
                  <a:cubicBezTo>
                    <a:pt x="1806" y="6904"/>
                    <a:pt x="31" y="8895"/>
                    <a:pt x="1" y="8910"/>
                  </a:cubicBezTo>
                  <a:cubicBezTo>
                    <a:pt x="1" y="8910"/>
                    <a:pt x="1" y="8926"/>
                    <a:pt x="1" y="8926"/>
                  </a:cubicBezTo>
                  <a:lnTo>
                    <a:pt x="16" y="8926"/>
                  </a:lnTo>
                  <a:cubicBezTo>
                    <a:pt x="47" y="8910"/>
                    <a:pt x="1821" y="6904"/>
                    <a:pt x="2516" y="5716"/>
                  </a:cubicBezTo>
                  <a:cubicBezTo>
                    <a:pt x="3241" y="4420"/>
                    <a:pt x="4074" y="3062"/>
                    <a:pt x="5370" y="1982"/>
                  </a:cubicBezTo>
                  <a:cubicBezTo>
                    <a:pt x="5864" y="1566"/>
                    <a:pt x="6312" y="1103"/>
                    <a:pt x="6682" y="578"/>
                  </a:cubicBezTo>
                  <a:cubicBezTo>
                    <a:pt x="6821" y="408"/>
                    <a:pt x="6929" y="223"/>
                    <a:pt x="7006" y="23"/>
                  </a:cubicBezTo>
                  <a:cubicBezTo>
                    <a:pt x="7006" y="12"/>
                    <a:pt x="6998" y="1"/>
                    <a:pt x="6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8"/>
            <p:cNvSpPr/>
            <p:nvPr/>
          </p:nvSpPr>
          <p:spPr>
            <a:xfrm>
              <a:off x="5174200" y="2531925"/>
              <a:ext cx="177475" cy="276775"/>
            </a:xfrm>
            <a:custGeom>
              <a:avLst/>
              <a:gdLst/>
              <a:ahLst/>
              <a:cxnLst/>
              <a:rect l="l" t="t" r="r" b="b"/>
              <a:pathLst>
                <a:path w="7099" h="11071" extrusionOk="0">
                  <a:moveTo>
                    <a:pt x="7086" y="1"/>
                  </a:moveTo>
                  <a:cubicBezTo>
                    <a:pt x="7084" y="1"/>
                    <a:pt x="7083" y="3"/>
                    <a:pt x="7083" y="7"/>
                  </a:cubicBezTo>
                  <a:cubicBezTo>
                    <a:pt x="6666" y="1319"/>
                    <a:pt x="6080" y="2553"/>
                    <a:pt x="5370" y="3726"/>
                  </a:cubicBezTo>
                  <a:cubicBezTo>
                    <a:pt x="4167" y="5655"/>
                    <a:pt x="47" y="10993"/>
                    <a:pt x="1" y="11055"/>
                  </a:cubicBezTo>
                  <a:cubicBezTo>
                    <a:pt x="1" y="11055"/>
                    <a:pt x="1" y="11071"/>
                    <a:pt x="16" y="11071"/>
                  </a:cubicBezTo>
                  <a:lnTo>
                    <a:pt x="31" y="11071"/>
                  </a:lnTo>
                  <a:cubicBezTo>
                    <a:pt x="62" y="11009"/>
                    <a:pt x="4182" y="5670"/>
                    <a:pt x="5386" y="3726"/>
                  </a:cubicBezTo>
                  <a:cubicBezTo>
                    <a:pt x="6111" y="2569"/>
                    <a:pt x="6682" y="1319"/>
                    <a:pt x="7098" y="23"/>
                  </a:cubicBezTo>
                  <a:cubicBezTo>
                    <a:pt x="7098" y="12"/>
                    <a:pt x="7091" y="1"/>
                    <a:pt x="7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8"/>
            <p:cNvSpPr/>
            <p:nvPr/>
          </p:nvSpPr>
          <p:spPr>
            <a:xfrm>
              <a:off x="5361675" y="2606925"/>
              <a:ext cx="90675" cy="143525"/>
            </a:xfrm>
            <a:custGeom>
              <a:avLst/>
              <a:gdLst/>
              <a:ahLst/>
              <a:cxnLst/>
              <a:rect l="l" t="t" r="r" b="b"/>
              <a:pathLst>
                <a:path w="3627" h="5741" extrusionOk="0">
                  <a:moveTo>
                    <a:pt x="16" y="1"/>
                  </a:moveTo>
                  <a:cubicBezTo>
                    <a:pt x="1" y="1"/>
                    <a:pt x="1" y="16"/>
                    <a:pt x="1" y="16"/>
                  </a:cubicBezTo>
                  <a:cubicBezTo>
                    <a:pt x="31" y="62"/>
                    <a:pt x="2655" y="3920"/>
                    <a:pt x="3596" y="5725"/>
                  </a:cubicBezTo>
                  <a:cubicBezTo>
                    <a:pt x="3596" y="5741"/>
                    <a:pt x="3611" y="5741"/>
                    <a:pt x="3611" y="5741"/>
                  </a:cubicBezTo>
                  <a:cubicBezTo>
                    <a:pt x="3627" y="5741"/>
                    <a:pt x="3627" y="5725"/>
                    <a:pt x="3627" y="5725"/>
                  </a:cubicBezTo>
                  <a:cubicBezTo>
                    <a:pt x="2685" y="3904"/>
                    <a:pt x="47" y="47"/>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8"/>
            <p:cNvSpPr/>
            <p:nvPr/>
          </p:nvSpPr>
          <p:spPr>
            <a:xfrm>
              <a:off x="5227425" y="2487625"/>
              <a:ext cx="147000" cy="114325"/>
            </a:xfrm>
            <a:custGeom>
              <a:avLst/>
              <a:gdLst/>
              <a:ahLst/>
              <a:cxnLst/>
              <a:rect l="l" t="t" r="r" b="b"/>
              <a:pathLst>
                <a:path w="5880" h="4573" extrusionOk="0">
                  <a:moveTo>
                    <a:pt x="1897" y="0"/>
                  </a:moveTo>
                  <a:cubicBezTo>
                    <a:pt x="1846" y="0"/>
                    <a:pt x="1796" y="2"/>
                    <a:pt x="1745" y="5"/>
                  </a:cubicBezTo>
                  <a:cubicBezTo>
                    <a:pt x="1390" y="20"/>
                    <a:pt x="1050" y="113"/>
                    <a:pt x="742" y="282"/>
                  </a:cubicBezTo>
                  <a:lnTo>
                    <a:pt x="1" y="2952"/>
                  </a:lnTo>
                  <a:cubicBezTo>
                    <a:pt x="1" y="2952"/>
                    <a:pt x="1" y="2967"/>
                    <a:pt x="1" y="2967"/>
                  </a:cubicBezTo>
                  <a:cubicBezTo>
                    <a:pt x="16" y="2967"/>
                    <a:pt x="16" y="2967"/>
                    <a:pt x="16" y="2952"/>
                  </a:cubicBezTo>
                  <a:lnTo>
                    <a:pt x="772" y="298"/>
                  </a:lnTo>
                  <a:cubicBezTo>
                    <a:pt x="1066" y="128"/>
                    <a:pt x="1405" y="36"/>
                    <a:pt x="1745" y="20"/>
                  </a:cubicBezTo>
                  <a:lnTo>
                    <a:pt x="1883" y="20"/>
                  </a:lnTo>
                  <a:cubicBezTo>
                    <a:pt x="2840" y="20"/>
                    <a:pt x="3673" y="545"/>
                    <a:pt x="4213" y="1008"/>
                  </a:cubicBezTo>
                  <a:cubicBezTo>
                    <a:pt x="5247" y="1887"/>
                    <a:pt x="5633" y="2798"/>
                    <a:pt x="5756" y="3415"/>
                  </a:cubicBezTo>
                  <a:cubicBezTo>
                    <a:pt x="5849" y="3785"/>
                    <a:pt x="5849" y="4171"/>
                    <a:pt x="5787" y="4557"/>
                  </a:cubicBezTo>
                  <a:cubicBezTo>
                    <a:pt x="5787" y="4557"/>
                    <a:pt x="5787" y="4572"/>
                    <a:pt x="5803" y="4572"/>
                  </a:cubicBezTo>
                  <a:cubicBezTo>
                    <a:pt x="5803" y="4572"/>
                    <a:pt x="5818" y="4572"/>
                    <a:pt x="5818" y="4557"/>
                  </a:cubicBezTo>
                  <a:cubicBezTo>
                    <a:pt x="5880" y="4186"/>
                    <a:pt x="5864" y="3785"/>
                    <a:pt x="5787" y="3415"/>
                  </a:cubicBezTo>
                  <a:cubicBezTo>
                    <a:pt x="5648" y="2798"/>
                    <a:pt x="5278" y="1872"/>
                    <a:pt x="4229" y="992"/>
                  </a:cubicBezTo>
                  <a:cubicBezTo>
                    <a:pt x="3687" y="538"/>
                    <a:pt x="2852"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8"/>
            <p:cNvSpPr/>
            <p:nvPr/>
          </p:nvSpPr>
          <p:spPr>
            <a:xfrm>
              <a:off x="5145275" y="2760450"/>
              <a:ext cx="67900" cy="37075"/>
            </a:xfrm>
            <a:custGeom>
              <a:avLst/>
              <a:gdLst/>
              <a:ahLst/>
              <a:cxnLst/>
              <a:rect l="l" t="t" r="r" b="b"/>
              <a:pathLst>
                <a:path w="2716" h="1483" extrusionOk="0">
                  <a:moveTo>
                    <a:pt x="0" y="1"/>
                  </a:moveTo>
                  <a:cubicBezTo>
                    <a:pt x="0" y="16"/>
                    <a:pt x="0" y="16"/>
                    <a:pt x="0" y="16"/>
                  </a:cubicBezTo>
                  <a:lnTo>
                    <a:pt x="2685" y="1482"/>
                  </a:lnTo>
                  <a:lnTo>
                    <a:pt x="2701" y="1482"/>
                  </a:lnTo>
                  <a:cubicBezTo>
                    <a:pt x="2716" y="1482"/>
                    <a:pt x="2716" y="1467"/>
                    <a:pt x="2701" y="1451"/>
                  </a:cubicBezTo>
                  <a:lnTo>
                    <a:pt x="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8"/>
            <p:cNvSpPr/>
            <p:nvPr/>
          </p:nvSpPr>
          <p:spPr>
            <a:xfrm>
              <a:off x="5299950" y="3084500"/>
              <a:ext cx="130800" cy="182500"/>
            </a:xfrm>
            <a:custGeom>
              <a:avLst/>
              <a:gdLst/>
              <a:ahLst/>
              <a:cxnLst/>
              <a:rect l="l" t="t" r="r" b="b"/>
              <a:pathLst>
                <a:path w="5232" h="7300" extrusionOk="0">
                  <a:moveTo>
                    <a:pt x="3488" y="0"/>
                  </a:moveTo>
                  <a:lnTo>
                    <a:pt x="1281" y="1605"/>
                  </a:lnTo>
                  <a:lnTo>
                    <a:pt x="1220" y="1636"/>
                  </a:lnTo>
                  <a:cubicBezTo>
                    <a:pt x="1220" y="1636"/>
                    <a:pt x="1112" y="2068"/>
                    <a:pt x="942" y="2685"/>
                  </a:cubicBezTo>
                  <a:cubicBezTo>
                    <a:pt x="942" y="2700"/>
                    <a:pt x="942" y="2716"/>
                    <a:pt x="927" y="2731"/>
                  </a:cubicBezTo>
                  <a:cubicBezTo>
                    <a:pt x="911" y="2839"/>
                    <a:pt x="880" y="2947"/>
                    <a:pt x="849" y="3055"/>
                  </a:cubicBezTo>
                  <a:cubicBezTo>
                    <a:pt x="849" y="3055"/>
                    <a:pt x="849" y="3086"/>
                    <a:pt x="849" y="3102"/>
                  </a:cubicBezTo>
                  <a:cubicBezTo>
                    <a:pt x="819" y="3210"/>
                    <a:pt x="788" y="3318"/>
                    <a:pt x="757" y="3441"/>
                  </a:cubicBezTo>
                  <a:cubicBezTo>
                    <a:pt x="757" y="3456"/>
                    <a:pt x="741" y="3472"/>
                    <a:pt x="741" y="3487"/>
                  </a:cubicBezTo>
                  <a:cubicBezTo>
                    <a:pt x="649" y="3889"/>
                    <a:pt x="541" y="4336"/>
                    <a:pt x="433" y="4737"/>
                  </a:cubicBezTo>
                  <a:cubicBezTo>
                    <a:pt x="433" y="4753"/>
                    <a:pt x="433" y="4768"/>
                    <a:pt x="417" y="4799"/>
                  </a:cubicBezTo>
                  <a:cubicBezTo>
                    <a:pt x="186" y="5756"/>
                    <a:pt x="1" y="6589"/>
                    <a:pt x="32" y="6697"/>
                  </a:cubicBezTo>
                  <a:cubicBezTo>
                    <a:pt x="62" y="6851"/>
                    <a:pt x="356" y="7083"/>
                    <a:pt x="741" y="7206"/>
                  </a:cubicBezTo>
                  <a:cubicBezTo>
                    <a:pt x="757" y="7221"/>
                    <a:pt x="788" y="7221"/>
                    <a:pt x="803" y="7237"/>
                  </a:cubicBezTo>
                  <a:cubicBezTo>
                    <a:pt x="935" y="7279"/>
                    <a:pt x="1072" y="7300"/>
                    <a:pt x="1208" y="7300"/>
                  </a:cubicBezTo>
                  <a:cubicBezTo>
                    <a:pt x="1421" y="7300"/>
                    <a:pt x="1633" y="7248"/>
                    <a:pt x="1822" y="7144"/>
                  </a:cubicBezTo>
                  <a:cubicBezTo>
                    <a:pt x="2531" y="6728"/>
                    <a:pt x="5185" y="1991"/>
                    <a:pt x="5232" y="1790"/>
                  </a:cubicBezTo>
                  <a:cubicBezTo>
                    <a:pt x="5232" y="1543"/>
                    <a:pt x="5170" y="1296"/>
                    <a:pt x="5046" y="1065"/>
                  </a:cubicBezTo>
                  <a:cubicBezTo>
                    <a:pt x="5046" y="1049"/>
                    <a:pt x="5031" y="1034"/>
                    <a:pt x="5031" y="1019"/>
                  </a:cubicBezTo>
                  <a:cubicBezTo>
                    <a:pt x="4892" y="725"/>
                    <a:pt x="4661" y="478"/>
                    <a:pt x="4367" y="324"/>
                  </a:cubicBezTo>
                  <a:cubicBezTo>
                    <a:pt x="3719" y="0"/>
                    <a:pt x="3488" y="0"/>
                    <a:pt x="3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8"/>
            <p:cNvSpPr/>
            <p:nvPr/>
          </p:nvSpPr>
          <p:spPr>
            <a:xfrm>
              <a:off x="5318475" y="3109950"/>
              <a:ext cx="107650" cy="155475"/>
            </a:xfrm>
            <a:custGeom>
              <a:avLst/>
              <a:gdLst/>
              <a:ahLst/>
              <a:cxnLst/>
              <a:rect l="l" t="t" r="r" b="b"/>
              <a:pathLst>
                <a:path w="4306" h="6219" extrusionOk="0">
                  <a:moveTo>
                    <a:pt x="4275" y="1"/>
                  </a:moveTo>
                  <a:cubicBezTo>
                    <a:pt x="4197" y="232"/>
                    <a:pt x="4089" y="448"/>
                    <a:pt x="3966" y="664"/>
                  </a:cubicBezTo>
                  <a:cubicBezTo>
                    <a:pt x="3966" y="679"/>
                    <a:pt x="3966" y="695"/>
                    <a:pt x="3951" y="695"/>
                  </a:cubicBezTo>
                  <a:cubicBezTo>
                    <a:pt x="3734" y="1127"/>
                    <a:pt x="3364" y="1790"/>
                    <a:pt x="2762" y="2840"/>
                  </a:cubicBezTo>
                  <a:cubicBezTo>
                    <a:pt x="2454" y="3349"/>
                    <a:pt x="2130" y="3843"/>
                    <a:pt x="1775" y="4306"/>
                  </a:cubicBezTo>
                  <a:cubicBezTo>
                    <a:pt x="1775" y="4321"/>
                    <a:pt x="1759" y="4336"/>
                    <a:pt x="1744" y="4352"/>
                  </a:cubicBezTo>
                  <a:cubicBezTo>
                    <a:pt x="849" y="5555"/>
                    <a:pt x="124" y="6111"/>
                    <a:pt x="0" y="6188"/>
                  </a:cubicBezTo>
                  <a:cubicBezTo>
                    <a:pt x="16" y="6203"/>
                    <a:pt x="47" y="6203"/>
                    <a:pt x="62" y="6219"/>
                  </a:cubicBezTo>
                  <a:cubicBezTo>
                    <a:pt x="309" y="6018"/>
                    <a:pt x="1497" y="5062"/>
                    <a:pt x="2793" y="2855"/>
                  </a:cubicBezTo>
                  <a:cubicBezTo>
                    <a:pt x="4012" y="787"/>
                    <a:pt x="4259" y="201"/>
                    <a:pt x="4305" y="47"/>
                  </a:cubicBezTo>
                  <a:lnTo>
                    <a:pt x="4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8"/>
            <p:cNvSpPr/>
            <p:nvPr/>
          </p:nvSpPr>
          <p:spPr>
            <a:xfrm>
              <a:off x="5309975" y="3203050"/>
              <a:ext cx="53275" cy="15700"/>
            </a:xfrm>
            <a:custGeom>
              <a:avLst/>
              <a:gdLst/>
              <a:ahLst/>
              <a:cxnLst/>
              <a:rect l="l" t="t" r="r" b="b"/>
              <a:pathLst>
                <a:path w="2131" h="628" extrusionOk="0">
                  <a:moveTo>
                    <a:pt x="256" y="0"/>
                  </a:moveTo>
                  <a:cubicBezTo>
                    <a:pt x="171" y="0"/>
                    <a:pt x="86" y="4"/>
                    <a:pt x="1" y="11"/>
                  </a:cubicBezTo>
                  <a:lnTo>
                    <a:pt x="1" y="57"/>
                  </a:lnTo>
                  <a:cubicBezTo>
                    <a:pt x="86" y="50"/>
                    <a:pt x="171" y="46"/>
                    <a:pt x="256" y="46"/>
                  </a:cubicBezTo>
                  <a:cubicBezTo>
                    <a:pt x="922" y="46"/>
                    <a:pt x="1566" y="258"/>
                    <a:pt x="2099" y="628"/>
                  </a:cubicBezTo>
                  <a:lnTo>
                    <a:pt x="2130" y="597"/>
                  </a:lnTo>
                  <a:cubicBezTo>
                    <a:pt x="1583" y="214"/>
                    <a:pt x="92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8"/>
            <p:cNvSpPr/>
            <p:nvPr/>
          </p:nvSpPr>
          <p:spPr>
            <a:xfrm>
              <a:off x="5400250" y="3089500"/>
              <a:ext cx="17775" cy="38225"/>
            </a:xfrm>
            <a:custGeom>
              <a:avLst/>
              <a:gdLst/>
              <a:ahLst/>
              <a:cxnLst/>
              <a:rect l="l" t="t" r="r" b="b"/>
              <a:pathLst>
                <a:path w="711" h="1529" extrusionOk="0">
                  <a:moveTo>
                    <a:pt x="1" y="1"/>
                  </a:moveTo>
                  <a:cubicBezTo>
                    <a:pt x="1" y="16"/>
                    <a:pt x="47" y="942"/>
                    <a:pt x="680" y="1528"/>
                  </a:cubicBezTo>
                  <a:lnTo>
                    <a:pt x="710" y="1497"/>
                  </a:lnTo>
                  <a:cubicBezTo>
                    <a:pt x="93" y="911"/>
                    <a:pt x="47"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8"/>
            <p:cNvSpPr/>
            <p:nvPr/>
          </p:nvSpPr>
          <p:spPr>
            <a:xfrm>
              <a:off x="5318475" y="3170350"/>
              <a:ext cx="30100" cy="6750"/>
            </a:xfrm>
            <a:custGeom>
              <a:avLst/>
              <a:gdLst/>
              <a:ahLst/>
              <a:cxnLst/>
              <a:rect l="l" t="t" r="r" b="b"/>
              <a:pathLst>
                <a:path w="1204" h="270" extrusionOk="0">
                  <a:moveTo>
                    <a:pt x="189" y="0"/>
                  </a:moveTo>
                  <a:cubicBezTo>
                    <a:pt x="132" y="0"/>
                    <a:pt x="74" y="3"/>
                    <a:pt x="16" y="7"/>
                  </a:cubicBezTo>
                  <a:cubicBezTo>
                    <a:pt x="16" y="22"/>
                    <a:pt x="0" y="38"/>
                    <a:pt x="0" y="53"/>
                  </a:cubicBezTo>
                  <a:cubicBezTo>
                    <a:pt x="58" y="49"/>
                    <a:pt x="116" y="47"/>
                    <a:pt x="174" y="47"/>
                  </a:cubicBezTo>
                  <a:cubicBezTo>
                    <a:pt x="516" y="47"/>
                    <a:pt x="854" y="124"/>
                    <a:pt x="1158" y="269"/>
                  </a:cubicBezTo>
                  <a:lnTo>
                    <a:pt x="1173" y="269"/>
                  </a:lnTo>
                  <a:cubicBezTo>
                    <a:pt x="1189" y="269"/>
                    <a:pt x="1189" y="254"/>
                    <a:pt x="1189" y="254"/>
                  </a:cubicBezTo>
                  <a:cubicBezTo>
                    <a:pt x="1204" y="238"/>
                    <a:pt x="1189" y="223"/>
                    <a:pt x="1189" y="223"/>
                  </a:cubicBezTo>
                  <a:cubicBezTo>
                    <a:pt x="872" y="78"/>
                    <a:pt x="532"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8"/>
            <p:cNvSpPr/>
            <p:nvPr/>
          </p:nvSpPr>
          <p:spPr>
            <a:xfrm>
              <a:off x="5321175" y="3160825"/>
              <a:ext cx="27400" cy="6625"/>
            </a:xfrm>
            <a:custGeom>
              <a:avLst/>
              <a:gdLst/>
              <a:ahLst/>
              <a:cxnLst/>
              <a:rect l="l" t="t" r="r" b="b"/>
              <a:pathLst>
                <a:path w="1096" h="265" extrusionOk="0">
                  <a:moveTo>
                    <a:pt x="94" y="0"/>
                  </a:moveTo>
                  <a:cubicBezTo>
                    <a:pt x="63" y="0"/>
                    <a:pt x="31" y="1"/>
                    <a:pt x="0" y="2"/>
                  </a:cubicBezTo>
                  <a:cubicBezTo>
                    <a:pt x="0" y="18"/>
                    <a:pt x="0" y="33"/>
                    <a:pt x="0" y="49"/>
                  </a:cubicBezTo>
                  <a:cubicBezTo>
                    <a:pt x="30" y="47"/>
                    <a:pt x="61" y="47"/>
                    <a:pt x="91" y="47"/>
                  </a:cubicBezTo>
                  <a:cubicBezTo>
                    <a:pt x="418" y="47"/>
                    <a:pt x="753" y="122"/>
                    <a:pt x="1050" y="249"/>
                  </a:cubicBezTo>
                  <a:cubicBezTo>
                    <a:pt x="1065" y="265"/>
                    <a:pt x="1065" y="265"/>
                    <a:pt x="1065" y="265"/>
                  </a:cubicBezTo>
                  <a:cubicBezTo>
                    <a:pt x="1081" y="265"/>
                    <a:pt x="1081" y="249"/>
                    <a:pt x="1081" y="249"/>
                  </a:cubicBezTo>
                  <a:cubicBezTo>
                    <a:pt x="1096" y="234"/>
                    <a:pt x="1081" y="218"/>
                    <a:pt x="1081" y="218"/>
                  </a:cubicBezTo>
                  <a:cubicBezTo>
                    <a:pt x="770" y="77"/>
                    <a:pt x="43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8"/>
            <p:cNvSpPr/>
            <p:nvPr/>
          </p:nvSpPr>
          <p:spPr>
            <a:xfrm>
              <a:off x="5323100" y="3151600"/>
              <a:ext cx="25475" cy="6600"/>
            </a:xfrm>
            <a:custGeom>
              <a:avLst/>
              <a:gdLst/>
              <a:ahLst/>
              <a:cxnLst/>
              <a:rect l="l" t="t" r="r" b="b"/>
              <a:pathLst>
                <a:path w="1019" h="264" extrusionOk="0">
                  <a:moveTo>
                    <a:pt x="16" y="1"/>
                  </a:moveTo>
                  <a:cubicBezTo>
                    <a:pt x="16" y="16"/>
                    <a:pt x="16" y="32"/>
                    <a:pt x="1" y="47"/>
                  </a:cubicBezTo>
                  <a:cubicBezTo>
                    <a:pt x="340" y="63"/>
                    <a:pt x="679" y="124"/>
                    <a:pt x="973" y="263"/>
                  </a:cubicBezTo>
                  <a:lnTo>
                    <a:pt x="1004" y="263"/>
                  </a:lnTo>
                  <a:cubicBezTo>
                    <a:pt x="1019" y="248"/>
                    <a:pt x="1004" y="232"/>
                    <a:pt x="1004" y="232"/>
                  </a:cubicBezTo>
                  <a:cubicBezTo>
                    <a:pt x="695" y="94"/>
                    <a:pt x="355" y="16"/>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8"/>
            <p:cNvSpPr/>
            <p:nvPr/>
          </p:nvSpPr>
          <p:spPr>
            <a:xfrm>
              <a:off x="5319625" y="3038975"/>
              <a:ext cx="69850" cy="89100"/>
            </a:xfrm>
            <a:custGeom>
              <a:avLst/>
              <a:gdLst/>
              <a:ahLst/>
              <a:cxnLst/>
              <a:rect l="l" t="t" r="r" b="b"/>
              <a:pathLst>
                <a:path w="2794" h="3564" extrusionOk="0">
                  <a:moveTo>
                    <a:pt x="1914" y="0"/>
                  </a:moveTo>
                  <a:lnTo>
                    <a:pt x="1" y="463"/>
                  </a:lnTo>
                  <a:cubicBezTo>
                    <a:pt x="1" y="463"/>
                    <a:pt x="525" y="1759"/>
                    <a:pt x="525" y="2423"/>
                  </a:cubicBezTo>
                  <a:cubicBezTo>
                    <a:pt x="525" y="2762"/>
                    <a:pt x="494" y="3117"/>
                    <a:pt x="433" y="3457"/>
                  </a:cubicBezTo>
                  <a:cubicBezTo>
                    <a:pt x="433" y="3457"/>
                    <a:pt x="698" y="3564"/>
                    <a:pt x="1039" y="3564"/>
                  </a:cubicBezTo>
                  <a:cubicBezTo>
                    <a:pt x="1290" y="3564"/>
                    <a:pt x="1581" y="3506"/>
                    <a:pt x="1837" y="3302"/>
                  </a:cubicBezTo>
                  <a:cubicBezTo>
                    <a:pt x="2439" y="2824"/>
                    <a:pt x="2794" y="2423"/>
                    <a:pt x="2794" y="2022"/>
                  </a:cubicBezTo>
                  <a:lnTo>
                    <a:pt x="1914"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8"/>
            <p:cNvSpPr/>
            <p:nvPr/>
          </p:nvSpPr>
          <p:spPr>
            <a:xfrm>
              <a:off x="5212000" y="2693325"/>
              <a:ext cx="378075" cy="358400"/>
            </a:xfrm>
            <a:custGeom>
              <a:avLst/>
              <a:gdLst/>
              <a:ahLst/>
              <a:cxnLst/>
              <a:rect l="l" t="t" r="r" b="b"/>
              <a:pathLst>
                <a:path w="15123" h="14336" extrusionOk="0">
                  <a:moveTo>
                    <a:pt x="13950" y="1"/>
                  </a:moveTo>
                  <a:cubicBezTo>
                    <a:pt x="13950" y="1"/>
                    <a:pt x="11141" y="1883"/>
                    <a:pt x="8719" y="2177"/>
                  </a:cubicBezTo>
                  <a:cubicBezTo>
                    <a:pt x="5525" y="2547"/>
                    <a:pt x="1837" y="2964"/>
                    <a:pt x="1127" y="3627"/>
                  </a:cubicBezTo>
                  <a:cubicBezTo>
                    <a:pt x="1" y="4676"/>
                    <a:pt x="695" y="6374"/>
                    <a:pt x="1220" y="7870"/>
                  </a:cubicBezTo>
                  <a:cubicBezTo>
                    <a:pt x="1760" y="9352"/>
                    <a:pt x="4213" y="14336"/>
                    <a:pt x="4213" y="14336"/>
                  </a:cubicBezTo>
                  <a:lnTo>
                    <a:pt x="6265" y="13826"/>
                  </a:lnTo>
                  <a:cubicBezTo>
                    <a:pt x="6265" y="13826"/>
                    <a:pt x="6142" y="13132"/>
                    <a:pt x="6173" y="10817"/>
                  </a:cubicBezTo>
                  <a:cubicBezTo>
                    <a:pt x="6204" y="8503"/>
                    <a:pt x="5355" y="7191"/>
                    <a:pt x="5355" y="7191"/>
                  </a:cubicBezTo>
                  <a:lnTo>
                    <a:pt x="5355" y="7191"/>
                  </a:lnTo>
                  <a:cubicBezTo>
                    <a:pt x="5355" y="7191"/>
                    <a:pt x="7762" y="7392"/>
                    <a:pt x="9675" y="7515"/>
                  </a:cubicBezTo>
                  <a:cubicBezTo>
                    <a:pt x="9854" y="7527"/>
                    <a:pt x="10036" y="7533"/>
                    <a:pt x="10219" y="7533"/>
                  </a:cubicBezTo>
                  <a:cubicBezTo>
                    <a:pt x="11985" y="7533"/>
                    <a:pt x="13910" y="6951"/>
                    <a:pt x="14721" y="4939"/>
                  </a:cubicBezTo>
                  <a:cubicBezTo>
                    <a:pt x="15122" y="3951"/>
                    <a:pt x="14999" y="2840"/>
                    <a:pt x="14752" y="1930"/>
                  </a:cubicBezTo>
                  <a:cubicBezTo>
                    <a:pt x="14752" y="1914"/>
                    <a:pt x="14752" y="1899"/>
                    <a:pt x="14736" y="1883"/>
                  </a:cubicBezTo>
                  <a:cubicBezTo>
                    <a:pt x="14675" y="1652"/>
                    <a:pt x="14598" y="1421"/>
                    <a:pt x="14520" y="1205"/>
                  </a:cubicBezTo>
                  <a:cubicBezTo>
                    <a:pt x="14520" y="1189"/>
                    <a:pt x="14505" y="1174"/>
                    <a:pt x="14505" y="1174"/>
                  </a:cubicBezTo>
                  <a:cubicBezTo>
                    <a:pt x="14351" y="757"/>
                    <a:pt x="14166" y="371"/>
                    <a:pt x="13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8"/>
            <p:cNvSpPr/>
            <p:nvPr/>
          </p:nvSpPr>
          <p:spPr>
            <a:xfrm>
              <a:off x="5289925" y="2734225"/>
              <a:ext cx="207950" cy="307475"/>
            </a:xfrm>
            <a:custGeom>
              <a:avLst/>
              <a:gdLst/>
              <a:ahLst/>
              <a:cxnLst/>
              <a:rect l="l" t="t" r="r" b="b"/>
              <a:pathLst>
                <a:path w="8318" h="12299" extrusionOk="0">
                  <a:moveTo>
                    <a:pt x="8101" y="1"/>
                  </a:moveTo>
                  <a:cubicBezTo>
                    <a:pt x="8101" y="16"/>
                    <a:pt x="8101" y="16"/>
                    <a:pt x="8101" y="16"/>
                  </a:cubicBezTo>
                  <a:cubicBezTo>
                    <a:pt x="8287" y="633"/>
                    <a:pt x="8225" y="1297"/>
                    <a:pt x="7916" y="1852"/>
                  </a:cubicBezTo>
                  <a:cubicBezTo>
                    <a:pt x="7762" y="2130"/>
                    <a:pt x="7546" y="2377"/>
                    <a:pt x="7284" y="2562"/>
                  </a:cubicBezTo>
                  <a:cubicBezTo>
                    <a:pt x="6759" y="2901"/>
                    <a:pt x="6095" y="2948"/>
                    <a:pt x="5509" y="2994"/>
                  </a:cubicBezTo>
                  <a:lnTo>
                    <a:pt x="1574" y="3256"/>
                  </a:lnTo>
                  <a:cubicBezTo>
                    <a:pt x="1050" y="3287"/>
                    <a:pt x="510" y="3380"/>
                    <a:pt x="263" y="3781"/>
                  </a:cubicBezTo>
                  <a:cubicBezTo>
                    <a:pt x="1" y="4182"/>
                    <a:pt x="170" y="4722"/>
                    <a:pt x="340" y="5185"/>
                  </a:cubicBezTo>
                  <a:cubicBezTo>
                    <a:pt x="1220" y="7484"/>
                    <a:pt x="1883" y="9876"/>
                    <a:pt x="2331" y="12298"/>
                  </a:cubicBezTo>
                  <a:lnTo>
                    <a:pt x="2346" y="12298"/>
                  </a:lnTo>
                  <a:cubicBezTo>
                    <a:pt x="1898" y="9860"/>
                    <a:pt x="1235" y="7484"/>
                    <a:pt x="371" y="5170"/>
                  </a:cubicBezTo>
                  <a:cubicBezTo>
                    <a:pt x="201" y="4707"/>
                    <a:pt x="31" y="4182"/>
                    <a:pt x="278" y="3796"/>
                  </a:cubicBezTo>
                  <a:cubicBezTo>
                    <a:pt x="525" y="3395"/>
                    <a:pt x="1050" y="3303"/>
                    <a:pt x="1574" y="3272"/>
                  </a:cubicBezTo>
                  <a:lnTo>
                    <a:pt x="5509" y="3009"/>
                  </a:lnTo>
                  <a:cubicBezTo>
                    <a:pt x="6065" y="2979"/>
                    <a:pt x="6759" y="2932"/>
                    <a:pt x="7299" y="2577"/>
                  </a:cubicBezTo>
                  <a:cubicBezTo>
                    <a:pt x="7561" y="2392"/>
                    <a:pt x="7793" y="2145"/>
                    <a:pt x="7947" y="1868"/>
                  </a:cubicBezTo>
                  <a:cubicBezTo>
                    <a:pt x="8256" y="1297"/>
                    <a:pt x="8317" y="633"/>
                    <a:pt x="8117" y="16"/>
                  </a:cubicBezTo>
                  <a:cubicBezTo>
                    <a:pt x="8117" y="1"/>
                    <a:pt x="8117" y="1"/>
                    <a:pt x="8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8"/>
            <p:cNvSpPr/>
            <p:nvPr/>
          </p:nvSpPr>
          <p:spPr>
            <a:xfrm>
              <a:off x="5424175" y="2753900"/>
              <a:ext cx="8900" cy="55200"/>
            </a:xfrm>
            <a:custGeom>
              <a:avLst/>
              <a:gdLst/>
              <a:ahLst/>
              <a:cxnLst/>
              <a:rect l="l" t="t" r="r" b="b"/>
              <a:pathLst>
                <a:path w="356" h="2208" extrusionOk="0">
                  <a:moveTo>
                    <a:pt x="340" y="1"/>
                  </a:moveTo>
                  <a:cubicBezTo>
                    <a:pt x="324" y="1"/>
                    <a:pt x="324" y="1"/>
                    <a:pt x="324" y="16"/>
                  </a:cubicBezTo>
                  <a:cubicBezTo>
                    <a:pt x="0" y="710"/>
                    <a:pt x="0" y="1513"/>
                    <a:pt x="324" y="2207"/>
                  </a:cubicBezTo>
                  <a:lnTo>
                    <a:pt x="340" y="2207"/>
                  </a:lnTo>
                  <a:cubicBezTo>
                    <a:pt x="355" y="2207"/>
                    <a:pt x="355" y="2192"/>
                    <a:pt x="355" y="2192"/>
                  </a:cubicBezTo>
                  <a:cubicBezTo>
                    <a:pt x="31" y="1497"/>
                    <a:pt x="16" y="710"/>
                    <a:pt x="340" y="16"/>
                  </a:cubicBezTo>
                  <a:cubicBezTo>
                    <a:pt x="340" y="16"/>
                    <a:pt x="340" y="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8"/>
            <p:cNvSpPr/>
            <p:nvPr/>
          </p:nvSpPr>
          <p:spPr>
            <a:xfrm>
              <a:off x="5531800" y="2722650"/>
              <a:ext cx="43225" cy="120000"/>
            </a:xfrm>
            <a:custGeom>
              <a:avLst/>
              <a:gdLst/>
              <a:ahLst/>
              <a:cxnLst/>
              <a:rect l="l" t="t" r="r" b="b"/>
              <a:pathLst>
                <a:path w="1729" h="4800" extrusionOk="0">
                  <a:moveTo>
                    <a:pt x="1713" y="1"/>
                  </a:moveTo>
                  <a:cubicBezTo>
                    <a:pt x="1142" y="201"/>
                    <a:pt x="571" y="448"/>
                    <a:pt x="0" y="695"/>
                  </a:cubicBezTo>
                  <a:cubicBezTo>
                    <a:pt x="0" y="710"/>
                    <a:pt x="0" y="710"/>
                    <a:pt x="0" y="726"/>
                  </a:cubicBezTo>
                  <a:cubicBezTo>
                    <a:pt x="0" y="896"/>
                    <a:pt x="31" y="1081"/>
                    <a:pt x="77" y="1266"/>
                  </a:cubicBezTo>
                  <a:lnTo>
                    <a:pt x="77" y="1281"/>
                  </a:lnTo>
                  <a:cubicBezTo>
                    <a:pt x="124" y="1482"/>
                    <a:pt x="170" y="1683"/>
                    <a:pt x="232" y="1883"/>
                  </a:cubicBezTo>
                  <a:cubicBezTo>
                    <a:pt x="355" y="2269"/>
                    <a:pt x="432" y="2686"/>
                    <a:pt x="463" y="3102"/>
                  </a:cubicBezTo>
                  <a:lnTo>
                    <a:pt x="463" y="3148"/>
                  </a:lnTo>
                  <a:cubicBezTo>
                    <a:pt x="463" y="3256"/>
                    <a:pt x="479" y="3364"/>
                    <a:pt x="494" y="3457"/>
                  </a:cubicBezTo>
                  <a:cubicBezTo>
                    <a:pt x="525" y="3534"/>
                    <a:pt x="556" y="3611"/>
                    <a:pt x="602" y="3673"/>
                  </a:cubicBezTo>
                  <a:lnTo>
                    <a:pt x="1296" y="4784"/>
                  </a:lnTo>
                  <a:cubicBezTo>
                    <a:pt x="1296" y="4784"/>
                    <a:pt x="1312" y="4799"/>
                    <a:pt x="1312" y="4799"/>
                  </a:cubicBezTo>
                  <a:cubicBezTo>
                    <a:pt x="1312" y="4799"/>
                    <a:pt x="1327" y="4799"/>
                    <a:pt x="1327" y="4784"/>
                  </a:cubicBezTo>
                  <a:cubicBezTo>
                    <a:pt x="1343" y="4784"/>
                    <a:pt x="1343" y="4769"/>
                    <a:pt x="1327" y="4753"/>
                  </a:cubicBezTo>
                  <a:lnTo>
                    <a:pt x="648" y="3642"/>
                  </a:lnTo>
                  <a:cubicBezTo>
                    <a:pt x="540" y="3503"/>
                    <a:pt x="494" y="3334"/>
                    <a:pt x="509" y="3148"/>
                  </a:cubicBezTo>
                  <a:lnTo>
                    <a:pt x="509" y="3102"/>
                  </a:lnTo>
                  <a:cubicBezTo>
                    <a:pt x="479" y="2686"/>
                    <a:pt x="386" y="2269"/>
                    <a:pt x="278" y="1868"/>
                  </a:cubicBezTo>
                  <a:cubicBezTo>
                    <a:pt x="216" y="1683"/>
                    <a:pt x="170" y="1482"/>
                    <a:pt x="124" y="1281"/>
                  </a:cubicBezTo>
                  <a:cubicBezTo>
                    <a:pt x="124" y="1266"/>
                    <a:pt x="124" y="1251"/>
                    <a:pt x="124" y="1235"/>
                  </a:cubicBezTo>
                  <a:cubicBezTo>
                    <a:pt x="77" y="1081"/>
                    <a:pt x="62" y="911"/>
                    <a:pt x="47" y="741"/>
                  </a:cubicBezTo>
                  <a:cubicBezTo>
                    <a:pt x="602" y="479"/>
                    <a:pt x="1158" y="248"/>
                    <a:pt x="1728" y="32"/>
                  </a:cubicBezTo>
                  <a:cubicBezTo>
                    <a:pt x="1728" y="16"/>
                    <a:pt x="1713" y="1"/>
                    <a:pt x="1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8"/>
            <p:cNvSpPr/>
            <p:nvPr/>
          </p:nvSpPr>
          <p:spPr>
            <a:xfrm>
              <a:off x="5533325" y="2740400"/>
              <a:ext cx="47475" cy="14675"/>
            </a:xfrm>
            <a:custGeom>
              <a:avLst/>
              <a:gdLst/>
              <a:ahLst/>
              <a:cxnLst/>
              <a:rect l="l" t="t" r="r" b="b"/>
              <a:pathLst>
                <a:path w="1899" h="587" extrusionOk="0">
                  <a:moveTo>
                    <a:pt x="1883" y="0"/>
                  </a:moveTo>
                  <a:cubicBezTo>
                    <a:pt x="1297" y="263"/>
                    <a:pt x="680" y="433"/>
                    <a:pt x="47" y="525"/>
                  </a:cubicBezTo>
                  <a:lnTo>
                    <a:pt x="32" y="541"/>
                  </a:lnTo>
                  <a:cubicBezTo>
                    <a:pt x="16" y="541"/>
                    <a:pt x="16" y="541"/>
                    <a:pt x="16" y="556"/>
                  </a:cubicBezTo>
                  <a:cubicBezTo>
                    <a:pt x="1" y="556"/>
                    <a:pt x="1" y="556"/>
                    <a:pt x="1" y="571"/>
                  </a:cubicBezTo>
                  <a:lnTo>
                    <a:pt x="16" y="571"/>
                  </a:lnTo>
                  <a:cubicBezTo>
                    <a:pt x="16" y="587"/>
                    <a:pt x="32" y="587"/>
                    <a:pt x="32" y="587"/>
                  </a:cubicBezTo>
                  <a:cubicBezTo>
                    <a:pt x="47" y="587"/>
                    <a:pt x="47" y="587"/>
                    <a:pt x="63" y="571"/>
                  </a:cubicBezTo>
                  <a:cubicBezTo>
                    <a:pt x="695" y="479"/>
                    <a:pt x="1313" y="309"/>
                    <a:pt x="1899" y="47"/>
                  </a:cubicBezTo>
                  <a:cubicBezTo>
                    <a:pt x="1899" y="31"/>
                    <a:pt x="1899" y="16"/>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8"/>
            <p:cNvSpPr/>
            <p:nvPr/>
          </p:nvSpPr>
          <p:spPr>
            <a:xfrm>
              <a:off x="5318850" y="2652050"/>
              <a:ext cx="30900" cy="45175"/>
            </a:xfrm>
            <a:custGeom>
              <a:avLst/>
              <a:gdLst/>
              <a:ahLst/>
              <a:cxnLst/>
              <a:rect l="l" t="t" r="r" b="b"/>
              <a:pathLst>
                <a:path w="1236" h="1807" extrusionOk="0">
                  <a:moveTo>
                    <a:pt x="78" y="1"/>
                  </a:moveTo>
                  <a:lnTo>
                    <a:pt x="1" y="47"/>
                  </a:lnTo>
                  <a:lnTo>
                    <a:pt x="1143" y="1806"/>
                  </a:lnTo>
                  <a:lnTo>
                    <a:pt x="1235" y="1760"/>
                  </a:lnTo>
                  <a:lnTo>
                    <a:pt x="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8"/>
            <p:cNvSpPr/>
            <p:nvPr/>
          </p:nvSpPr>
          <p:spPr>
            <a:xfrm>
              <a:off x="5249425" y="2452500"/>
              <a:ext cx="219125" cy="142100"/>
            </a:xfrm>
            <a:custGeom>
              <a:avLst/>
              <a:gdLst/>
              <a:ahLst/>
              <a:cxnLst/>
              <a:rect l="l" t="t" r="r" b="b"/>
              <a:pathLst>
                <a:path w="8765" h="5684" extrusionOk="0">
                  <a:moveTo>
                    <a:pt x="1716" y="0"/>
                  </a:moveTo>
                  <a:cubicBezTo>
                    <a:pt x="1659" y="0"/>
                    <a:pt x="1602" y="2"/>
                    <a:pt x="1543" y="6"/>
                  </a:cubicBezTo>
                  <a:cubicBezTo>
                    <a:pt x="1297" y="6"/>
                    <a:pt x="1050" y="67"/>
                    <a:pt x="834" y="175"/>
                  </a:cubicBezTo>
                  <a:cubicBezTo>
                    <a:pt x="618" y="299"/>
                    <a:pt x="432" y="453"/>
                    <a:pt x="294" y="654"/>
                  </a:cubicBezTo>
                  <a:cubicBezTo>
                    <a:pt x="139" y="854"/>
                    <a:pt x="47" y="1086"/>
                    <a:pt x="0" y="1333"/>
                  </a:cubicBezTo>
                  <a:lnTo>
                    <a:pt x="31" y="1333"/>
                  </a:lnTo>
                  <a:cubicBezTo>
                    <a:pt x="124" y="854"/>
                    <a:pt x="432" y="453"/>
                    <a:pt x="849" y="222"/>
                  </a:cubicBezTo>
                  <a:cubicBezTo>
                    <a:pt x="1065" y="114"/>
                    <a:pt x="1297" y="52"/>
                    <a:pt x="1543" y="52"/>
                  </a:cubicBezTo>
                  <a:cubicBezTo>
                    <a:pt x="1584" y="49"/>
                    <a:pt x="1626" y="48"/>
                    <a:pt x="1668" y="48"/>
                  </a:cubicBezTo>
                  <a:cubicBezTo>
                    <a:pt x="1862" y="48"/>
                    <a:pt x="2063" y="76"/>
                    <a:pt x="2253" y="114"/>
                  </a:cubicBezTo>
                  <a:cubicBezTo>
                    <a:pt x="2716" y="237"/>
                    <a:pt x="3164" y="407"/>
                    <a:pt x="3596" y="654"/>
                  </a:cubicBezTo>
                  <a:lnTo>
                    <a:pt x="3904" y="823"/>
                  </a:lnTo>
                  <a:cubicBezTo>
                    <a:pt x="3951" y="854"/>
                    <a:pt x="4012" y="885"/>
                    <a:pt x="4059" y="916"/>
                  </a:cubicBezTo>
                  <a:lnTo>
                    <a:pt x="4213" y="1024"/>
                  </a:lnTo>
                  <a:lnTo>
                    <a:pt x="4506" y="1225"/>
                  </a:lnTo>
                  <a:lnTo>
                    <a:pt x="4799" y="1441"/>
                  </a:lnTo>
                  <a:cubicBezTo>
                    <a:pt x="5571" y="2027"/>
                    <a:pt x="6280" y="2675"/>
                    <a:pt x="6913" y="3400"/>
                  </a:cubicBezTo>
                  <a:cubicBezTo>
                    <a:pt x="7561" y="4125"/>
                    <a:pt x="8148" y="4882"/>
                    <a:pt x="8688" y="5684"/>
                  </a:cubicBezTo>
                  <a:lnTo>
                    <a:pt x="8765" y="5638"/>
                  </a:lnTo>
                  <a:cubicBezTo>
                    <a:pt x="8225" y="4835"/>
                    <a:pt x="7638" y="4064"/>
                    <a:pt x="6975" y="3339"/>
                  </a:cubicBezTo>
                  <a:cubicBezTo>
                    <a:pt x="6327" y="2629"/>
                    <a:pt x="5617" y="1965"/>
                    <a:pt x="4845" y="1379"/>
                  </a:cubicBezTo>
                  <a:lnTo>
                    <a:pt x="4552" y="1163"/>
                  </a:lnTo>
                  <a:lnTo>
                    <a:pt x="4244" y="962"/>
                  </a:lnTo>
                  <a:lnTo>
                    <a:pt x="4089" y="870"/>
                  </a:lnTo>
                  <a:cubicBezTo>
                    <a:pt x="4043" y="839"/>
                    <a:pt x="3981" y="808"/>
                    <a:pt x="3935" y="777"/>
                  </a:cubicBezTo>
                  <a:lnTo>
                    <a:pt x="3611" y="607"/>
                  </a:lnTo>
                  <a:cubicBezTo>
                    <a:pt x="3194" y="361"/>
                    <a:pt x="2732" y="175"/>
                    <a:pt x="2269" y="67"/>
                  </a:cubicBezTo>
                  <a:cubicBezTo>
                    <a:pt x="2080" y="20"/>
                    <a:pt x="1900" y="0"/>
                    <a:pt x="1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8"/>
            <p:cNvSpPr/>
            <p:nvPr/>
          </p:nvSpPr>
          <p:spPr>
            <a:xfrm>
              <a:off x="5338150" y="2584300"/>
              <a:ext cx="235325" cy="275800"/>
            </a:xfrm>
            <a:custGeom>
              <a:avLst/>
              <a:gdLst/>
              <a:ahLst/>
              <a:cxnLst/>
              <a:rect l="l" t="t" r="r" b="b"/>
              <a:pathLst>
                <a:path w="9413" h="11032" extrusionOk="0">
                  <a:moveTo>
                    <a:pt x="5248" y="1"/>
                  </a:moveTo>
                  <a:cubicBezTo>
                    <a:pt x="5193" y="1"/>
                    <a:pt x="5140" y="24"/>
                    <a:pt x="5108" y="72"/>
                  </a:cubicBezTo>
                  <a:cubicBezTo>
                    <a:pt x="3102" y="2973"/>
                    <a:pt x="988" y="4023"/>
                    <a:pt x="201" y="4331"/>
                  </a:cubicBezTo>
                  <a:cubicBezTo>
                    <a:pt x="47" y="4393"/>
                    <a:pt x="0" y="4578"/>
                    <a:pt x="108" y="4717"/>
                  </a:cubicBezTo>
                  <a:cubicBezTo>
                    <a:pt x="988" y="5812"/>
                    <a:pt x="1559" y="7541"/>
                    <a:pt x="1898" y="8929"/>
                  </a:cubicBezTo>
                  <a:cubicBezTo>
                    <a:pt x="2191" y="10182"/>
                    <a:pt x="3313" y="11032"/>
                    <a:pt x="4547" y="11032"/>
                  </a:cubicBezTo>
                  <a:cubicBezTo>
                    <a:pt x="4743" y="11032"/>
                    <a:pt x="4941" y="11010"/>
                    <a:pt x="5139" y="10966"/>
                  </a:cubicBezTo>
                  <a:cubicBezTo>
                    <a:pt x="6250" y="10704"/>
                    <a:pt x="7345" y="10364"/>
                    <a:pt x="8410" y="9932"/>
                  </a:cubicBezTo>
                  <a:cubicBezTo>
                    <a:pt x="9027" y="9685"/>
                    <a:pt x="9413" y="9053"/>
                    <a:pt x="9336" y="8374"/>
                  </a:cubicBezTo>
                  <a:cubicBezTo>
                    <a:pt x="8919" y="4933"/>
                    <a:pt x="6049" y="952"/>
                    <a:pt x="5385" y="57"/>
                  </a:cubicBezTo>
                  <a:cubicBezTo>
                    <a:pt x="5349" y="20"/>
                    <a:pt x="5298" y="1"/>
                    <a:pt x="5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8"/>
            <p:cNvSpPr/>
            <p:nvPr/>
          </p:nvSpPr>
          <p:spPr>
            <a:xfrm>
              <a:off x="5388300" y="2671350"/>
              <a:ext cx="30875" cy="69850"/>
            </a:xfrm>
            <a:custGeom>
              <a:avLst/>
              <a:gdLst/>
              <a:ahLst/>
              <a:cxnLst/>
              <a:rect l="l" t="t" r="r" b="b"/>
              <a:pathLst>
                <a:path w="1235" h="2794" extrusionOk="0">
                  <a:moveTo>
                    <a:pt x="695" y="31"/>
                  </a:moveTo>
                  <a:cubicBezTo>
                    <a:pt x="911" y="263"/>
                    <a:pt x="1080" y="541"/>
                    <a:pt x="1158" y="849"/>
                  </a:cubicBezTo>
                  <a:cubicBezTo>
                    <a:pt x="1219" y="1127"/>
                    <a:pt x="1204" y="1405"/>
                    <a:pt x="1127" y="1667"/>
                  </a:cubicBezTo>
                  <a:cubicBezTo>
                    <a:pt x="1034" y="2053"/>
                    <a:pt x="880" y="2423"/>
                    <a:pt x="695" y="2747"/>
                  </a:cubicBezTo>
                  <a:cubicBezTo>
                    <a:pt x="463" y="2392"/>
                    <a:pt x="278" y="2006"/>
                    <a:pt x="170" y="1605"/>
                  </a:cubicBezTo>
                  <a:cubicBezTo>
                    <a:pt x="31" y="1019"/>
                    <a:pt x="232" y="402"/>
                    <a:pt x="695" y="31"/>
                  </a:cubicBezTo>
                  <a:close/>
                  <a:moveTo>
                    <a:pt x="679" y="0"/>
                  </a:moveTo>
                  <a:cubicBezTo>
                    <a:pt x="216" y="386"/>
                    <a:pt x="0" y="1019"/>
                    <a:pt x="139" y="1605"/>
                  </a:cubicBezTo>
                  <a:cubicBezTo>
                    <a:pt x="263" y="2022"/>
                    <a:pt x="448" y="2423"/>
                    <a:pt x="679" y="2778"/>
                  </a:cubicBezTo>
                  <a:cubicBezTo>
                    <a:pt x="679" y="2793"/>
                    <a:pt x="679" y="2793"/>
                    <a:pt x="695" y="2793"/>
                  </a:cubicBezTo>
                  <a:cubicBezTo>
                    <a:pt x="695" y="2793"/>
                    <a:pt x="695" y="2793"/>
                    <a:pt x="695" y="2778"/>
                  </a:cubicBezTo>
                  <a:cubicBezTo>
                    <a:pt x="895" y="2438"/>
                    <a:pt x="1050" y="2068"/>
                    <a:pt x="1142" y="1682"/>
                  </a:cubicBezTo>
                  <a:cubicBezTo>
                    <a:pt x="1219" y="1405"/>
                    <a:pt x="1235" y="1127"/>
                    <a:pt x="1188" y="849"/>
                  </a:cubicBezTo>
                  <a:cubicBezTo>
                    <a:pt x="1096" y="525"/>
                    <a:pt x="926" y="232"/>
                    <a:pt x="6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8"/>
            <p:cNvSpPr/>
            <p:nvPr/>
          </p:nvSpPr>
          <p:spPr>
            <a:xfrm>
              <a:off x="5404500" y="2678675"/>
              <a:ext cx="1175" cy="62525"/>
            </a:xfrm>
            <a:custGeom>
              <a:avLst/>
              <a:gdLst/>
              <a:ahLst/>
              <a:cxnLst/>
              <a:rect l="l" t="t" r="r" b="b"/>
              <a:pathLst>
                <a:path w="47" h="2501" extrusionOk="0">
                  <a:moveTo>
                    <a:pt x="31" y="1"/>
                  </a:moveTo>
                  <a:cubicBezTo>
                    <a:pt x="31" y="32"/>
                    <a:pt x="0" y="2068"/>
                    <a:pt x="31" y="2485"/>
                  </a:cubicBezTo>
                  <a:cubicBezTo>
                    <a:pt x="31" y="2485"/>
                    <a:pt x="31" y="2500"/>
                    <a:pt x="47" y="2500"/>
                  </a:cubicBezTo>
                  <a:cubicBezTo>
                    <a:pt x="47" y="2500"/>
                    <a:pt x="47" y="2485"/>
                    <a:pt x="47" y="2485"/>
                  </a:cubicBezTo>
                  <a:cubicBezTo>
                    <a:pt x="16" y="2068"/>
                    <a:pt x="47" y="32"/>
                    <a:pt x="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8"/>
            <p:cNvSpPr/>
            <p:nvPr/>
          </p:nvSpPr>
          <p:spPr>
            <a:xfrm>
              <a:off x="5399100" y="2687000"/>
              <a:ext cx="13525" cy="11375"/>
            </a:xfrm>
            <a:custGeom>
              <a:avLst/>
              <a:gdLst/>
              <a:ahLst/>
              <a:cxnLst/>
              <a:rect l="l" t="t" r="r" b="b"/>
              <a:pathLst>
                <a:path w="541" h="455" extrusionOk="0">
                  <a:moveTo>
                    <a:pt x="18" y="1"/>
                  </a:moveTo>
                  <a:cubicBezTo>
                    <a:pt x="8" y="1"/>
                    <a:pt x="0" y="12"/>
                    <a:pt x="0" y="23"/>
                  </a:cubicBezTo>
                  <a:lnTo>
                    <a:pt x="232" y="439"/>
                  </a:lnTo>
                  <a:cubicBezTo>
                    <a:pt x="232" y="439"/>
                    <a:pt x="232" y="439"/>
                    <a:pt x="247" y="455"/>
                  </a:cubicBezTo>
                  <a:cubicBezTo>
                    <a:pt x="247" y="455"/>
                    <a:pt x="247" y="439"/>
                    <a:pt x="247" y="439"/>
                  </a:cubicBezTo>
                  <a:lnTo>
                    <a:pt x="540" y="38"/>
                  </a:lnTo>
                  <a:cubicBezTo>
                    <a:pt x="540" y="27"/>
                    <a:pt x="533" y="16"/>
                    <a:pt x="528" y="16"/>
                  </a:cubicBezTo>
                  <a:cubicBezTo>
                    <a:pt x="526" y="16"/>
                    <a:pt x="525" y="18"/>
                    <a:pt x="525" y="23"/>
                  </a:cubicBezTo>
                  <a:lnTo>
                    <a:pt x="247" y="408"/>
                  </a:lnTo>
                  <a:lnTo>
                    <a:pt x="31" y="7"/>
                  </a:lnTo>
                  <a:cubicBezTo>
                    <a:pt x="27" y="3"/>
                    <a:pt x="22"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8"/>
            <p:cNvSpPr/>
            <p:nvPr/>
          </p:nvSpPr>
          <p:spPr>
            <a:xfrm>
              <a:off x="5397175" y="2704375"/>
              <a:ext cx="17250" cy="11750"/>
            </a:xfrm>
            <a:custGeom>
              <a:avLst/>
              <a:gdLst/>
              <a:ahLst/>
              <a:cxnLst/>
              <a:rect l="l" t="t" r="r" b="b"/>
              <a:pathLst>
                <a:path w="690" h="470" extrusionOk="0">
                  <a:moveTo>
                    <a:pt x="676" y="0"/>
                  </a:moveTo>
                  <a:cubicBezTo>
                    <a:pt x="673" y="0"/>
                    <a:pt x="668" y="2"/>
                    <a:pt x="664" y="6"/>
                  </a:cubicBezTo>
                  <a:lnTo>
                    <a:pt x="324" y="439"/>
                  </a:lnTo>
                  <a:lnTo>
                    <a:pt x="16" y="22"/>
                  </a:lnTo>
                  <a:cubicBezTo>
                    <a:pt x="16" y="22"/>
                    <a:pt x="9" y="15"/>
                    <a:pt x="4" y="15"/>
                  </a:cubicBezTo>
                  <a:cubicBezTo>
                    <a:pt x="2" y="15"/>
                    <a:pt x="0" y="17"/>
                    <a:pt x="0" y="22"/>
                  </a:cubicBezTo>
                  <a:cubicBezTo>
                    <a:pt x="0" y="22"/>
                    <a:pt x="0" y="22"/>
                    <a:pt x="0" y="37"/>
                  </a:cubicBezTo>
                  <a:lnTo>
                    <a:pt x="309" y="469"/>
                  </a:lnTo>
                  <a:lnTo>
                    <a:pt x="324" y="469"/>
                  </a:lnTo>
                  <a:lnTo>
                    <a:pt x="679" y="22"/>
                  </a:lnTo>
                  <a:cubicBezTo>
                    <a:pt x="690" y="11"/>
                    <a:pt x="685" y="0"/>
                    <a:pt x="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8"/>
            <p:cNvSpPr/>
            <p:nvPr/>
          </p:nvSpPr>
          <p:spPr>
            <a:xfrm>
              <a:off x="5399875" y="2722275"/>
              <a:ext cx="10825" cy="7350"/>
            </a:xfrm>
            <a:custGeom>
              <a:avLst/>
              <a:gdLst/>
              <a:ahLst/>
              <a:cxnLst/>
              <a:rect l="l" t="t" r="r" b="b"/>
              <a:pathLst>
                <a:path w="433" h="294" extrusionOk="0">
                  <a:moveTo>
                    <a:pt x="0" y="0"/>
                  </a:moveTo>
                  <a:cubicBezTo>
                    <a:pt x="0" y="0"/>
                    <a:pt x="0" y="16"/>
                    <a:pt x="0" y="16"/>
                  </a:cubicBezTo>
                  <a:lnTo>
                    <a:pt x="216" y="293"/>
                  </a:lnTo>
                  <a:lnTo>
                    <a:pt x="232" y="293"/>
                  </a:lnTo>
                  <a:lnTo>
                    <a:pt x="432" y="31"/>
                  </a:lnTo>
                  <a:cubicBezTo>
                    <a:pt x="432" y="31"/>
                    <a:pt x="432" y="16"/>
                    <a:pt x="432" y="16"/>
                  </a:cubicBezTo>
                  <a:lnTo>
                    <a:pt x="417" y="16"/>
                  </a:lnTo>
                  <a:lnTo>
                    <a:pt x="216" y="263"/>
                  </a:ln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8"/>
            <p:cNvSpPr/>
            <p:nvPr/>
          </p:nvSpPr>
          <p:spPr>
            <a:xfrm>
              <a:off x="5441925" y="2659775"/>
              <a:ext cx="67900" cy="29725"/>
            </a:xfrm>
            <a:custGeom>
              <a:avLst/>
              <a:gdLst/>
              <a:ahLst/>
              <a:cxnLst/>
              <a:rect l="l" t="t" r="r" b="b"/>
              <a:pathLst>
                <a:path w="2716" h="1189" extrusionOk="0">
                  <a:moveTo>
                    <a:pt x="1281" y="31"/>
                  </a:moveTo>
                  <a:cubicBezTo>
                    <a:pt x="1883" y="31"/>
                    <a:pt x="2423" y="371"/>
                    <a:pt x="2700" y="896"/>
                  </a:cubicBezTo>
                  <a:cubicBezTo>
                    <a:pt x="2423" y="1065"/>
                    <a:pt x="2099" y="1158"/>
                    <a:pt x="1790" y="1173"/>
                  </a:cubicBezTo>
                  <a:cubicBezTo>
                    <a:pt x="1512" y="1158"/>
                    <a:pt x="1234" y="1081"/>
                    <a:pt x="988" y="942"/>
                  </a:cubicBezTo>
                  <a:cubicBezTo>
                    <a:pt x="648" y="772"/>
                    <a:pt x="324" y="541"/>
                    <a:pt x="46" y="263"/>
                  </a:cubicBezTo>
                  <a:cubicBezTo>
                    <a:pt x="432" y="124"/>
                    <a:pt x="849" y="47"/>
                    <a:pt x="1265" y="31"/>
                  </a:cubicBezTo>
                  <a:close/>
                  <a:moveTo>
                    <a:pt x="1265" y="1"/>
                  </a:moveTo>
                  <a:cubicBezTo>
                    <a:pt x="833" y="31"/>
                    <a:pt x="417" y="109"/>
                    <a:pt x="15" y="247"/>
                  </a:cubicBezTo>
                  <a:cubicBezTo>
                    <a:pt x="15" y="247"/>
                    <a:pt x="15" y="263"/>
                    <a:pt x="0" y="263"/>
                  </a:cubicBezTo>
                  <a:cubicBezTo>
                    <a:pt x="0" y="263"/>
                    <a:pt x="0" y="263"/>
                    <a:pt x="15" y="278"/>
                  </a:cubicBezTo>
                  <a:cubicBezTo>
                    <a:pt x="293" y="556"/>
                    <a:pt x="633" y="788"/>
                    <a:pt x="988" y="957"/>
                  </a:cubicBezTo>
                  <a:cubicBezTo>
                    <a:pt x="1234" y="1096"/>
                    <a:pt x="1497" y="1173"/>
                    <a:pt x="1790" y="1189"/>
                  </a:cubicBezTo>
                  <a:cubicBezTo>
                    <a:pt x="2114" y="1189"/>
                    <a:pt x="2438" y="1081"/>
                    <a:pt x="2716" y="911"/>
                  </a:cubicBezTo>
                  <a:cubicBezTo>
                    <a:pt x="2716" y="911"/>
                    <a:pt x="2716" y="911"/>
                    <a:pt x="2716" y="896"/>
                  </a:cubicBezTo>
                  <a:cubicBezTo>
                    <a:pt x="2453" y="355"/>
                    <a:pt x="1898" y="1"/>
                    <a:pt x="1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8"/>
            <p:cNvSpPr/>
            <p:nvPr/>
          </p:nvSpPr>
          <p:spPr>
            <a:xfrm>
              <a:off x="5441925" y="2665950"/>
              <a:ext cx="60950" cy="15075"/>
            </a:xfrm>
            <a:custGeom>
              <a:avLst/>
              <a:gdLst/>
              <a:ahLst/>
              <a:cxnLst/>
              <a:rect l="l" t="t" r="r" b="b"/>
              <a:pathLst>
                <a:path w="2438" h="603" extrusionOk="0">
                  <a:moveTo>
                    <a:pt x="15" y="0"/>
                  </a:moveTo>
                  <a:cubicBezTo>
                    <a:pt x="0" y="0"/>
                    <a:pt x="0" y="31"/>
                    <a:pt x="15" y="31"/>
                  </a:cubicBezTo>
                  <a:cubicBezTo>
                    <a:pt x="417" y="93"/>
                    <a:pt x="2407" y="587"/>
                    <a:pt x="2423" y="602"/>
                  </a:cubicBezTo>
                  <a:cubicBezTo>
                    <a:pt x="2438" y="602"/>
                    <a:pt x="2438" y="571"/>
                    <a:pt x="2438" y="571"/>
                  </a:cubicBezTo>
                  <a:cubicBezTo>
                    <a:pt x="2407" y="571"/>
                    <a:pt x="432" y="78"/>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8"/>
            <p:cNvSpPr/>
            <p:nvPr/>
          </p:nvSpPr>
          <p:spPr>
            <a:xfrm>
              <a:off x="5483950" y="2672500"/>
              <a:ext cx="12000" cy="13150"/>
            </a:xfrm>
            <a:custGeom>
              <a:avLst/>
              <a:gdLst/>
              <a:ahLst/>
              <a:cxnLst/>
              <a:rect l="l" t="t" r="r" b="b"/>
              <a:pathLst>
                <a:path w="480" h="526" extrusionOk="0">
                  <a:moveTo>
                    <a:pt x="464" y="1"/>
                  </a:moveTo>
                  <a:lnTo>
                    <a:pt x="1" y="124"/>
                  </a:lnTo>
                  <a:cubicBezTo>
                    <a:pt x="1" y="124"/>
                    <a:pt x="1" y="124"/>
                    <a:pt x="1" y="140"/>
                  </a:cubicBezTo>
                  <a:lnTo>
                    <a:pt x="325" y="510"/>
                  </a:lnTo>
                  <a:cubicBezTo>
                    <a:pt x="325" y="510"/>
                    <a:pt x="340" y="525"/>
                    <a:pt x="340" y="525"/>
                  </a:cubicBezTo>
                  <a:cubicBezTo>
                    <a:pt x="340" y="525"/>
                    <a:pt x="340" y="525"/>
                    <a:pt x="340" y="510"/>
                  </a:cubicBezTo>
                  <a:cubicBezTo>
                    <a:pt x="356" y="510"/>
                    <a:pt x="356" y="510"/>
                    <a:pt x="340" y="495"/>
                  </a:cubicBezTo>
                  <a:lnTo>
                    <a:pt x="32" y="140"/>
                  </a:lnTo>
                  <a:lnTo>
                    <a:pt x="464" y="16"/>
                  </a:lnTo>
                  <a:cubicBezTo>
                    <a:pt x="479" y="16"/>
                    <a:pt x="479" y="1"/>
                    <a:pt x="4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8"/>
            <p:cNvSpPr/>
            <p:nvPr/>
          </p:nvSpPr>
          <p:spPr>
            <a:xfrm>
              <a:off x="5466600" y="2666325"/>
              <a:ext cx="12750" cy="17000"/>
            </a:xfrm>
            <a:custGeom>
              <a:avLst/>
              <a:gdLst/>
              <a:ahLst/>
              <a:cxnLst/>
              <a:rect l="l" t="t" r="r" b="b"/>
              <a:pathLst>
                <a:path w="510" h="680" extrusionOk="0">
                  <a:moveTo>
                    <a:pt x="494" y="1"/>
                  </a:moveTo>
                  <a:lnTo>
                    <a:pt x="1" y="201"/>
                  </a:lnTo>
                  <a:cubicBezTo>
                    <a:pt x="1" y="201"/>
                    <a:pt x="1" y="217"/>
                    <a:pt x="1" y="217"/>
                  </a:cubicBezTo>
                  <a:lnTo>
                    <a:pt x="340" y="680"/>
                  </a:lnTo>
                  <a:lnTo>
                    <a:pt x="355" y="680"/>
                  </a:lnTo>
                  <a:cubicBezTo>
                    <a:pt x="371" y="680"/>
                    <a:pt x="371" y="664"/>
                    <a:pt x="355" y="664"/>
                  </a:cubicBezTo>
                  <a:lnTo>
                    <a:pt x="31" y="217"/>
                  </a:lnTo>
                  <a:lnTo>
                    <a:pt x="494" y="32"/>
                  </a:lnTo>
                  <a:cubicBezTo>
                    <a:pt x="510" y="16"/>
                    <a:pt x="510" y="16"/>
                    <a:pt x="510" y="16"/>
                  </a:cubicBezTo>
                  <a:cubicBezTo>
                    <a:pt x="510" y="1"/>
                    <a:pt x="494"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8"/>
            <p:cNvSpPr/>
            <p:nvPr/>
          </p:nvSpPr>
          <p:spPr>
            <a:xfrm>
              <a:off x="5453100" y="2664900"/>
              <a:ext cx="8500" cy="10725"/>
            </a:xfrm>
            <a:custGeom>
              <a:avLst/>
              <a:gdLst/>
              <a:ahLst/>
              <a:cxnLst/>
              <a:rect l="l" t="t" r="r" b="b"/>
              <a:pathLst>
                <a:path w="340" h="429" extrusionOk="0">
                  <a:moveTo>
                    <a:pt x="332" y="0"/>
                  </a:moveTo>
                  <a:cubicBezTo>
                    <a:pt x="328" y="0"/>
                    <a:pt x="325" y="4"/>
                    <a:pt x="325" y="12"/>
                  </a:cubicBezTo>
                  <a:lnTo>
                    <a:pt x="1" y="150"/>
                  </a:lnTo>
                  <a:cubicBezTo>
                    <a:pt x="1" y="166"/>
                    <a:pt x="1" y="166"/>
                    <a:pt x="1" y="166"/>
                  </a:cubicBezTo>
                  <a:lnTo>
                    <a:pt x="217" y="428"/>
                  </a:lnTo>
                  <a:lnTo>
                    <a:pt x="232" y="428"/>
                  </a:lnTo>
                  <a:cubicBezTo>
                    <a:pt x="232" y="428"/>
                    <a:pt x="232" y="413"/>
                    <a:pt x="232" y="413"/>
                  </a:cubicBezTo>
                  <a:lnTo>
                    <a:pt x="31" y="166"/>
                  </a:lnTo>
                  <a:lnTo>
                    <a:pt x="340" y="27"/>
                  </a:lnTo>
                  <a:cubicBezTo>
                    <a:pt x="340" y="27"/>
                    <a:pt x="340" y="12"/>
                    <a:pt x="340" y="12"/>
                  </a:cubicBezTo>
                  <a:cubicBezTo>
                    <a:pt x="340" y="4"/>
                    <a:pt x="336" y="0"/>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8"/>
            <p:cNvSpPr/>
            <p:nvPr/>
          </p:nvSpPr>
          <p:spPr>
            <a:xfrm>
              <a:off x="5499775" y="2726900"/>
              <a:ext cx="31650" cy="69075"/>
            </a:xfrm>
            <a:custGeom>
              <a:avLst/>
              <a:gdLst/>
              <a:ahLst/>
              <a:cxnLst/>
              <a:rect l="l" t="t" r="r" b="b"/>
              <a:pathLst>
                <a:path w="1266" h="2763" extrusionOk="0">
                  <a:moveTo>
                    <a:pt x="340" y="31"/>
                  </a:moveTo>
                  <a:cubicBezTo>
                    <a:pt x="618" y="355"/>
                    <a:pt x="849" y="710"/>
                    <a:pt x="1019" y="1096"/>
                  </a:cubicBezTo>
                  <a:cubicBezTo>
                    <a:pt x="1235" y="1667"/>
                    <a:pt x="1127" y="2300"/>
                    <a:pt x="726" y="2732"/>
                  </a:cubicBezTo>
                  <a:cubicBezTo>
                    <a:pt x="463" y="2546"/>
                    <a:pt x="263" y="2284"/>
                    <a:pt x="139" y="1991"/>
                  </a:cubicBezTo>
                  <a:cubicBezTo>
                    <a:pt x="47" y="1729"/>
                    <a:pt x="31" y="1435"/>
                    <a:pt x="62" y="1173"/>
                  </a:cubicBezTo>
                  <a:cubicBezTo>
                    <a:pt x="109" y="772"/>
                    <a:pt x="201" y="402"/>
                    <a:pt x="340" y="31"/>
                  </a:cubicBezTo>
                  <a:close/>
                  <a:moveTo>
                    <a:pt x="325" y="0"/>
                  </a:moveTo>
                  <a:cubicBezTo>
                    <a:pt x="186" y="371"/>
                    <a:pt x="78" y="772"/>
                    <a:pt x="47" y="1158"/>
                  </a:cubicBezTo>
                  <a:cubicBezTo>
                    <a:pt x="1" y="1451"/>
                    <a:pt x="31" y="1729"/>
                    <a:pt x="124" y="1991"/>
                  </a:cubicBezTo>
                  <a:cubicBezTo>
                    <a:pt x="247" y="2300"/>
                    <a:pt x="463" y="2562"/>
                    <a:pt x="726" y="2762"/>
                  </a:cubicBezTo>
                  <a:lnTo>
                    <a:pt x="741" y="2762"/>
                  </a:lnTo>
                  <a:cubicBezTo>
                    <a:pt x="1142" y="2315"/>
                    <a:pt x="1266" y="1667"/>
                    <a:pt x="1050" y="1096"/>
                  </a:cubicBezTo>
                  <a:cubicBezTo>
                    <a:pt x="865" y="695"/>
                    <a:pt x="633" y="324"/>
                    <a:pt x="3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8"/>
            <p:cNvSpPr/>
            <p:nvPr/>
          </p:nvSpPr>
          <p:spPr>
            <a:xfrm>
              <a:off x="5507875" y="2726900"/>
              <a:ext cx="9675" cy="61750"/>
            </a:xfrm>
            <a:custGeom>
              <a:avLst/>
              <a:gdLst/>
              <a:ahLst/>
              <a:cxnLst/>
              <a:rect l="l" t="t" r="r" b="b"/>
              <a:pathLst>
                <a:path w="387" h="2470" extrusionOk="0">
                  <a:moveTo>
                    <a:pt x="16" y="0"/>
                  </a:moveTo>
                  <a:cubicBezTo>
                    <a:pt x="16" y="0"/>
                    <a:pt x="1" y="16"/>
                    <a:pt x="1" y="16"/>
                  </a:cubicBezTo>
                  <a:cubicBezTo>
                    <a:pt x="93" y="417"/>
                    <a:pt x="355" y="2438"/>
                    <a:pt x="355" y="2469"/>
                  </a:cubicBezTo>
                  <a:lnTo>
                    <a:pt x="386" y="2469"/>
                  </a:lnTo>
                  <a:cubicBezTo>
                    <a:pt x="371" y="2438"/>
                    <a:pt x="124" y="417"/>
                    <a:pt x="31" y="16"/>
                  </a:cubicBezTo>
                  <a:cubicBezTo>
                    <a:pt x="31" y="0"/>
                    <a:pt x="16"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8"/>
            <p:cNvSpPr/>
            <p:nvPr/>
          </p:nvSpPr>
          <p:spPr>
            <a:xfrm>
              <a:off x="5508650" y="2769325"/>
              <a:ext cx="13525" cy="11600"/>
            </a:xfrm>
            <a:custGeom>
              <a:avLst/>
              <a:gdLst/>
              <a:ahLst/>
              <a:cxnLst/>
              <a:rect l="l" t="t" r="r" b="b"/>
              <a:pathLst>
                <a:path w="541" h="464" extrusionOk="0">
                  <a:moveTo>
                    <a:pt x="232" y="1"/>
                  </a:moveTo>
                  <a:lnTo>
                    <a:pt x="0" y="448"/>
                  </a:lnTo>
                  <a:cubicBezTo>
                    <a:pt x="0" y="448"/>
                    <a:pt x="0" y="464"/>
                    <a:pt x="16" y="464"/>
                  </a:cubicBezTo>
                  <a:cubicBezTo>
                    <a:pt x="16" y="464"/>
                    <a:pt x="31" y="464"/>
                    <a:pt x="31" y="448"/>
                  </a:cubicBezTo>
                  <a:lnTo>
                    <a:pt x="247" y="32"/>
                  </a:lnTo>
                  <a:lnTo>
                    <a:pt x="510" y="402"/>
                  </a:lnTo>
                  <a:cubicBezTo>
                    <a:pt x="514" y="406"/>
                    <a:pt x="519" y="408"/>
                    <a:pt x="523" y="408"/>
                  </a:cubicBezTo>
                  <a:cubicBezTo>
                    <a:pt x="533" y="408"/>
                    <a:pt x="541" y="397"/>
                    <a:pt x="541" y="386"/>
                  </a:cubicBezTo>
                  <a:lnTo>
                    <a:pt x="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8"/>
            <p:cNvSpPr/>
            <p:nvPr/>
          </p:nvSpPr>
          <p:spPr>
            <a:xfrm>
              <a:off x="5504400" y="2751575"/>
              <a:ext cx="17400" cy="12775"/>
            </a:xfrm>
            <a:custGeom>
              <a:avLst/>
              <a:gdLst/>
              <a:ahLst/>
              <a:cxnLst/>
              <a:rect l="l" t="t" r="r" b="b"/>
              <a:pathLst>
                <a:path w="696" h="511" extrusionOk="0">
                  <a:moveTo>
                    <a:pt x="309" y="1"/>
                  </a:moveTo>
                  <a:lnTo>
                    <a:pt x="16" y="495"/>
                  </a:lnTo>
                  <a:cubicBezTo>
                    <a:pt x="1" y="495"/>
                    <a:pt x="16" y="510"/>
                    <a:pt x="16" y="510"/>
                  </a:cubicBezTo>
                  <a:lnTo>
                    <a:pt x="32" y="510"/>
                  </a:lnTo>
                  <a:lnTo>
                    <a:pt x="309" y="32"/>
                  </a:lnTo>
                  <a:lnTo>
                    <a:pt x="664" y="402"/>
                  </a:lnTo>
                  <a:lnTo>
                    <a:pt x="680" y="402"/>
                  </a:lnTo>
                  <a:cubicBezTo>
                    <a:pt x="695" y="402"/>
                    <a:pt x="695" y="387"/>
                    <a:pt x="680" y="387"/>
                  </a:cubicBezTo>
                  <a:lnTo>
                    <a:pt x="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8"/>
            <p:cNvSpPr/>
            <p:nvPr/>
          </p:nvSpPr>
          <p:spPr>
            <a:xfrm>
              <a:off x="5505575" y="2738075"/>
              <a:ext cx="11200" cy="7750"/>
            </a:xfrm>
            <a:custGeom>
              <a:avLst/>
              <a:gdLst/>
              <a:ahLst/>
              <a:cxnLst/>
              <a:rect l="l" t="t" r="r" b="b"/>
              <a:pathLst>
                <a:path w="448" h="310" extrusionOk="0">
                  <a:moveTo>
                    <a:pt x="170" y="1"/>
                  </a:moveTo>
                  <a:lnTo>
                    <a:pt x="0" y="294"/>
                  </a:lnTo>
                  <a:cubicBezTo>
                    <a:pt x="0" y="294"/>
                    <a:pt x="0" y="309"/>
                    <a:pt x="0" y="309"/>
                  </a:cubicBezTo>
                  <a:lnTo>
                    <a:pt x="31" y="309"/>
                  </a:lnTo>
                  <a:lnTo>
                    <a:pt x="185" y="32"/>
                  </a:lnTo>
                  <a:lnTo>
                    <a:pt x="417" y="263"/>
                  </a:lnTo>
                  <a:lnTo>
                    <a:pt x="432" y="263"/>
                  </a:lnTo>
                  <a:cubicBezTo>
                    <a:pt x="447" y="263"/>
                    <a:pt x="447" y="248"/>
                    <a:pt x="432" y="248"/>
                  </a:cubicBezTo>
                  <a:lnTo>
                    <a:pt x="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8"/>
            <p:cNvSpPr/>
            <p:nvPr/>
          </p:nvSpPr>
          <p:spPr>
            <a:xfrm>
              <a:off x="5413750" y="2783600"/>
              <a:ext cx="67925" cy="29725"/>
            </a:xfrm>
            <a:custGeom>
              <a:avLst/>
              <a:gdLst/>
              <a:ahLst/>
              <a:cxnLst/>
              <a:rect l="l" t="t" r="r" b="b"/>
              <a:pathLst>
                <a:path w="2717" h="1189" extrusionOk="0">
                  <a:moveTo>
                    <a:pt x="1281" y="32"/>
                  </a:moveTo>
                  <a:cubicBezTo>
                    <a:pt x="1883" y="32"/>
                    <a:pt x="2423" y="371"/>
                    <a:pt x="2701" y="896"/>
                  </a:cubicBezTo>
                  <a:cubicBezTo>
                    <a:pt x="2423" y="1065"/>
                    <a:pt x="2099" y="1158"/>
                    <a:pt x="1791" y="1173"/>
                  </a:cubicBezTo>
                  <a:cubicBezTo>
                    <a:pt x="1513" y="1158"/>
                    <a:pt x="1235" y="1081"/>
                    <a:pt x="988" y="942"/>
                  </a:cubicBezTo>
                  <a:cubicBezTo>
                    <a:pt x="649" y="757"/>
                    <a:pt x="325" y="541"/>
                    <a:pt x="47" y="263"/>
                  </a:cubicBezTo>
                  <a:cubicBezTo>
                    <a:pt x="433" y="124"/>
                    <a:pt x="849" y="47"/>
                    <a:pt x="1266" y="32"/>
                  </a:cubicBezTo>
                  <a:close/>
                  <a:moveTo>
                    <a:pt x="1266" y="1"/>
                  </a:moveTo>
                  <a:cubicBezTo>
                    <a:pt x="834" y="32"/>
                    <a:pt x="417" y="109"/>
                    <a:pt x="16" y="248"/>
                  </a:cubicBezTo>
                  <a:cubicBezTo>
                    <a:pt x="16" y="248"/>
                    <a:pt x="16" y="263"/>
                    <a:pt x="1" y="263"/>
                  </a:cubicBezTo>
                  <a:lnTo>
                    <a:pt x="16" y="263"/>
                  </a:lnTo>
                  <a:cubicBezTo>
                    <a:pt x="294" y="541"/>
                    <a:pt x="633" y="788"/>
                    <a:pt x="988" y="957"/>
                  </a:cubicBezTo>
                  <a:cubicBezTo>
                    <a:pt x="1235" y="1096"/>
                    <a:pt x="1497" y="1173"/>
                    <a:pt x="1775" y="1189"/>
                  </a:cubicBezTo>
                  <a:lnTo>
                    <a:pt x="1791" y="1189"/>
                  </a:lnTo>
                  <a:cubicBezTo>
                    <a:pt x="2115" y="1189"/>
                    <a:pt x="2439" y="1081"/>
                    <a:pt x="2716" y="911"/>
                  </a:cubicBezTo>
                  <a:cubicBezTo>
                    <a:pt x="2716" y="911"/>
                    <a:pt x="2716" y="896"/>
                    <a:pt x="2716" y="896"/>
                  </a:cubicBezTo>
                  <a:cubicBezTo>
                    <a:pt x="2454" y="356"/>
                    <a:pt x="1899" y="1"/>
                    <a:pt x="1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8"/>
            <p:cNvSpPr/>
            <p:nvPr/>
          </p:nvSpPr>
          <p:spPr>
            <a:xfrm>
              <a:off x="5413750" y="2789775"/>
              <a:ext cx="60975" cy="15075"/>
            </a:xfrm>
            <a:custGeom>
              <a:avLst/>
              <a:gdLst/>
              <a:ahLst/>
              <a:cxnLst/>
              <a:rect l="l" t="t" r="r" b="b"/>
              <a:pathLst>
                <a:path w="2439" h="603" extrusionOk="0">
                  <a:moveTo>
                    <a:pt x="16" y="1"/>
                  </a:moveTo>
                  <a:cubicBezTo>
                    <a:pt x="16" y="1"/>
                    <a:pt x="1" y="1"/>
                    <a:pt x="1" y="16"/>
                  </a:cubicBezTo>
                  <a:cubicBezTo>
                    <a:pt x="1" y="16"/>
                    <a:pt x="16" y="31"/>
                    <a:pt x="16" y="31"/>
                  </a:cubicBezTo>
                  <a:cubicBezTo>
                    <a:pt x="417" y="93"/>
                    <a:pt x="2408" y="587"/>
                    <a:pt x="2423" y="602"/>
                  </a:cubicBezTo>
                  <a:cubicBezTo>
                    <a:pt x="2439" y="602"/>
                    <a:pt x="2439" y="571"/>
                    <a:pt x="2439" y="571"/>
                  </a:cubicBezTo>
                  <a:cubicBezTo>
                    <a:pt x="2408" y="571"/>
                    <a:pt x="433" y="62"/>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8"/>
            <p:cNvSpPr/>
            <p:nvPr/>
          </p:nvSpPr>
          <p:spPr>
            <a:xfrm>
              <a:off x="5455800" y="2796325"/>
              <a:ext cx="11975" cy="12775"/>
            </a:xfrm>
            <a:custGeom>
              <a:avLst/>
              <a:gdLst/>
              <a:ahLst/>
              <a:cxnLst/>
              <a:rect l="l" t="t" r="r" b="b"/>
              <a:pathLst>
                <a:path w="479" h="511" extrusionOk="0">
                  <a:moveTo>
                    <a:pt x="463" y="1"/>
                  </a:moveTo>
                  <a:lnTo>
                    <a:pt x="1" y="124"/>
                  </a:lnTo>
                  <a:cubicBezTo>
                    <a:pt x="1" y="140"/>
                    <a:pt x="1" y="140"/>
                    <a:pt x="1" y="140"/>
                  </a:cubicBezTo>
                  <a:lnTo>
                    <a:pt x="325" y="510"/>
                  </a:lnTo>
                  <a:lnTo>
                    <a:pt x="340" y="510"/>
                  </a:lnTo>
                  <a:cubicBezTo>
                    <a:pt x="355" y="510"/>
                    <a:pt x="355" y="510"/>
                    <a:pt x="340" y="495"/>
                  </a:cubicBezTo>
                  <a:lnTo>
                    <a:pt x="31" y="140"/>
                  </a:lnTo>
                  <a:lnTo>
                    <a:pt x="463" y="16"/>
                  </a:lnTo>
                  <a:cubicBezTo>
                    <a:pt x="479" y="16"/>
                    <a:pt x="479" y="16"/>
                    <a:pt x="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8"/>
            <p:cNvSpPr/>
            <p:nvPr/>
          </p:nvSpPr>
          <p:spPr>
            <a:xfrm>
              <a:off x="5438450" y="2790150"/>
              <a:ext cx="12750" cy="17000"/>
            </a:xfrm>
            <a:custGeom>
              <a:avLst/>
              <a:gdLst/>
              <a:ahLst/>
              <a:cxnLst/>
              <a:rect l="l" t="t" r="r" b="b"/>
              <a:pathLst>
                <a:path w="510" h="680" extrusionOk="0">
                  <a:moveTo>
                    <a:pt x="494" y="1"/>
                  </a:moveTo>
                  <a:lnTo>
                    <a:pt x="0" y="202"/>
                  </a:lnTo>
                  <a:cubicBezTo>
                    <a:pt x="0" y="202"/>
                    <a:pt x="0" y="217"/>
                    <a:pt x="0" y="217"/>
                  </a:cubicBezTo>
                  <a:lnTo>
                    <a:pt x="340" y="680"/>
                  </a:lnTo>
                  <a:lnTo>
                    <a:pt x="355" y="680"/>
                  </a:lnTo>
                  <a:cubicBezTo>
                    <a:pt x="370" y="680"/>
                    <a:pt x="370" y="664"/>
                    <a:pt x="355" y="664"/>
                  </a:cubicBezTo>
                  <a:lnTo>
                    <a:pt x="31" y="217"/>
                  </a:lnTo>
                  <a:lnTo>
                    <a:pt x="494" y="32"/>
                  </a:lnTo>
                  <a:cubicBezTo>
                    <a:pt x="509" y="16"/>
                    <a:pt x="509"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8"/>
            <p:cNvSpPr/>
            <p:nvPr/>
          </p:nvSpPr>
          <p:spPr>
            <a:xfrm>
              <a:off x="5424950" y="2788625"/>
              <a:ext cx="8500" cy="10825"/>
            </a:xfrm>
            <a:custGeom>
              <a:avLst/>
              <a:gdLst/>
              <a:ahLst/>
              <a:cxnLst/>
              <a:rect l="l" t="t" r="r" b="b"/>
              <a:pathLst>
                <a:path w="340" h="433" extrusionOk="0">
                  <a:moveTo>
                    <a:pt x="324" y="0"/>
                  </a:moveTo>
                  <a:lnTo>
                    <a:pt x="0" y="155"/>
                  </a:lnTo>
                  <a:cubicBezTo>
                    <a:pt x="0" y="170"/>
                    <a:pt x="0" y="170"/>
                    <a:pt x="0" y="170"/>
                  </a:cubicBezTo>
                  <a:lnTo>
                    <a:pt x="216" y="432"/>
                  </a:lnTo>
                  <a:lnTo>
                    <a:pt x="232" y="432"/>
                  </a:lnTo>
                  <a:cubicBezTo>
                    <a:pt x="232" y="417"/>
                    <a:pt x="232" y="417"/>
                    <a:pt x="232" y="417"/>
                  </a:cubicBezTo>
                  <a:lnTo>
                    <a:pt x="31" y="170"/>
                  </a:lnTo>
                  <a:lnTo>
                    <a:pt x="340" y="31"/>
                  </a:lnTo>
                  <a:cubicBezTo>
                    <a:pt x="340" y="31"/>
                    <a:pt x="340" y="16"/>
                    <a:pt x="340" y="16"/>
                  </a:cubicBezTo>
                  <a:cubicBezTo>
                    <a:pt x="340" y="0"/>
                    <a:pt x="324" y="0"/>
                    <a:pt x="3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8"/>
            <p:cNvSpPr/>
            <p:nvPr/>
          </p:nvSpPr>
          <p:spPr>
            <a:xfrm>
              <a:off x="5449625" y="2709550"/>
              <a:ext cx="38225" cy="62500"/>
            </a:xfrm>
            <a:custGeom>
              <a:avLst/>
              <a:gdLst/>
              <a:ahLst/>
              <a:cxnLst/>
              <a:rect l="l" t="t" r="r" b="b"/>
              <a:pathLst>
                <a:path w="1529" h="2500" extrusionOk="0">
                  <a:moveTo>
                    <a:pt x="47" y="31"/>
                  </a:moveTo>
                  <a:cubicBezTo>
                    <a:pt x="417" y="247"/>
                    <a:pt x="741" y="509"/>
                    <a:pt x="1034" y="833"/>
                  </a:cubicBezTo>
                  <a:cubicBezTo>
                    <a:pt x="1420" y="1281"/>
                    <a:pt x="1497" y="1929"/>
                    <a:pt x="1266" y="2469"/>
                  </a:cubicBezTo>
                  <a:cubicBezTo>
                    <a:pt x="957" y="2361"/>
                    <a:pt x="680" y="2176"/>
                    <a:pt x="479" y="1944"/>
                  </a:cubicBezTo>
                  <a:cubicBezTo>
                    <a:pt x="309" y="1728"/>
                    <a:pt x="186" y="1466"/>
                    <a:pt x="140" y="1188"/>
                  </a:cubicBezTo>
                  <a:cubicBezTo>
                    <a:pt x="47" y="802"/>
                    <a:pt x="16" y="417"/>
                    <a:pt x="47" y="31"/>
                  </a:cubicBezTo>
                  <a:close/>
                  <a:moveTo>
                    <a:pt x="32" y="0"/>
                  </a:moveTo>
                  <a:cubicBezTo>
                    <a:pt x="1" y="401"/>
                    <a:pt x="32" y="802"/>
                    <a:pt x="124" y="1204"/>
                  </a:cubicBezTo>
                  <a:cubicBezTo>
                    <a:pt x="170" y="1466"/>
                    <a:pt x="278" y="1728"/>
                    <a:pt x="448" y="1960"/>
                  </a:cubicBezTo>
                  <a:cubicBezTo>
                    <a:pt x="680" y="2207"/>
                    <a:pt x="957" y="2392"/>
                    <a:pt x="1266" y="2500"/>
                  </a:cubicBezTo>
                  <a:cubicBezTo>
                    <a:pt x="1281" y="2500"/>
                    <a:pt x="1281" y="2484"/>
                    <a:pt x="1281" y="2484"/>
                  </a:cubicBezTo>
                  <a:cubicBezTo>
                    <a:pt x="1528" y="1929"/>
                    <a:pt x="1436" y="1281"/>
                    <a:pt x="1050" y="818"/>
                  </a:cubicBezTo>
                  <a:cubicBezTo>
                    <a:pt x="757" y="494"/>
                    <a:pt x="417" y="216"/>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8"/>
            <p:cNvSpPr/>
            <p:nvPr/>
          </p:nvSpPr>
          <p:spPr>
            <a:xfrm>
              <a:off x="5450025" y="2709550"/>
              <a:ext cx="28550" cy="55950"/>
            </a:xfrm>
            <a:custGeom>
              <a:avLst/>
              <a:gdLst/>
              <a:ahLst/>
              <a:cxnLst/>
              <a:rect l="l" t="t" r="r" b="b"/>
              <a:pathLst>
                <a:path w="1142" h="2238" extrusionOk="0">
                  <a:moveTo>
                    <a:pt x="16" y="0"/>
                  </a:moveTo>
                  <a:cubicBezTo>
                    <a:pt x="16" y="0"/>
                    <a:pt x="0" y="0"/>
                    <a:pt x="16" y="15"/>
                  </a:cubicBezTo>
                  <a:cubicBezTo>
                    <a:pt x="216" y="370"/>
                    <a:pt x="1111" y="2207"/>
                    <a:pt x="1111" y="2222"/>
                  </a:cubicBezTo>
                  <a:cubicBezTo>
                    <a:pt x="1126" y="2237"/>
                    <a:pt x="1126" y="2237"/>
                    <a:pt x="1126" y="2237"/>
                  </a:cubicBezTo>
                  <a:cubicBezTo>
                    <a:pt x="1142" y="2222"/>
                    <a:pt x="1142" y="2222"/>
                    <a:pt x="1142" y="2222"/>
                  </a:cubicBezTo>
                  <a:cubicBezTo>
                    <a:pt x="1126" y="2191"/>
                    <a:pt x="247" y="355"/>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8"/>
            <p:cNvSpPr/>
            <p:nvPr/>
          </p:nvSpPr>
          <p:spPr>
            <a:xfrm>
              <a:off x="5467750" y="2747725"/>
              <a:ext cx="12375" cy="12750"/>
            </a:xfrm>
            <a:custGeom>
              <a:avLst/>
              <a:gdLst/>
              <a:ahLst/>
              <a:cxnLst/>
              <a:rect l="l" t="t" r="r" b="b"/>
              <a:pathLst>
                <a:path w="495" h="510" extrusionOk="0">
                  <a:moveTo>
                    <a:pt x="78" y="1"/>
                  </a:moveTo>
                  <a:lnTo>
                    <a:pt x="1" y="494"/>
                  </a:lnTo>
                  <a:cubicBezTo>
                    <a:pt x="1" y="494"/>
                    <a:pt x="1" y="510"/>
                    <a:pt x="16" y="510"/>
                  </a:cubicBezTo>
                  <a:cubicBezTo>
                    <a:pt x="16" y="510"/>
                    <a:pt x="32" y="510"/>
                    <a:pt x="32" y="494"/>
                  </a:cubicBezTo>
                  <a:lnTo>
                    <a:pt x="93" y="32"/>
                  </a:lnTo>
                  <a:lnTo>
                    <a:pt x="479" y="294"/>
                  </a:lnTo>
                  <a:cubicBezTo>
                    <a:pt x="479" y="294"/>
                    <a:pt x="479" y="294"/>
                    <a:pt x="495" y="278"/>
                  </a:cubicBezTo>
                  <a:cubicBezTo>
                    <a:pt x="495" y="278"/>
                    <a:pt x="495" y="278"/>
                    <a:pt x="479" y="263"/>
                  </a:cubicBezTo>
                  <a:lnTo>
                    <a:pt x="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8"/>
            <p:cNvSpPr/>
            <p:nvPr/>
          </p:nvSpPr>
          <p:spPr>
            <a:xfrm>
              <a:off x="5458500" y="2731525"/>
              <a:ext cx="15450" cy="14675"/>
            </a:xfrm>
            <a:custGeom>
              <a:avLst/>
              <a:gdLst/>
              <a:ahLst/>
              <a:cxnLst/>
              <a:rect l="l" t="t" r="r" b="b"/>
              <a:pathLst>
                <a:path w="618" h="587" extrusionOk="0">
                  <a:moveTo>
                    <a:pt x="155" y="1"/>
                  </a:moveTo>
                  <a:cubicBezTo>
                    <a:pt x="139" y="1"/>
                    <a:pt x="139" y="1"/>
                    <a:pt x="124" y="16"/>
                  </a:cubicBezTo>
                  <a:lnTo>
                    <a:pt x="1" y="571"/>
                  </a:lnTo>
                  <a:cubicBezTo>
                    <a:pt x="1" y="571"/>
                    <a:pt x="16" y="587"/>
                    <a:pt x="16" y="587"/>
                  </a:cubicBezTo>
                  <a:cubicBezTo>
                    <a:pt x="31" y="587"/>
                    <a:pt x="31" y="571"/>
                    <a:pt x="31" y="571"/>
                  </a:cubicBezTo>
                  <a:lnTo>
                    <a:pt x="155" y="31"/>
                  </a:lnTo>
                  <a:lnTo>
                    <a:pt x="602" y="278"/>
                  </a:lnTo>
                  <a:cubicBezTo>
                    <a:pt x="618" y="278"/>
                    <a:pt x="618" y="278"/>
                    <a:pt x="618" y="263"/>
                  </a:cubicBezTo>
                  <a:cubicBezTo>
                    <a:pt x="618" y="263"/>
                    <a:pt x="618" y="247"/>
                    <a:pt x="618" y="247"/>
                  </a:cubicBezTo>
                  <a:lnTo>
                    <a:pt x="1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8"/>
            <p:cNvSpPr/>
            <p:nvPr/>
          </p:nvSpPr>
          <p:spPr>
            <a:xfrm>
              <a:off x="5453875" y="2719575"/>
              <a:ext cx="10050" cy="8500"/>
            </a:xfrm>
            <a:custGeom>
              <a:avLst/>
              <a:gdLst/>
              <a:ahLst/>
              <a:cxnLst/>
              <a:rect l="l" t="t" r="r" b="b"/>
              <a:pathLst>
                <a:path w="402" h="340" extrusionOk="0">
                  <a:moveTo>
                    <a:pt x="62" y="0"/>
                  </a:moveTo>
                  <a:lnTo>
                    <a:pt x="0" y="324"/>
                  </a:lnTo>
                  <a:cubicBezTo>
                    <a:pt x="0" y="340"/>
                    <a:pt x="0" y="340"/>
                    <a:pt x="0" y="340"/>
                  </a:cubicBezTo>
                  <a:lnTo>
                    <a:pt x="16" y="340"/>
                  </a:lnTo>
                  <a:lnTo>
                    <a:pt x="78" y="31"/>
                  </a:lnTo>
                  <a:lnTo>
                    <a:pt x="386" y="170"/>
                  </a:lnTo>
                  <a:lnTo>
                    <a:pt x="402" y="170"/>
                  </a:lnTo>
                  <a:cubicBezTo>
                    <a:pt x="402" y="155"/>
                    <a:pt x="402" y="155"/>
                    <a:pt x="386" y="155"/>
                  </a:cubicBezTo>
                  <a:lnTo>
                    <a:pt x="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7" name="Google Shape;2077;p38"/>
          <p:cNvGrpSpPr/>
          <p:nvPr/>
        </p:nvGrpSpPr>
        <p:grpSpPr>
          <a:xfrm>
            <a:off x="7075842" y="1266132"/>
            <a:ext cx="838522" cy="1937532"/>
            <a:chOff x="2936583" y="3029488"/>
            <a:chExt cx="518598" cy="1198227"/>
          </a:xfrm>
        </p:grpSpPr>
        <p:sp>
          <p:nvSpPr>
            <p:cNvPr id="2078" name="Google Shape;2078;p38"/>
            <p:cNvSpPr/>
            <p:nvPr/>
          </p:nvSpPr>
          <p:spPr>
            <a:xfrm>
              <a:off x="2936583" y="3029488"/>
              <a:ext cx="518598" cy="1057150"/>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8"/>
            <p:cNvSpPr/>
            <p:nvPr/>
          </p:nvSpPr>
          <p:spPr>
            <a:xfrm>
              <a:off x="3070379" y="32687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grpSp>
        <p:nvGrpSpPr>
          <p:cNvPr id="1618" name="Google Shape;1618;p35"/>
          <p:cNvGrpSpPr/>
          <p:nvPr/>
        </p:nvGrpSpPr>
        <p:grpSpPr>
          <a:xfrm>
            <a:off x="6107771" y="3649315"/>
            <a:ext cx="1287145" cy="934924"/>
            <a:chOff x="2508373" y="2779889"/>
            <a:chExt cx="337523" cy="337680"/>
          </a:xfrm>
        </p:grpSpPr>
        <p:sp>
          <p:nvSpPr>
            <p:cNvPr id="1619" name="Google Shape;1619;p35"/>
            <p:cNvSpPr/>
            <p:nvPr/>
          </p:nvSpPr>
          <p:spPr>
            <a:xfrm>
              <a:off x="2508373" y="2779889"/>
              <a:ext cx="256971" cy="256971"/>
            </a:xfrm>
            <a:custGeom>
              <a:avLst/>
              <a:gdLst/>
              <a:ahLst/>
              <a:cxnLst/>
              <a:rect l="l" t="t" r="r" b="b"/>
              <a:pathLst>
                <a:path w="9781" h="9781" extrusionOk="0">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2561391" y="2852034"/>
              <a:ext cx="131783" cy="112814"/>
            </a:xfrm>
            <a:custGeom>
              <a:avLst/>
              <a:gdLst/>
              <a:ahLst/>
              <a:cxnLst/>
              <a:rect l="l" t="t" r="r" b="b"/>
              <a:pathLst>
                <a:path w="5016" h="4294" extrusionOk="0">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2599302" y="2880277"/>
              <a:ext cx="65629" cy="56223"/>
            </a:xfrm>
            <a:custGeom>
              <a:avLst/>
              <a:gdLst/>
              <a:ahLst/>
              <a:cxnLst/>
              <a:rect l="l" t="t" r="r" b="b"/>
              <a:pathLst>
                <a:path w="2498" h="2140" extrusionOk="0">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2677121" y="2948611"/>
              <a:ext cx="168775" cy="168958"/>
            </a:xfrm>
            <a:custGeom>
              <a:avLst/>
              <a:gdLst/>
              <a:ahLst/>
              <a:cxnLst/>
              <a:rect l="l" t="t" r="r" b="b"/>
              <a:pathLst>
                <a:path w="6424" h="6431" extrusionOk="0">
                  <a:moveTo>
                    <a:pt x="3017" y="1"/>
                  </a:moveTo>
                  <a:cubicBezTo>
                    <a:pt x="2879" y="1"/>
                    <a:pt x="2754" y="98"/>
                    <a:pt x="2733" y="237"/>
                  </a:cubicBezTo>
                  <a:lnTo>
                    <a:pt x="2587" y="965"/>
                  </a:lnTo>
                  <a:cubicBezTo>
                    <a:pt x="2407" y="1014"/>
                    <a:pt x="2234" y="1090"/>
                    <a:pt x="2067" y="1180"/>
                  </a:cubicBezTo>
                  <a:lnTo>
                    <a:pt x="1450" y="764"/>
                  </a:lnTo>
                  <a:cubicBezTo>
                    <a:pt x="1404" y="733"/>
                    <a:pt x="1350" y="718"/>
                    <a:pt x="1296" y="718"/>
                  </a:cubicBezTo>
                  <a:cubicBezTo>
                    <a:pt x="1218" y="718"/>
                    <a:pt x="1139" y="748"/>
                    <a:pt x="1082" y="805"/>
                  </a:cubicBezTo>
                  <a:lnTo>
                    <a:pt x="805" y="1083"/>
                  </a:lnTo>
                  <a:cubicBezTo>
                    <a:pt x="701" y="1180"/>
                    <a:pt x="687" y="1340"/>
                    <a:pt x="763" y="1451"/>
                  </a:cubicBezTo>
                  <a:lnTo>
                    <a:pt x="1179" y="2068"/>
                  </a:lnTo>
                  <a:cubicBezTo>
                    <a:pt x="1089" y="2234"/>
                    <a:pt x="1013" y="2408"/>
                    <a:pt x="964" y="2588"/>
                  </a:cubicBezTo>
                  <a:lnTo>
                    <a:pt x="236" y="2734"/>
                  </a:lnTo>
                  <a:cubicBezTo>
                    <a:pt x="97" y="2761"/>
                    <a:pt x="0" y="2879"/>
                    <a:pt x="0" y="3018"/>
                  </a:cubicBezTo>
                  <a:lnTo>
                    <a:pt x="0" y="3413"/>
                  </a:lnTo>
                  <a:cubicBezTo>
                    <a:pt x="0" y="3552"/>
                    <a:pt x="97" y="3670"/>
                    <a:pt x="236" y="3698"/>
                  </a:cubicBezTo>
                  <a:lnTo>
                    <a:pt x="964" y="3844"/>
                  </a:lnTo>
                  <a:cubicBezTo>
                    <a:pt x="1013" y="4024"/>
                    <a:pt x="1089" y="4197"/>
                    <a:pt x="1179" y="4364"/>
                  </a:cubicBezTo>
                  <a:lnTo>
                    <a:pt x="763" y="4981"/>
                  </a:lnTo>
                  <a:cubicBezTo>
                    <a:pt x="687" y="5092"/>
                    <a:pt x="701" y="5252"/>
                    <a:pt x="805" y="5349"/>
                  </a:cubicBezTo>
                  <a:lnTo>
                    <a:pt x="1082" y="5626"/>
                  </a:lnTo>
                  <a:cubicBezTo>
                    <a:pt x="1139" y="5683"/>
                    <a:pt x="1218" y="5714"/>
                    <a:pt x="1296" y="5714"/>
                  </a:cubicBezTo>
                  <a:cubicBezTo>
                    <a:pt x="1350" y="5714"/>
                    <a:pt x="1404" y="5699"/>
                    <a:pt x="1450" y="5668"/>
                  </a:cubicBezTo>
                  <a:lnTo>
                    <a:pt x="2067" y="5252"/>
                  </a:lnTo>
                  <a:cubicBezTo>
                    <a:pt x="2234" y="5342"/>
                    <a:pt x="2407" y="5418"/>
                    <a:pt x="2587" y="5467"/>
                  </a:cubicBezTo>
                  <a:lnTo>
                    <a:pt x="2733" y="6195"/>
                  </a:lnTo>
                  <a:cubicBezTo>
                    <a:pt x="2754" y="6334"/>
                    <a:pt x="2879" y="6431"/>
                    <a:pt x="3017" y="6431"/>
                  </a:cubicBezTo>
                  <a:lnTo>
                    <a:pt x="3413" y="6431"/>
                  </a:lnTo>
                  <a:cubicBezTo>
                    <a:pt x="3552" y="6431"/>
                    <a:pt x="3669" y="6334"/>
                    <a:pt x="3697" y="6195"/>
                  </a:cubicBezTo>
                  <a:lnTo>
                    <a:pt x="3843" y="5467"/>
                  </a:lnTo>
                  <a:cubicBezTo>
                    <a:pt x="4023" y="5418"/>
                    <a:pt x="4197" y="5342"/>
                    <a:pt x="4356" y="5252"/>
                  </a:cubicBezTo>
                  <a:lnTo>
                    <a:pt x="4980" y="5668"/>
                  </a:lnTo>
                  <a:cubicBezTo>
                    <a:pt x="5027" y="5697"/>
                    <a:pt x="5080" y="5711"/>
                    <a:pt x="5134" y="5711"/>
                  </a:cubicBezTo>
                  <a:cubicBezTo>
                    <a:pt x="5209" y="5711"/>
                    <a:pt x="5284" y="5683"/>
                    <a:pt x="5341" y="5626"/>
                  </a:cubicBezTo>
                  <a:lnTo>
                    <a:pt x="5625" y="5342"/>
                  </a:lnTo>
                  <a:cubicBezTo>
                    <a:pt x="5723" y="5245"/>
                    <a:pt x="5736" y="5092"/>
                    <a:pt x="5660" y="4974"/>
                  </a:cubicBezTo>
                  <a:lnTo>
                    <a:pt x="5251" y="4357"/>
                  </a:lnTo>
                  <a:cubicBezTo>
                    <a:pt x="5341" y="4190"/>
                    <a:pt x="5410" y="4024"/>
                    <a:pt x="5466" y="3844"/>
                  </a:cubicBezTo>
                  <a:lnTo>
                    <a:pt x="6194" y="3698"/>
                  </a:lnTo>
                  <a:cubicBezTo>
                    <a:pt x="6326" y="3670"/>
                    <a:pt x="6423" y="3552"/>
                    <a:pt x="6423" y="3413"/>
                  </a:cubicBezTo>
                  <a:lnTo>
                    <a:pt x="6423" y="3018"/>
                  </a:lnTo>
                  <a:cubicBezTo>
                    <a:pt x="6423" y="2879"/>
                    <a:pt x="6333" y="2761"/>
                    <a:pt x="6194" y="2734"/>
                  </a:cubicBezTo>
                  <a:lnTo>
                    <a:pt x="5466" y="2588"/>
                  </a:lnTo>
                  <a:cubicBezTo>
                    <a:pt x="5417" y="2408"/>
                    <a:pt x="5348" y="2234"/>
                    <a:pt x="5251" y="2068"/>
                  </a:cubicBezTo>
                  <a:lnTo>
                    <a:pt x="5667" y="1451"/>
                  </a:lnTo>
                  <a:cubicBezTo>
                    <a:pt x="5743" y="1340"/>
                    <a:pt x="5729" y="1180"/>
                    <a:pt x="5632" y="1083"/>
                  </a:cubicBezTo>
                  <a:lnTo>
                    <a:pt x="5348" y="805"/>
                  </a:lnTo>
                  <a:cubicBezTo>
                    <a:pt x="5291" y="748"/>
                    <a:pt x="5214" y="718"/>
                    <a:pt x="5137" y="718"/>
                  </a:cubicBezTo>
                  <a:cubicBezTo>
                    <a:pt x="5083" y="718"/>
                    <a:pt x="5029" y="733"/>
                    <a:pt x="4980" y="764"/>
                  </a:cubicBezTo>
                  <a:lnTo>
                    <a:pt x="4363" y="1180"/>
                  </a:lnTo>
                  <a:cubicBezTo>
                    <a:pt x="4197" y="1090"/>
                    <a:pt x="4030" y="1014"/>
                    <a:pt x="3850" y="965"/>
                  </a:cubicBezTo>
                  <a:lnTo>
                    <a:pt x="3704" y="237"/>
                  </a:lnTo>
                  <a:cubicBezTo>
                    <a:pt x="3676" y="98"/>
                    <a:pt x="3558" y="1"/>
                    <a:pt x="3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2705180" y="2990910"/>
              <a:ext cx="98601" cy="84466"/>
            </a:xfrm>
            <a:custGeom>
              <a:avLst/>
              <a:gdLst/>
              <a:ahLst/>
              <a:cxnLst/>
              <a:rect l="l" t="t" r="r" b="b"/>
              <a:pathLst>
                <a:path w="3753" h="3215" extrusionOk="0">
                  <a:moveTo>
                    <a:pt x="2144" y="0"/>
                  </a:moveTo>
                  <a:cubicBezTo>
                    <a:pt x="715" y="0"/>
                    <a:pt x="0" y="1727"/>
                    <a:pt x="1013" y="2740"/>
                  </a:cubicBezTo>
                  <a:cubicBezTo>
                    <a:pt x="1341" y="3068"/>
                    <a:pt x="1743" y="3215"/>
                    <a:pt x="2138" y="3215"/>
                  </a:cubicBezTo>
                  <a:cubicBezTo>
                    <a:pt x="2963" y="3215"/>
                    <a:pt x="3753" y="2573"/>
                    <a:pt x="3753" y="1602"/>
                  </a:cubicBezTo>
                  <a:cubicBezTo>
                    <a:pt x="3753" y="721"/>
                    <a:pt x="3031" y="0"/>
                    <a:pt x="2144" y="0"/>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2727774" y="3007856"/>
              <a:ext cx="59061" cy="50601"/>
            </a:xfrm>
            <a:custGeom>
              <a:avLst/>
              <a:gdLst/>
              <a:ahLst/>
              <a:cxnLst/>
              <a:rect l="l" t="t" r="r" b="b"/>
              <a:pathLst>
                <a:path w="2248" h="1926" extrusionOk="0">
                  <a:moveTo>
                    <a:pt x="1284" y="0"/>
                  </a:moveTo>
                  <a:cubicBezTo>
                    <a:pt x="430" y="0"/>
                    <a:pt x="0" y="1034"/>
                    <a:pt x="604" y="1644"/>
                  </a:cubicBezTo>
                  <a:cubicBezTo>
                    <a:pt x="801" y="1839"/>
                    <a:pt x="1041" y="1926"/>
                    <a:pt x="1277" y="1926"/>
                  </a:cubicBezTo>
                  <a:cubicBezTo>
                    <a:pt x="1773" y="1926"/>
                    <a:pt x="2248" y="1540"/>
                    <a:pt x="2248" y="957"/>
                  </a:cubicBezTo>
                  <a:cubicBezTo>
                    <a:pt x="2248" y="430"/>
                    <a:pt x="1818" y="0"/>
                    <a:pt x="1284" y="0"/>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a:off x="6280047" y="961068"/>
            <a:ext cx="2293872" cy="2047307"/>
            <a:chOff x="4179067" y="2811495"/>
            <a:chExt cx="286475" cy="274390"/>
          </a:xfrm>
        </p:grpSpPr>
        <p:sp>
          <p:nvSpPr>
            <p:cNvPr id="1626" name="Google Shape;1626;p35"/>
            <p:cNvSpPr/>
            <p:nvPr/>
          </p:nvSpPr>
          <p:spPr>
            <a:xfrm>
              <a:off x="4333786" y="2956651"/>
              <a:ext cx="69990" cy="69990"/>
            </a:xfrm>
            <a:custGeom>
              <a:avLst/>
              <a:gdLst/>
              <a:ahLst/>
              <a:cxnLst/>
              <a:rect l="l" t="t" r="r" b="b"/>
              <a:pathLst>
                <a:path w="2664" h="2664" extrusionOk="0">
                  <a:moveTo>
                    <a:pt x="493" y="0"/>
                  </a:moveTo>
                  <a:lnTo>
                    <a:pt x="0" y="493"/>
                  </a:lnTo>
                  <a:lnTo>
                    <a:pt x="2171" y="2664"/>
                  </a:lnTo>
                  <a:lnTo>
                    <a:pt x="2664" y="2171"/>
                  </a:lnTo>
                  <a:lnTo>
                    <a:pt x="493" y="0"/>
                  </a:lnTo>
                  <a:close/>
                </a:path>
              </a:pathLst>
            </a:custGeom>
            <a:solidFill>
              <a:srgbClr val="A79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4363290" y="2987022"/>
              <a:ext cx="102253" cy="98785"/>
            </a:xfrm>
            <a:custGeom>
              <a:avLst/>
              <a:gdLst/>
              <a:ahLst/>
              <a:cxnLst/>
              <a:rect l="l" t="t" r="r" b="b"/>
              <a:pathLst>
                <a:path w="3892" h="3760" extrusionOk="0">
                  <a:moveTo>
                    <a:pt x="820" y="1"/>
                  </a:moveTo>
                  <a:cubicBezTo>
                    <a:pt x="748" y="1"/>
                    <a:pt x="675" y="28"/>
                    <a:pt x="618" y="86"/>
                  </a:cubicBezTo>
                  <a:lnTo>
                    <a:pt x="112" y="592"/>
                  </a:lnTo>
                  <a:cubicBezTo>
                    <a:pt x="8" y="696"/>
                    <a:pt x="1" y="869"/>
                    <a:pt x="105" y="980"/>
                  </a:cubicBezTo>
                  <a:lnTo>
                    <a:pt x="2283" y="3471"/>
                  </a:lnTo>
                  <a:cubicBezTo>
                    <a:pt x="2456" y="3662"/>
                    <a:pt x="2696" y="3760"/>
                    <a:pt x="2936" y="3760"/>
                  </a:cubicBezTo>
                  <a:cubicBezTo>
                    <a:pt x="3156" y="3760"/>
                    <a:pt x="3376" y="3678"/>
                    <a:pt x="3545" y="3512"/>
                  </a:cubicBezTo>
                  <a:cubicBezTo>
                    <a:pt x="3892" y="3158"/>
                    <a:pt x="3878" y="2583"/>
                    <a:pt x="3503" y="2250"/>
                  </a:cubicBezTo>
                  <a:lnTo>
                    <a:pt x="1013" y="72"/>
                  </a:lnTo>
                  <a:cubicBezTo>
                    <a:pt x="956" y="25"/>
                    <a:pt x="888" y="1"/>
                    <a:pt x="820" y="1"/>
                  </a:cubicBezTo>
                  <a:close/>
                </a:path>
              </a:pathLst>
            </a:custGeom>
            <a:solidFill>
              <a:srgbClr val="EF95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4363474" y="2993826"/>
              <a:ext cx="98259" cy="92059"/>
            </a:xfrm>
            <a:custGeom>
              <a:avLst/>
              <a:gdLst/>
              <a:ahLst/>
              <a:cxnLst/>
              <a:rect l="l" t="t" r="r" b="b"/>
              <a:pathLst>
                <a:path w="3740" h="3504" extrusionOk="0">
                  <a:moveTo>
                    <a:pt x="438" y="0"/>
                  </a:moveTo>
                  <a:lnTo>
                    <a:pt x="112" y="333"/>
                  </a:lnTo>
                  <a:cubicBezTo>
                    <a:pt x="1" y="437"/>
                    <a:pt x="1" y="610"/>
                    <a:pt x="98" y="721"/>
                  </a:cubicBezTo>
                  <a:lnTo>
                    <a:pt x="2276" y="3212"/>
                  </a:lnTo>
                  <a:cubicBezTo>
                    <a:pt x="2449" y="3406"/>
                    <a:pt x="2687" y="3503"/>
                    <a:pt x="2926" y="3503"/>
                  </a:cubicBezTo>
                  <a:cubicBezTo>
                    <a:pt x="3147" y="3503"/>
                    <a:pt x="3368" y="3420"/>
                    <a:pt x="3538" y="3253"/>
                  </a:cubicBezTo>
                  <a:cubicBezTo>
                    <a:pt x="3628" y="3163"/>
                    <a:pt x="3698" y="3052"/>
                    <a:pt x="3739" y="2934"/>
                  </a:cubicBezTo>
                  <a:lnTo>
                    <a:pt x="3739" y="2934"/>
                  </a:lnTo>
                  <a:cubicBezTo>
                    <a:pt x="3645" y="2967"/>
                    <a:pt x="3547" y="2984"/>
                    <a:pt x="3450" y="2984"/>
                  </a:cubicBezTo>
                  <a:cubicBezTo>
                    <a:pt x="3205" y="2984"/>
                    <a:pt x="2965" y="2880"/>
                    <a:pt x="2796" y="2691"/>
                  </a:cubicBezTo>
                  <a:lnTo>
                    <a:pt x="4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4179067" y="2811495"/>
              <a:ext cx="215408" cy="196282"/>
            </a:xfrm>
            <a:custGeom>
              <a:avLst/>
              <a:gdLst/>
              <a:ahLst/>
              <a:cxnLst/>
              <a:rect l="l" t="t" r="r" b="b"/>
              <a:pathLst>
                <a:path w="8199" h="7471" extrusionOk="0">
                  <a:moveTo>
                    <a:pt x="4097" y="0"/>
                  </a:moveTo>
                  <a:cubicBezTo>
                    <a:pt x="3141" y="0"/>
                    <a:pt x="2185" y="365"/>
                    <a:pt x="1457" y="1093"/>
                  </a:cubicBezTo>
                  <a:cubicBezTo>
                    <a:pt x="0" y="2549"/>
                    <a:pt x="0" y="4922"/>
                    <a:pt x="1457" y="6378"/>
                  </a:cubicBezTo>
                  <a:cubicBezTo>
                    <a:pt x="2185" y="7107"/>
                    <a:pt x="3141" y="7471"/>
                    <a:pt x="4097" y="7471"/>
                  </a:cubicBezTo>
                  <a:cubicBezTo>
                    <a:pt x="5053" y="7471"/>
                    <a:pt x="6010" y="7107"/>
                    <a:pt x="6742" y="6378"/>
                  </a:cubicBezTo>
                  <a:cubicBezTo>
                    <a:pt x="8199" y="4922"/>
                    <a:pt x="8199" y="2549"/>
                    <a:pt x="6742" y="1093"/>
                  </a:cubicBezTo>
                  <a:cubicBezTo>
                    <a:pt x="6010" y="365"/>
                    <a:pt x="5053" y="0"/>
                    <a:pt x="40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4204210" y="2834405"/>
              <a:ext cx="165123" cy="150463"/>
            </a:xfrm>
            <a:custGeom>
              <a:avLst/>
              <a:gdLst/>
              <a:ahLst/>
              <a:cxnLst/>
              <a:rect l="l" t="t" r="r" b="b"/>
              <a:pathLst>
                <a:path w="6285" h="5727" extrusionOk="0">
                  <a:moveTo>
                    <a:pt x="3143" y="1"/>
                  </a:moveTo>
                  <a:cubicBezTo>
                    <a:pt x="2409" y="1"/>
                    <a:pt x="1676" y="280"/>
                    <a:pt x="1117" y="838"/>
                  </a:cubicBezTo>
                  <a:cubicBezTo>
                    <a:pt x="0" y="1955"/>
                    <a:pt x="0" y="3772"/>
                    <a:pt x="1117" y="4889"/>
                  </a:cubicBezTo>
                  <a:cubicBezTo>
                    <a:pt x="1676" y="5447"/>
                    <a:pt x="2409" y="5726"/>
                    <a:pt x="3143" y="5726"/>
                  </a:cubicBezTo>
                  <a:cubicBezTo>
                    <a:pt x="3876" y="5726"/>
                    <a:pt x="4610" y="5447"/>
                    <a:pt x="5168" y="4889"/>
                  </a:cubicBezTo>
                  <a:cubicBezTo>
                    <a:pt x="6285" y="3772"/>
                    <a:pt x="6285" y="1955"/>
                    <a:pt x="5168" y="838"/>
                  </a:cubicBezTo>
                  <a:cubicBezTo>
                    <a:pt x="4610" y="280"/>
                    <a:pt x="3876" y="1"/>
                    <a:pt x="3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4204210" y="2850037"/>
              <a:ext cx="142160" cy="133175"/>
            </a:xfrm>
            <a:custGeom>
              <a:avLst/>
              <a:gdLst/>
              <a:ahLst/>
              <a:cxnLst/>
              <a:rect l="l" t="t" r="r" b="b"/>
              <a:pathLst>
                <a:path w="5411" h="5069" extrusionOk="0">
                  <a:moveTo>
                    <a:pt x="1388" y="0"/>
                  </a:moveTo>
                  <a:lnTo>
                    <a:pt x="1388" y="0"/>
                  </a:lnTo>
                  <a:cubicBezTo>
                    <a:pt x="1291" y="77"/>
                    <a:pt x="1200" y="153"/>
                    <a:pt x="1117" y="243"/>
                  </a:cubicBezTo>
                  <a:cubicBezTo>
                    <a:pt x="0" y="1422"/>
                    <a:pt x="84" y="3288"/>
                    <a:pt x="1304" y="4356"/>
                  </a:cubicBezTo>
                  <a:cubicBezTo>
                    <a:pt x="1848" y="4835"/>
                    <a:pt x="2522" y="5068"/>
                    <a:pt x="3193" y="5068"/>
                  </a:cubicBezTo>
                  <a:cubicBezTo>
                    <a:pt x="4021" y="5068"/>
                    <a:pt x="4844" y="4713"/>
                    <a:pt x="5411" y="4023"/>
                  </a:cubicBezTo>
                  <a:lnTo>
                    <a:pt x="5411" y="4023"/>
                  </a:lnTo>
                  <a:cubicBezTo>
                    <a:pt x="4886" y="4437"/>
                    <a:pt x="4259" y="4640"/>
                    <a:pt x="3634" y="4640"/>
                  </a:cubicBezTo>
                  <a:cubicBezTo>
                    <a:pt x="2898" y="4640"/>
                    <a:pt x="2165" y="4357"/>
                    <a:pt x="1610" y="3801"/>
                  </a:cubicBezTo>
                  <a:cubicBezTo>
                    <a:pt x="576" y="2775"/>
                    <a:pt x="486" y="1138"/>
                    <a:pt x="1388" y="0"/>
                  </a:cubicBezTo>
                  <a:close/>
                </a:path>
              </a:pathLst>
            </a:custGeom>
            <a:solidFill>
              <a:srgbClr val="D0C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4246666" y="2855186"/>
              <a:ext cx="81103" cy="22883"/>
            </a:xfrm>
            <a:custGeom>
              <a:avLst/>
              <a:gdLst/>
              <a:ahLst/>
              <a:cxnLst/>
              <a:rect l="l" t="t" r="r" b="b"/>
              <a:pathLst>
                <a:path w="3087" h="871" extrusionOk="0">
                  <a:moveTo>
                    <a:pt x="1524" y="0"/>
                  </a:moveTo>
                  <a:cubicBezTo>
                    <a:pt x="994" y="0"/>
                    <a:pt x="465" y="203"/>
                    <a:pt x="63" y="609"/>
                  </a:cubicBezTo>
                  <a:cubicBezTo>
                    <a:pt x="1" y="671"/>
                    <a:pt x="1" y="762"/>
                    <a:pt x="63" y="824"/>
                  </a:cubicBezTo>
                  <a:cubicBezTo>
                    <a:pt x="91" y="855"/>
                    <a:pt x="129" y="871"/>
                    <a:pt x="168" y="871"/>
                  </a:cubicBezTo>
                  <a:cubicBezTo>
                    <a:pt x="207" y="871"/>
                    <a:pt x="247" y="855"/>
                    <a:pt x="278" y="824"/>
                  </a:cubicBezTo>
                  <a:cubicBezTo>
                    <a:pt x="621" y="481"/>
                    <a:pt x="1072" y="309"/>
                    <a:pt x="1523" y="309"/>
                  </a:cubicBezTo>
                  <a:cubicBezTo>
                    <a:pt x="1974" y="309"/>
                    <a:pt x="2425" y="481"/>
                    <a:pt x="2768" y="824"/>
                  </a:cubicBezTo>
                  <a:cubicBezTo>
                    <a:pt x="2801" y="854"/>
                    <a:pt x="2838" y="867"/>
                    <a:pt x="2872" y="867"/>
                  </a:cubicBezTo>
                  <a:cubicBezTo>
                    <a:pt x="2989" y="867"/>
                    <a:pt x="3086" y="721"/>
                    <a:pt x="2990" y="609"/>
                  </a:cubicBezTo>
                  <a:cubicBezTo>
                    <a:pt x="2584" y="203"/>
                    <a:pt x="2054" y="0"/>
                    <a:pt x="1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4363290" y="2987022"/>
              <a:ext cx="41589" cy="40722"/>
            </a:xfrm>
            <a:custGeom>
              <a:avLst/>
              <a:gdLst/>
              <a:ahLst/>
              <a:cxnLst/>
              <a:rect l="l" t="t" r="r" b="b"/>
              <a:pathLst>
                <a:path w="1583" h="1550" extrusionOk="0">
                  <a:moveTo>
                    <a:pt x="821" y="1"/>
                  </a:moveTo>
                  <a:cubicBezTo>
                    <a:pt x="749" y="1"/>
                    <a:pt x="679" y="28"/>
                    <a:pt x="625" y="86"/>
                  </a:cubicBezTo>
                  <a:lnTo>
                    <a:pt x="119" y="592"/>
                  </a:lnTo>
                  <a:cubicBezTo>
                    <a:pt x="8" y="696"/>
                    <a:pt x="1" y="863"/>
                    <a:pt x="105" y="980"/>
                  </a:cubicBezTo>
                  <a:lnTo>
                    <a:pt x="597" y="1549"/>
                  </a:lnTo>
                  <a:lnTo>
                    <a:pt x="1582" y="564"/>
                  </a:lnTo>
                  <a:lnTo>
                    <a:pt x="1013" y="72"/>
                  </a:lnTo>
                  <a:cubicBezTo>
                    <a:pt x="956" y="25"/>
                    <a:pt x="888" y="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4363474" y="2993826"/>
              <a:ext cx="29189" cy="33918"/>
            </a:xfrm>
            <a:custGeom>
              <a:avLst/>
              <a:gdLst/>
              <a:ahLst/>
              <a:cxnLst/>
              <a:rect l="l" t="t" r="r" b="b"/>
              <a:pathLst>
                <a:path w="1111" h="1291" extrusionOk="0">
                  <a:moveTo>
                    <a:pt x="438" y="0"/>
                  </a:moveTo>
                  <a:lnTo>
                    <a:pt x="112" y="326"/>
                  </a:lnTo>
                  <a:cubicBezTo>
                    <a:pt x="1" y="437"/>
                    <a:pt x="1" y="604"/>
                    <a:pt x="98" y="721"/>
                  </a:cubicBezTo>
                  <a:lnTo>
                    <a:pt x="590" y="1290"/>
                  </a:lnTo>
                  <a:lnTo>
                    <a:pt x="1110" y="770"/>
                  </a:lnTo>
                  <a:lnTo>
                    <a:pt x="438" y="0"/>
                  </a:ln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عنوان 2">
            <a:extLst>
              <a:ext uri="{FF2B5EF4-FFF2-40B4-BE49-F238E27FC236}">
                <a16:creationId xmlns:a16="http://schemas.microsoft.com/office/drawing/2014/main" id="{B20EDE7B-45C1-4F5E-AD5F-0EC3FCDAB031}"/>
              </a:ext>
            </a:extLst>
          </p:cNvPr>
          <p:cNvSpPr>
            <a:spLocks noGrp="1"/>
          </p:cNvSpPr>
          <p:nvPr>
            <p:ph type="title"/>
          </p:nvPr>
        </p:nvSpPr>
        <p:spPr/>
        <p:txBody>
          <a:bodyPr/>
          <a:lstStyle/>
          <a:p>
            <a:endParaRPr lang="ar-SA"/>
          </a:p>
        </p:txBody>
      </p:sp>
      <p:sp>
        <p:nvSpPr>
          <p:cNvPr id="5" name="عنوان فرعي 4">
            <a:extLst>
              <a:ext uri="{FF2B5EF4-FFF2-40B4-BE49-F238E27FC236}">
                <a16:creationId xmlns:a16="http://schemas.microsoft.com/office/drawing/2014/main" id="{219CBB79-F2CC-4A68-BEC0-912936A6C621}"/>
              </a:ext>
            </a:extLst>
          </p:cNvPr>
          <p:cNvSpPr>
            <a:spLocks noGrp="1"/>
          </p:cNvSpPr>
          <p:nvPr>
            <p:ph type="subTitle" idx="2"/>
          </p:nvPr>
        </p:nvSpPr>
        <p:spPr/>
        <p:txBody>
          <a:bodyPr/>
          <a:lstStyle/>
          <a:p>
            <a:endParaRPr lang="ar-SA"/>
          </a:p>
        </p:txBody>
      </p:sp>
      <p:sp>
        <p:nvSpPr>
          <p:cNvPr id="9" name="عنوان فرعي 8">
            <a:extLst>
              <a:ext uri="{FF2B5EF4-FFF2-40B4-BE49-F238E27FC236}">
                <a16:creationId xmlns:a16="http://schemas.microsoft.com/office/drawing/2014/main" id="{03DF1997-CA67-412F-9EDC-9A16E88D2C32}"/>
              </a:ext>
            </a:extLst>
          </p:cNvPr>
          <p:cNvSpPr>
            <a:spLocks noGrp="1"/>
          </p:cNvSpPr>
          <p:nvPr>
            <p:ph type="subTitle" idx="4"/>
          </p:nvPr>
        </p:nvSpPr>
        <p:spPr/>
        <p:txBody>
          <a:bodyPr/>
          <a:lstStyle/>
          <a:p>
            <a:endParaRPr lang="ar-SA"/>
          </a:p>
        </p:txBody>
      </p:sp>
      <p:sp>
        <p:nvSpPr>
          <p:cNvPr id="11" name="عنوان فرعي 10">
            <a:extLst>
              <a:ext uri="{FF2B5EF4-FFF2-40B4-BE49-F238E27FC236}">
                <a16:creationId xmlns:a16="http://schemas.microsoft.com/office/drawing/2014/main" id="{2BD27973-36D3-4E53-94C3-ACFD28264CC3}"/>
              </a:ext>
            </a:extLst>
          </p:cNvPr>
          <p:cNvSpPr>
            <a:spLocks noGrp="1"/>
          </p:cNvSpPr>
          <p:nvPr>
            <p:ph type="subTitle" idx="3"/>
          </p:nvPr>
        </p:nvSpPr>
        <p:spPr>
          <a:xfrm>
            <a:off x="296387" y="4049496"/>
            <a:ext cx="4926631" cy="870884"/>
          </a:xfrm>
        </p:spPr>
        <p:txBody>
          <a:bodyPr/>
          <a:lstStyle/>
          <a:p>
            <a:r>
              <a:rPr lang="en-US" b="0" i="0" dirty="0">
                <a:solidFill>
                  <a:schemeClr val="bg1">
                    <a:lumMod val="50000"/>
                  </a:schemeClr>
                </a:solidFill>
                <a:effectLst/>
                <a:latin typeface="Nunito Sans" pitchFamily="2" charset="0"/>
              </a:rPr>
              <a:t>This chart shows there is unbalance between in the dataset so, in preprocessing part I will balance between them</a:t>
            </a:r>
            <a:endParaRPr lang="ar-SA" dirty="0">
              <a:solidFill>
                <a:schemeClr val="bg1">
                  <a:lumMod val="50000"/>
                </a:schemeClr>
              </a:solidFill>
              <a:latin typeface="Nunito Sans" pitchFamily="2" charset="0"/>
            </a:endParaRPr>
          </a:p>
        </p:txBody>
      </p:sp>
      <p:pic>
        <p:nvPicPr>
          <p:cNvPr id="13" name="صورة 12">
            <a:extLst>
              <a:ext uri="{FF2B5EF4-FFF2-40B4-BE49-F238E27FC236}">
                <a16:creationId xmlns:a16="http://schemas.microsoft.com/office/drawing/2014/main" id="{E5C229A2-3DC9-49FC-B59E-EF3011DC0532}"/>
              </a:ext>
            </a:extLst>
          </p:cNvPr>
          <p:cNvPicPr>
            <a:picLocks noChangeAspect="1"/>
          </p:cNvPicPr>
          <p:nvPr/>
        </p:nvPicPr>
        <p:blipFill>
          <a:blip r:embed="rId3"/>
          <a:stretch>
            <a:fillRect/>
          </a:stretch>
        </p:blipFill>
        <p:spPr>
          <a:xfrm>
            <a:off x="0" y="405791"/>
            <a:ext cx="5453046" cy="34504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فرعي 3">
            <a:extLst>
              <a:ext uri="{FF2B5EF4-FFF2-40B4-BE49-F238E27FC236}">
                <a16:creationId xmlns:a16="http://schemas.microsoft.com/office/drawing/2014/main" id="{6464ABE2-3C7E-4E64-A5D2-A2B213543352}"/>
              </a:ext>
            </a:extLst>
          </p:cNvPr>
          <p:cNvSpPr>
            <a:spLocks noGrp="1"/>
          </p:cNvSpPr>
          <p:nvPr>
            <p:ph type="subTitle" idx="2"/>
          </p:nvPr>
        </p:nvSpPr>
        <p:spPr/>
        <p:txBody>
          <a:bodyPr/>
          <a:lstStyle/>
          <a:p>
            <a:endParaRPr lang="ar-SA"/>
          </a:p>
        </p:txBody>
      </p:sp>
      <p:sp>
        <p:nvSpPr>
          <p:cNvPr id="5" name="عنوان فرعي 4">
            <a:extLst>
              <a:ext uri="{FF2B5EF4-FFF2-40B4-BE49-F238E27FC236}">
                <a16:creationId xmlns:a16="http://schemas.microsoft.com/office/drawing/2014/main" id="{25F898C0-89EF-4FEB-9032-7F353C45637D}"/>
              </a:ext>
            </a:extLst>
          </p:cNvPr>
          <p:cNvSpPr>
            <a:spLocks noGrp="1"/>
          </p:cNvSpPr>
          <p:nvPr>
            <p:ph type="subTitle" idx="3"/>
          </p:nvPr>
        </p:nvSpPr>
        <p:spPr>
          <a:xfrm>
            <a:off x="1556537" y="4051719"/>
            <a:ext cx="2563466" cy="896100"/>
          </a:xfrm>
        </p:spPr>
        <p:txBody>
          <a:bodyPr/>
          <a:lstStyle/>
          <a:p>
            <a:r>
              <a:rPr lang="en-US" dirty="0">
                <a:solidFill>
                  <a:schemeClr val="bg1">
                    <a:lumMod val="50000"/>
                  </a:schemeClr>
                </a:solidFill>
              </a:rPr>
              <a:t>After balancing data </a:t>
            </a:r>
            <a:endParaRPr lang="ar-SA" dirty="0">
              <a:solidFill>
                <a:schemeClr val="bg1">
                  <a:lumMod val="50000"/>
                </a:schemeClr>
              </a:solidFill>
            </a:endParaRPr>
          </a:p>
        </p:txBody>
      </p:sp>
      <p:sp>
        <p:nvSpPr>
          <p:cNvPr id="6" name="عنوان فرعي 5">
            <a:extLst>
              <a:ext uri="{FF2B5EF4-FFF2-40B4-BE49-F238E27FC236}">
                <a16:creationId xmlns:a16="http://schemas.microsoft.com/office/drawing/2014/main" id="{4B8874D5-A159-4C62-A06D-8FD7BE3BBA49}"/>
              </a:ext>
            </a:extLst>
          </p:cNvPr>
          <p:cNvSpPr>
            <a:spLocks noGrp="1"/>
          </p:cNvSpPr>
          <p:nvPr>
            <p:ph type="subTitle" idx="4"/>
          </p:nvPr>
        </p:nvSpPr>
        <p:spPr/>
        <p:txBody>
          <a:bodyPr/>
          <a:lstStyle/>
          <a:p>
            <a:endParaRPr lang="ar-SA"/>
          </a:p>
        </p:txBody>
      </p:sp>
      <p:pic>
        <p:nvPicPr>
          <p:cNvPr id="8" name="صورة 7">
            <a:extLst>
              <a:ext uri="{FF2B5EF4-FFF2-40B4-BE49-F238E27FC236}">
                <a16:creationId xmlns:a16="http://schemas.microsoft.com/office/drawing/2014/main" id="{C47E9566-0F3F-49F7-99ED-87F789699323}"/>
              </a:ext>
            </a:extLst>
          </p:cNvPr>
          <p:cNvPicPr>
            <a:picLocks noChangeAspect="1"/>
          </p:cNvPicPr>
          <p:nvPr/>
        </p:nvPicPr>
        <p:blipFill>
          <a:blip r:embed="rId2"/>
          <a:stretch>
            <a:fillRect/>
          </a:stretch>
        </p:blipFill>
        <p:spPr>
          <a:xfrm>
            <a:off x="0" y="515509"/>
            <a:ext cx="5541640" cy="3110192"/>
          </a:xfrm>
          <a:prstGeom prst="rect">
            <a:avLst/>
          </a:prstGeom>
        </p:spPr>
      </p:pic>
      <p:pic>
        <p:nvPicPr>
          <p:cNvPr id="9" name="صورة 8">
            <a:extLst>
              <a:ext uri="{FF2B5EF4-FFF2-40B4-BE49-F238E27FC236}">
                <a16:creationId xmlns:a16="http://schemas.microsoft.com/office/drawing/2014/main" id="{5D07DDC8-CE65-428C-9DFF-4F8B29C7BF59}"/>
              </a:ext>
            </a:extLst>
          </p:cNvPr>
          <p:cNvPicPr>
            <a:picLocks noChangeAspect="1"/>
          </p:cNvPicPr>
          <p:nvPr/>
        </p:nvPicPr>
        <p:blipFill>
          <a:blip r:embed="rId3"/>
          <a:stretch>
            <a:fillRect/>
          </a:stretch>
        </p:blipFill>
        <p:spPr>
          <a:xfrm>
            <a:off x="5135373" y="2571750"/>
            <a:ext cx="1871634" cy="1938696"/>
          </a:xfrm>
          <a:prstGeom prst="rect">
            <a:avLst/>
          </a:prstGeom>
        </p:spPr>
      </p:pic>
      <p:pic>
        <p:nvPicPr>
          <p:cNvPr id="10" name="صورة 9">
            <a:extLst>
              <a:ext uri="{FF2B5EF4-FFF2-40B4-BE49-F238E27FC236}">
                <a16:creationId xmlns:a16="http://schemas.microsoft.com/office/drawing/2014/main" id="{75582F97-94CB-46F2-A80D-BCE5D5B6C532}"/>
              </a:ext>
            </a:extLst>
          </p:cNvPr>
          <p:cNvPicPr>
            <a:picLocks noChangeAspect="1"/>
          </p:cNvPicPr>
          <p:nvPr/>
        </p:nvPicPr>
        <p:blipFill>
          <a:blip r:embed="rId4"/>
          <a:stretch>
            <a:fillRect/>
          </a:stretch>
        </p:blipFill>
        <p:spPr>
          <a:xfrm>
            <a:off x="6254878" y="1456660"/>
            <a:ext cx="2660912" cy="1368239"/>
          </a:xfrm>
          <a:prstGeom prst="rect">
            <a:avLst/>
          </a:prstGeom>
        </p:spPr>
      </p:pic>
    </p:spTree>
    <p:extLst>
      <p:ext uri="{BB962C8B-B14F-4D97-AF65-F5344CB8AC3E}">
        <p14:creationId xmlns:p14="http://schemas.microsoft.com/office/powerpoint/2010/main" val="8783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فرعي 4">
            <a:extLst>
              <a:ext uri="{FF2B5EF4-FFF2-40B4-BE49-F238E27FC236}">
                <a16:creationId xmlns:a16="http://schemas.microsoft.com/office/drawing/2014/main" id="{25F898C0-89EF-4FEB-9032-7F353C45637D}"/>
              </a:ext>
            </a:extLst>
          </p:cNvPr>
          <p:cNvSpPr>
            <a:spLocks noGrp="1"/>
          </p:cNvSpPr>
          <p:nvPr>
            <p:ph type="subTitle" idx="3"/>
          </p:nvPr>
        </p:nvSpPr>
        <p:spPr>
          <a:xfrm>
            <a:off x="-143219" y="3694122"/>
            <a:ext cx="5624623" cy="896100"/>
          </a:xfrm>
        </p:spPr>
        <p:txBody>
          <a:bodyPr/>
          <a:lstStyle/>
          <a:p>
            <a:br>
              <a:rPr lang="en-US" dirty="0"/>
            </a:br>
            <a:r>
              <a:rPr lang="en-US" b="0" i="0" dirty="0">
                <a:solidFill>
                  <a:schemeClr val="bg1">
                    <a:lumMod val="50000"/>
                  </a:schemeClr>
                </a:solidFill>
                <a:effectLst/>
                <a:latin typeface="Nunito Light" panose="020B0604020202020204" pitchFamily="2" charset="0"/>
              </a:rPr>
              <a:t>When the number of adults 2 is often tend to cancel the booking, Whereas when one person doesn't tend to cancel.  </a:t>
            </a:r>
            <a:endParaRPr lang="ar-SA" dirty="0">
              <a:solidFill>
                <a:schemeClr val="bg1">
                  <a:lumMod val="50000"/>
                </a:schemeClr>
              </a:solidFill>
              <a:latin typeface="Nunito Light" panose="020B0604020202020204" pitchFamily="2" charset="0"/>
            </a:endParaRPr>
          </a:p>
        </p:txBody>
      </p:sp>
      <p:pic>
        <p:nvPicPr>
          <p:cNvPr id="8" name="صورة 7">
            <a:extLst>
              <a:ext uri="{FF2B5EF4-FFF2-40B4-BE49-F238E27FC236}">
                <a16:creationId xmlns:a16="http://schemas.microsoft.com/office/drawing/2014/main" id="{E3C22EAF-41CB-41D3-A072-9EE38BD8529C}"/>
              </a:ext>
            </a:extLst>
          </p:cNvPr>
          <p:cNvPicPr>
            <a:picLocks noChangeAspect="1"/>
          </p:cNvPicPr>
          <p:nvPr/>
        </p:nvPicPr>
        <p:blipFill>
          <a:blip r:embed="rId2"/>
          <a:stretch>
            <a:fillRect/>
          </a:stretch>
        </p:blipFill>
        <p:spPr>
          <a:xfrm>
            <a:off x="0" y="467801"/>
            <a:ext cx="5624623" cy="3530009"/>
          </a:xfrm>
          <a:prstGeom prst="rect">
            <a:avLst/>
          </a:prstGeom>
        </p:spPr>
      </p:pic>
      <p:pic>
        <p:nvPicPr>
          <p:cNvPr id="9" name="صورة 8">
            <a:extLst>
              <a:ext uri="{FF2B5EF4-FFF2-40B4-BE49-F238E27FC236}">
                <a16:creationId xmlns:a16="http://schemas.microsoft.com/office/drawing/2014/main" id="{827E2AC1-A6B5-4D15-B3A1-0DC484C3B36F}"/>
              </a:ext>
            </a:extLst>
          </p:cNvPr>
          <p:cNvPicPr>
            <a:picLocks noChangeAspect="1"/>
          </p:cNvPicPr>
          <p:nvPr/>
        </p:nvPicPr>
        <p:blipFill>
          <a:blip r:embed="rId3"/>
          <a:stretch>
            <a:fillRect/>
          </a:stretch>
        </p:blipFill>
        <p:spPr>
          <a:xfrm>
            <a:off x="3264003" y="839062"/>
            <a:ext cx="6151397" cy="4060288"/>
          </a:xfrm>
          <a:prstGeom prst="rect">
            <a:avLst/>
          </a:prstGeom>
        </p:spPr>
      </p:pic>
      <p:pic>
        <p:nvPicPr>
          <p:cNvPr id="10" name="صورة 9">
            <a:extLst>
              <a:ext uri="{FF2B5EF4-FFF2-40B4-BE49-F238E27FC236}">
                <a16:creationId xmlns:a16="http://schemas.microsoft.com/office/drawing/2014/main" id="{A26C0674-A327-4BC1-9D6C-048E472EC3DF}"/>
              </a:ext>
            </a:extLst>
          </p:cNvPr>
          <p:cNvPicPr>
            <a:picLocks noChangeAspect="1"/>
          </p:cNvPicPr>
          <p:nvPr/>
        </p:nvPicPr>
        <p:blipFill>
          <a:blip r:embed="rId4"/>
          <a:stretch>
            <a:fillRect/>
          </a:stretch>
        </p:blipFill>
        <p:spPr>
          <a:xfrm>
            <a:off x="8012743" y="680552"/>
            <a:ext cx="213378" cy="317019"/>
          </a:xfrm>
          <a:prstGeom prst="rect">
            <a:avLst/>
          </a:prstGeom>
        </p:spPr>
      </p:pic>
      <p:pic>
        <p:nvPicPr>
          <p:cNvPr id="11" name="صورة 10">
            <a:extLst>
              <a:ext uri="{FF2B5EF4-FFF2-40B4-BE49-F238E27FC236}">
                <a16:creationId xmlns:a16="http://schemas.microsoft.com/office/drawing/2014/main" id="{39841A9A-A790-4A5E-B45D-4F6B896A9A00}"/>
              </a:ext>
            </a:extLst>
          </p:cNvPr>
          <p:cNvPicPr>
            <a:picLocks noChangeAspect="1"/>
          </p:cNvPicPr>
          <p:nvPr/>
        </p:nvPicPr>
        <p:blipFill>
          <a:blip r:embed="rId5"/>
          <a:stretch>
            <a:fillRect/>
          </a:stretch>
        </p:blipFill>
        <p:spPr>
          <a:xfrm>
            <a:off x="8226121" y="1102001"/>
            <a:ext cx="554784" cy="1469263"/>
          </a:xfrm>
          <a:prstGeom prst="rect">
            <a:avLst/>
          </a:prstGeom>
        </p:spPr>
      </p:pic>
    </p:spTree>
    <p:extLst>
      <p:ext uri="{BB962C8B-B14F-4D97-AF65-F5344CB8AC3E}">
        <p14:creationId xmlns:p14="http://schemas.microsoft.com/office/powerpoint/2010/main" val="215751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فرعي 1">
            <a:extLst>
              <a:ext uri="{FF2B5EF4-FFF2-40B4-BE49-F238E27FC236}">
                <a16:creationId xmlns:a16="http://schemas.microsoft.com/office/drawing/2014/main" id="{56829E01-9ABC-4FD1-B89A-9B6564DDD0C7}"/>
              </a:ext>
            </a:extLst>
          </p:cNvPr>
          <p:cNvSpPr>
            <a:spLocks noGrp="1"/>
          </p:cNvSpPr>
          <p:nvPr>
            <p:ph type="subTitle" idx="1"/>
          </p:nvPr>
        </p:nvSpPr>
        <p:spPr>
          <a:xfrm>
            <a:off x="446566" y="4284920"/>
            <a:ext cx="8399721" cy="780663"/>
          </a:xfrm>
        </p:spPr>
        <p:txBody>
          <a:bodyPr/>
          <a:lstStyle/>
          <a:p>
            <a:pPr marL="127000" indent="0" algn="ctr">
              <a:buNone/>
            </a:pPr>
            <a:r>
              <a:rPr lang="en-US" b="0" i="0" dirty="0">
                <a:solidFill>
                  <a:schemeClr val="bg1">
                    <a:lumMod val="50000"/>
                  </a:schemeClr>
                </a:solidFill>
                <a:effectLst/>
                <a:latin typeface="Nunito Sans" pitchFamily="2" charset="0"/>
              </a:rPr>
              <a:t>Customers who don't have special requests are the highest, but they often tend to cancel, while those with special requests often don't tend to cancel.</a:t>
            </a:r>
            <a:endParaRPr lang="ar-SA" dirty="0">
              <a:solidFill>
                <a:schemeClr val="bg1">
                  <a:lumMod val="50000"/>
                </a:schemeClr>
              </a:solidFill>
              <a:latin typeface="Nunito Sans" pitchFamily="2" charset="0"/>
            </a:endParaRPr>
          </a:p>
        </p:txBody>
      </p:sp>
      <p:sp>
        <p:nvSpPr>
          <p:cNvPr id="3" name="عنوان 2">
            <a:extLst>
              <a:ext uri="{FF2B5EF4-FFF2-40B4-BE49-F238E27FC236}">
                <a16:creationId xmlns:a16="http://schemas.microsoft.com/office/drawing/2014/main" id="{D5DFD829-C8EF-47DB-AD1A-30041D42F8FA}"/>
              </a:ext>
            </a:extLst>
          </p:cNvPr>
          <p:cNvSpPr>
            <a:spLocks noGrp="1"/>
          </p:cNvSpPr>
          <p:nvPr>
            <p:ph type="title"/>
          </p:nvPr>
        </p:nvSpPr>
        <p:spPr/>
        <p:txBody>
          <a:bodyPr/>
          <a:lstStyle/>
          <a:p>
            <a:endParaRPr lang="ar-SA"/>
          </a:p>
        </p:txBody>
      </p:sp>
      <p:pic>
        <p:nvPicPr>
          <p:cNvPr id="5" name="صورة 4">
            <a:extLst>
              <a:ext uri="{FF2B5EF4-FFF2-40B4-BE49-F238E27FC236}">
                <a16:creationId xmlns:a16="http://schemas.microsoft.com/office/drawing/2014/main" id="{EAFD1671-E1E5-4494-8556-750E5D0F2BD8}"/>
              </a:ext>
            </a:extLst>
          </p:cNvPr>
          <p:cNvPicPr>
            <a:picLocks noChangeAspect="1"/>
          </p:cNvPicPr>
          <p:nvPr/>
        </p:nvPicPr>
        <p:blipFill>
          <a:blip r:embed="rId2"/>
          <a:stretch>
            <a:fillRect/>
          </a:stretch>
        </p:blipFill>
        <p:spPr>
          <a:xfrm>
            <a:off x="95694" y="822694"/>
            <a:ext cx="9048306" cy="3498112"/>
          </a:xfrm>
          <a:prstGeom prst="rect">
            <a:avLst/>
          </a:prstGeom>
        </p:spPr>
      </p:pic>
    </p:spTree>
    <p:extLst>
      <p:ext uri="{BB962C8B-B14F-4D97-AF65-F5344CB8AC3E}">
        <p14:creationId xmlns:p14="http://schemas.microsoft.com/office/powerpoint/2010/main" val="1069679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فرعي 3">
            <a:extLst>
              <a:ext uri="{FF2B5EF4-FFF2-40B4-BE49-F238E27FC236}">
                <a16:creationId xmlns:a16="http://schemas.microsoft.com/office/drawing/2014/main" id="{6464ABE2-3C7E-4E64-A5D2-A2B213543352}"/>
              </a:ext>
            </a:extLst>
          </p:cNvPr>
          <p:cNvSpPr>
            <a:spLocks noGrp="1"/>
          </p:cNvSpPr>
          <p:nvPr>
            <p:ph type="subTitle" idx="2"/>
          </p:nvPr>
        </p:nvSpPr>
        <p:spPr/>
        <p:txBody>
          <a:bodyPr/>
          <a:lstStyle/>
          <a:p>
            <a:endParaRPr lang="ar-SA"/>
          </a:p>
        </p:txBody>
      </p:sp>
      <p:sp>
        <p:nvSpPr>
          <p:cNvPr id="5" name="عنوان فرعي 4">
            <a:extLst>
              <a:ext uri="{FF2B5EF4-FFF2-40B4-BE49-F238E27FC236}">
                <a16:creationId xmlns:a16="http://schemas.microsoft.com/office/drawing/2014/main" id="{25F898C0-89EF-4FEB-9032-7F353C45637D}"/>
              </a:ext>
            </a:extLst>
          </p:cNvPr>
          <p:cNvSpPr>
            <a:spLocks noGrp="1"/>
          </p:cNvSpPr>
          <p:nvPr>
            <p:ph type="subTitle" idx="3"/>
          </p:nvPr>
        </p:nvSpPr>
        <p:spPr>
          <a:xfrm>
            <a:off x="285102" y="4040372"/>
            <a:ext cx="4954773" cy="612178"/>
          </a:xfrm>
        </p:spPr>
        <p:txBody>
          <a:bodyPr/>
          <a:lstStyle/>
          <a:p>
            <a:r>
              <a:rPr lang="en-US" b="0" i="0" dirty="0">
                <a:solidFill>
                  <a:schemeClr val="bg1">
                    <a:lumMod val="50000"/>
                  </a:schemeClr>
                </a:solidFill>
                <a:effectLst/>
                <a:latin typeface="Nunito Sans" pitchFamily="2" charset="0"/>
              </a:rPr>
              <a:t>Customers in the City Hotel tend to cancel more often.</a:t>
            </a:r>
            <a:endParaRPr lang="ar-SA" dirty="0">
              <a:solidFill>
                <a:schemeClr val="bg1">
                  <a:lumMod val="50000"/>
                </a:schemeClr>
              </a:solidFill>
              <a:latin typeface="Nunito Sans" pitchFamily="2" charset="0"/>
            </a:endParaRPr>
          </a:p>
        </p:txBody>
      </p:sp>
      <p:sp>
        <p:nvSpPr>
          <p:cNvPr id="6" name="عنوان فرعي 5">
            <a:extLst>
              <a:ext uri="{FF2B5EF4-FFF2-40B4-BE49-F238E27FC236}">
                <a16:creationId xmlns:a16="http://schemas.microsoft.com/office/drawing/2014/main" id="{4B8874D5-A159-4C62-A06D-8FD7BE3BBA49}"/>
              </a:ext>
            </a:extLst>
          </p:cNvPr>
          <p:cNvSpPr>
            <a:spLocks noGrp="1"/>
          </p:cNvSpPr>
          <p:nvPr>
            <p:ph type="subTitle" idx="4"/>
          </p:nvPr>
        </p:nvSpPr>
        <p:spPr/>
        <p:txBody>
          <a:bodyPr/>
          <a:lstStyle/>
          <a:p>
            <a:endParaRPr lang="ar-SA"/>
          </a:p>
        </p:txBody>
      </p:sp>
      <p:pic>
        <p:nvPicPr>
          <p:cNvPr id="8" name="صورة 7">
            <a:extLst>
              <a:ext uri="{FF2B5EF4-FFF2-40B4-BE49-F238E27FC236}">
                <a16:creationId xmlns:a16="http://schemas.microsoft.com/office/drawing/2014/main" id="{DAE63857-1934-48FD-8562-3CEBB234CE49}"/>
              </a:ext>
            </a:extLst>
          </p:cNvPr>
          <p:cNvPicPr>
            <a:picLocks noChangeAspect="1"/>
          </p:cNvPicPr>
          <p:nvPr/>
        </p:nvPicPr>
        <p:blipFill>
          <a:blip r:embed="rId2"/>
          <a:stretch>
            <a:fillRect/>
          </a:stretch>
        </p:blipFill>
        <p:spPr>
          <a:xfrm>
            <a:off x="0" y="634575"/>
            <a:ext cx="5524979" cy="3033023"/>
          </a:xfrm>
          <a:prstGeom prst="rect">
            <a:avLst/>
          </a:prstGeom>
        </p:spPr>
      </p:pic>
      <p:pic>
        <p:nvPicPr>
          <p:cNvPr id="9" name="صورة 8">
            <a:extLst>
              <a:ext uri="{FF2B5EF4-FFF2-40B4-BE49-F238E27FC236}">
                <a16:creationId xmlns:a16="http://schemas.microsoft.com/office/drawing/2014/main" id="{EDF88362-B4AB-44CB-8513-B994D503CBA4}"/>
              </a:ext>
            </a:extLst>
          </p:cNvPr>
          <p:cNvPicPr>
            <a:picLocks noChangeAspect="1"/>
          </p:cNvPicPr>
          <p:nvPr/>
        </p:nvPicPr>
        <p:blipFill>
          <a:blip r:embed="rId3"/>
          <a:stretch>
            <a:fillRect/>
          </a:stretch>
        </p:blipFill>
        <p:spPr>
          <a:xfrm>
            <a:off x="7010187" y="1467747"/>
            <a:ext cx="1847248" cy="926672"/>
          </a:xfrm>
          <a:prstGeom prst="rect">
            <a:avLst/>
          </a:prstGeom>
        </p:spPr>
      </p:pic>
      <p:pic>
        <p:nvPicPr>
          <p:cNvPr id="10" name="صورة 9">
            <a:extLst>
              <a:ext uri="{FF2B5EF4-FFF2-40B4-BE49-F238E27FC236}">
                <a16:creationId xmlns:a16="http://schemas.microsoft.com/office/drawing/2014/main" id="{016E1E5C-FB7F-4613-9B22-1A5687AC4397}"/>
              </a:ext>
            </a:extLst>
          </p:cNvPr>
          <p:cNvPicPr>
            <a:picLocks noChangeAspect="1"/>
          </p:cNvPicPr>
          <p:nvPr/>
        </p:nvPicPr>
        <p:blipFill>
          <a:blip r:embed="rId4"/>
          <a:stretch>
            <a:fillRect/>
          </a:stretch>
        </p:blipFill>
        <p:spPr>
          <a:xfrm>
            <a:off x="5283382" y="2519317"/>
            <a:ext cx="2921566" cy="1645953"/>
          </a:xfrm>
          <a:prstGeom prst="rect">
            <a:avLst/>
          </a:prstGeom>
        </p:spPr>
      </p:pic>
    </p:spTree>
    <p:extLst>
      <p:ext uri="{BB962C8B-B14F-4D97-AF65-F5344CB8AC3E}">
        <p14:creationId xmlns:p14="http://schemas.microsoft.com/office/powerpoint/2010/main" val="2137601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فرعي 3">
            <a:extLst>
              <a:ext uri="{FF2B5EF4-FFF2-40B4-BE49-F238E27FC236}">
                <a16:creationId xmlns:a16="http://schemas.microsoft.com/office/drawing/2014/main" id="{6464ABE2-3C7E-4E64-A5D2-A2B213543352}"/>
              </a:ext>
            </a:extLst>
          </p:cNvPr>
          <p:cNvSpPr>
            <a:spLocks noGrp="1"/>
          </p:cNvSpPr>
          <p:nvPr>
            <p:ph type="subTitle" idx="2"/>
          </p:nvPr>
        </p:nvSpPr>
        <p:spPr/>
        <p:txBody>
          <a:bodyPr/>
          <a:lstStyle/>
          <a:p>
            <a:endParaRPr lang="ar-SA"/>
          </a:p>
        </p:txBody>
      </p:sp>
      <p:sp>
        <p:nvSpPr>
          <p:cNvPr id="5" name="عنوان فرعي 4">
            <a:extLst>
              <a:ext uri="{FF2B5EF4-FFF2-40B4-BE49-F238E27FC236}">
                <a16:creationId xmlns:a16="http://schemas.microsoft.com/office/drawing/2014/main" id="{25F898C0-89EF-4FEB-9032-7F353C45637D}"/>
              </a:ext>
            </a:extLst>
          </p:cNvPr>
          <p:cNvSpPr>
            <a:spLocks noGrp="1"/>
          </p:cNvSpPr>
          <p:nvPr>
            <p:ph type="subTitle" idx="3"/>
          </p:nvPr>
        </p:nvSpPr>
        <p:spPr>
          <a:xfrm>
            <a:off x="255181" y="4040225"/>
            <a:ext cx="5167424" cy="896100"/>
          </a:xfrm>
        </p:spPr>
        <p:txBody>
          <a:bodyPr/>
          <a:lstStyle/>
          <a:p>
            <a:r>
              <a:rPr lang="en-US" b="0" i="0" dirty="0">
                <a:solidFill>
                  <a:schemeClr val="bg1">
                    <a:lumMod val="50000"/>
                  </a:schemeClr>
                </a:solidFill>
                <a:effectLst/>
                <a:latin typeface="Nunito Sans" pitchFamily="2" charset="0"/>
              </a:rPr>
              <a:t>Customers with the history of cancellation tend to cancel more often. </a:t>
            </a:r>
            <a:endParaRPr lang="ar-SA" dirty="0">
              <a:solidFill>
                <a:schemeClr val="bg1">
                  <a:lumMod val="50000"/>
                </a:schemeClr>
              </a:solidFill>
              <a:latin typeface="Nunito Sans" pitchFamily="2" charset="0"/>
            </a:endParaRPr>
          </a:p>
        </p:txBody>
      </p:sp>
      <p:sp>
        <p:nvSpPr>
          <p:cNvPr id="6" name="عنوان فرعي 5">
            <a:extLst>
              <a:ext uri="{FF2B5EF4-FFF2-40B4-BE49-F238E27FC236}">
                <a16:creationId xmlns:a16="http://schemas.microsoft.com/office/drawing/2014/main" id="{4B8874D5-A159-4C62-A06D-8FD7BE3BBA49}"/>
              </a:ext>
            </a:extLst>
          </p:cNvPr>
          <p:cNvSpPr>
            <a:spLocks noGrp="1"/>
          </p:cNvSpPr>
          <p:nvPr>
            <p:ph type="subTitle" idx="4"/>
          </p:nvPr>
        </p:nvSpPr>
        <p:spPr/>
        <p:txBody>
          <a:bodyPr/>
          <a:lstStyle/>
          <a:p>
            <a:endParaRPr lang="ar-SA"/>
          </a:p>
        </p:txBody>
      </p:sp>
      <p:pic>
        <p:nvPicPr>
          <p:cNvPr id="8" name="صورة 7">
            <a:extLst>
              <a:ext uri="{FF2B5EF4-FFF2-40B4-BE49-F238E27FC236}">
                <a16:creationId xmlns:a16="http://schemas.microsoft.com/office/drawing/2014/main" id="{B3BFF4EA-D682-461C-91F0-B4AD1D894313}"/>
              </a:ext>
            </a:extLst>
          </p:cNvPr>
          <p:cNvPicPr>
            <a:picLocks noChangeAspect="1"/>
          </p:cNvPicPr>
          <p:nvPr/>
        </p:nvPicPr>
        <p:blipFill>
          <a:blip r:embed="rId2"/>
          <a:stretch>
            <a:fillRect/>
          </a:stretch>
        </p:blipFill>
        <p:spPr>
          <a:xfrm>
            <a:off x="0" y="323757"/>
            <a:ext cx="5582093" cy="3589331"/>
          </a:xfrm>
          <a:prstGeom prst="rect">
            <a:avLst/>
          </a:prstGeom>
        </p:spPr>
      </p:pic>
      <p:pic>
        <p:nvPicPr>
          <p:cNvPr id="9" name="صورة 8">
            <a:extLst>
              <a:ext uri="{FF2B5EF4-FFF2-40B4-BE49-F238E27FC236}">
                <a16:creationId xmlns:a16="http://schemas.microsoft.com/office/drawing/2014/main" id="{78B2F947-BD22-4234-A684-8AAA9DB0338F}"/>
              </a:ext>
            </a:extLst>
          </p:cNvPr>
          <p:cNvPicPr>
            <a:picLocks noChangeAspect="1"/>
          </p:cNvPicPr>
          <p:nvPr/>
        </p:nvPicPr>
        <p:blipFill>
          <a:blip r:embed="rId3"/>
          <a:stretch>
            <a:fillRect/>
          </a:stretch>
        </p:blipFill>
        <p:spPr>
          <a:xfrm>
            <a:off x="6706364" y="1992716"/>
            <a:ext cx="932769" cy="2584928"/>
          </a:xfrm>
          <a:prstGeom prst="rect">
            <a:avLst/>
          </a:prstGeom>
        </p:spPr>
      </p:pic>
      <p:pic>
        <p:nvPicPr>
          <p:cNvPr id="10" name="صورة 9">
            <a:extLst>
              <a:ext uri="{FF2B5EF4-FFF2-40B4-BE49-F238E27FC236}">
                <a16:creationId xmlns:a16="http://schemas.microsoft.com/office/drawing/2014/main" id="{700A4114-32F2-4E6D-84B2-F765E1E3E68B}"/>
              </a:ext>
            </a:extLst>
          </p:cNvPr>
          <p:cNvPicPr>
            <a:picLocks noChangeAspect="1"/>
          </p:cNvPicPr>
          <p:nvPr/>
        </p:nvPicPr>
        <p:blipFill>
          <a:blip r:embed="rId4"/>
          <a:stretch>
            <a:fillRect/>
          </a:stretch>
        </p:blipFill>
        <p:spPr>
          <a:xfrm>
            <a:off x="5730782" y="3088272"/>
            <a:ext cx="670618" cy="579170"/>
          </a:xfrm>
          <a:prstGeom prst="rect">
            <a:avLst/>
          </a:prstGeom>
        </p:spPr>
      </p:pic>
      <p:pic>
        <p:nvPicPr>
          <p:cNvPr id="11" name="صورة 10">
            <a:extLst>
              <a:ext uri="{FF2B5EF4-FFF2-40B4-BE49-F238E27FC236}">
                <a16:creationId xmlns:a16="http://schemas.microsoft.com/office/drawing/2014/main" id="{7EA47F1E-C44F-40B4-A134-1769E4644057}"/>
              </a:ext>
            </a:extLst>
          </p:cNvPr>
          <p:cNvPicPr>
            <a:picLocks noChangeAspect="1"/>
          </p:cNvPicPr>
          <p:nvPr/>
        </p:nvPicPr>
        <p:blipFill>
          <a:blip r:embed="rId5"/>
          <a:stretch>
            <a:fillRect/>
          </a:stretch>
        </p:blipFill>
        <p:spPr>
          <a:xfrm>
            <a:off x="7751900" y="4283996"/>
            <a:ext cx="573074" cy="652329"/>
          </a:xfrm>
          <a:prstGeom prst="rect">
            <a:avLst/>
          </a:prstGeom>
        </p:spPr>
      </p:pic>
      <p:pic>
        <p:nvPicPr>
          <p:cNvPr id="12" name="صورة 11">
            <a:extLst>
              <a:ext uri="{FF2B5EF4-FFF2-40B4-BE49-F238E27FC236}">
                <a16:creationId xmlns:a16="http://schemas.microsoft.com/office/drawing/2014/main" id="{84EF47D1-4AA4-4101-AE3C-BE6FE8BCF01F}"/>
              </a:ext>
            </a:extLst>
          </p:cNvPr>
          <p:cNvPicPr>
            <a:picLocks noChangeAspect="1"/>
          </p:cNvPicPr>
          <p:nvPr/>
        </p:nvPicPr>
        <p:blipFill>
          <a:blip r:embed="rId6"/>
          <a:stretch>
            <a:fillRect/>
          </a:stretch>
        </p:blipFill>
        <p:spPr>
          <a:xfrm>
            <a:off x="7220707" y="781270"/>
            <a:ext cx="1115665" cy="688908"/>
          </a:xfrm>
          <a:prstGeom prst="rect">
            <a:avLst/>
          </a:prstGeom>
        </p:spPr>
      </p:pic>
    </p:spTree>
    <p:extLst>
      <p:ext uri="{BB962C8B-B14F-4D97-AF65-F5344CB8AC3E}">
        <p14:creationId xmlns:p14="http://schemas.microsoft.com/office/powerpoint/2010/main" val="3933232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فرعي 3">
            <a:extLst>
              <a:ext uri="{FF2B5EF4-FFF2-40B4-BE49-F238E27FC236}">
                <a16:creationId xmlns:a16="http://schemas.microsoft.com/office/drawing/2014/main" id="{6464ABE2-3C7E-4E64-A5D2-A2B213543352}"/>
              </a:ext>
            </a:extLst>
          </p:cNvPr>
          <p:cNvSpPr>
            <a:spLocks noGrp="1"/>
          </p:cNvSpPr>
          <p:nvPr>
            <p:ph type="subTitle" idx="2"/>
          </p:nvPr>
        </p:nvSpPr>
        <p:spPr/>
        <p:txBody>
          <a:bodyPr/>
          <a:lstStyle/>
          <a:p>
            <a:endParaRPr lang="ar-SA"/>
          </a:p>
        </p:txBody>
      </p:sp>
      <p:sp>
        <p:nvSpPr>
          <p:cNvPr id="5" name="عنوان فرعي 4">
            <a:extLst>
              <a:ext uri="{FF2B5EF4-FFF2-40B4-BE49-F238E27FC236}">
                <a16:creationId xmlns:a16="http://schemas.microsoft.com/office/drawing/2014/main" id="{25F898C0-89EF-4FEB-9032-7F353C45637D}"/>
              </a:ext>
            </a:extLst>
          </p:cNvPr>
          <p:cNvSpPr>
            <a:spLocks noGrp="1"/>
          </p:cNvSpPr>
          <p:nvPr>
            <p:ph type="subTitle" idx="3"/>
          </p:nvPr>
        </p:nvSpPr>
        <p:spPr>
          <a:xfrm>
            <a:off x="265814" y="3869536"/>
            <a:ext cx="4986669" cy="896100"/>
          </a:xfrm>
        </p:spPr>
        <p:txBody>
          <a:bodyPr/>
          <a:lstStyle/>
          <a:p>
            <a:r>
              <a:rPr lang="en-US" b="0" i="0" dirty="0">
                <a:solidFill>
                  <a:schemeClr val="bg1">
                    <a:lumMod val="50000"/>
                  </a:schemeClr>
                </a:solidFill>
                <a:effectLst/>
                <a:latin typeface="Nunito Sans" pitchFamily="2" charset="0"/>
              </a:rPr>
              <a:t>Bookings made a few days before the arrival date are rarely canceled, whereas bookings made over one year in advance are canceled very often.</a:t>
            </a:r>
            <a:endParaRPr lang="ar-SA" dirty="0">
              <a:solidFill>
                <a:schemeClr val="bg1">
                  <a:lumMod val="50000"/>
                </a:schemeClr>
              </a:solidFill>
              <a:latin typeface="Nunito Sans" pitchFamily="2" charset="0"/>
            </a:endParaRPr>
          </a:p>
        </p:txBody>
      </p:sp>
      <p:sp>
        <p:nvSpPr>
          <p:cNvPr id="6" name="عنوان فرعي 5">
            <a:extLst>
              <a:ext uri="{FF2B5EF4-FFF2-40B4-BE49-F238E27FC236}">
                <a16:creationId xmlns:a16="http://schemas.microsoft.com/office/drawing/2014/main" id="{4B8874D5-A159-4C62-A06D-8FD7BE3BBA49}"/>
              </a:ext>
            </a:extLst>
          </p:cNvPr>
          <p:cNvSpPr>
            <a:spLocks noGrp="1"/>
          </p:cNvSpPr>
          <p:nvPr>
            <p:ph type="subTitle" idx="4"/>
          </p:nvPr>
        </p:nvSpPr>
        <p:spPr/>
        <p:txBody>
          <a:bodyPr/>
          <a:lstStyle/>
          <a:p>
            <a:endParaRPr lang="ar-SA"/>
          </a:p>
        </p:txBody>
      </p:sp>
      <p:pic>
        <p:nvPicPr>
          <p:cNvPr id="8" name="صورة 7">
            <a:extLst>
              <a:ext uri="{FF2B5EF4-FFF2-40B4-BE49-F238E27FC236}">
                <a16:creationId xmlns:a16="http://schemas.microsoft.com/office/drawing/2014/main" id="{BCA2F348-1C5F-4EBE-B7A7-1C70D6EE2463}"/>
              </a:ext>
            </a:extLst>
          </p:cNvPr>
          <p:cNvPicPr>
            <a:picLocks noChangeAspect="1"/>
          </p:cNvPicPr>
          <p:nvPr/>
        </p:nvPicPr>
        <p:blipFill>
          <a:blip r:embed="rId2"/>
          <a:stretch>
            <a:fillRect/>
          </a:stretch>
        </p:blipFill>
        <p:spPr>
          <a:xfrm>
            <a:off x="0" y="254331"/>
            <a:ext cx="5560828" cy="3604572"/>
          </a:xfrm>
          <a:prstGeom prst="rect">
            <a:avLst/>
          </a:prstGeom>
        </p:spPr>
      </p:pic>
      <p:pic>
        <p:nvPicPr>
          <p:cNvPr id="9" name="صورة 8">
            <a:extLst>
              <a:ext uri="{FF2B5EF4-FFF2-40B4-BE49-F238E27FC236}">
                <a16:creationId xmlns:a16="http://schemas.microsoft.com/office/drawing/2014/main" id="{D61DAFF6-C21E-42EA-985F-651B9429717C}"/>
              </a:ext>
            </a:extLst>
          </p:cNvPr>
          <p:cNvPicPr>
            <a:picLocks noChangeAspect="1"/>
          </p:cNvPicPr>
          <p:nvPr/>
        </p:nvPicPr>
        <p:blipFill>
          <a:blip r:embed="rId3"/>
          <a:stretch>
            <a:fillRect/>
          </a:stretch>
        </p:blipFill>
        <p:spPr>
          <a:xfrm>
            <a:off x="5749636" y="2255213"/>
            <a:ext cx="1243692" cy="1237595"/>
          </a:xfrm>
          <a:prstGeom prst="rect">
            <a:avLst/>
          </a:prstGeom>
        </p:spPr>
      </p:pic>
      <p:pic>
        <p:nvPicPr>
          <p:cNvPr id="10" name="صورة 9">
            <a:extLst>
              <a:ext uri="{FF2B5EF4-FFF2-40B4-BE49-F238E27FC236}">
                <a16:creationId xmlns:a16="http://schemas.microsoft.com/office/drawing/2014/main" id="{28137BE9-CF2C-456A-93FF-CC7A983DF5FA}"/>
              </a:ext>
            </a:extLst>
          </p:cNvPr>
          <p:cNvPicPr>
            <a:picLocks noChangeAspect="1"/>
          </p:cNvPicPr>
          <p:nvPr/>
        </p:nvPicPr>
        <p:blipFill>
          <a:blip r:embed="rId4"/>
          <a:stretch>
            <a:fillRect/>
          </a:stretch>
        </p:blipFill>
        <p:spPr>
          <a:xfrm>
            <a:off x="5775550" y="2052769"/>
            <a:ext cx="347502" cy="298730"/>
          </a:xfrm>
          <a:prstGeom prst="rect">
            <a:avLst/>
          </a:prstGeom>
        </p:spPr>
      </p:pic>
      <p:pic>
        <p:nvPicPr>
          <p:cNvPr id="11" name="صورة 10">
            <a:extLst>
              <a:ext uri="{FF2B5EF4-FFF2-40B4-BE49-F238E27FC236}">
                <a16:creationId xmlns:a16="http://schemas.microsoft.com/office/drawing/2014/main" id="{4990E856-B7B8-47AA-9AB5-376FD9A797F8}"/>
              </a:ext>
            </a:extLst>
          </p:cNvPr>
          <p:cNvPicPr>
            <a:picLocks noChangeAspect="1"/>
          </p:cNvPicPr>
          <p:nvPr/>
        </p:nvPicPr>
        <p:blipFill>
          <a:blip r:embed="rId5"/>
          <a:stretch>
            <a:fillRect/>
          </a:stretch>
        </p:blipFill>
        <p:spPr>
          <a:xfrm>
            <a:off x="6879022" y="597581"/>
            <a:ext cx="1237595" cy="1237595"/>
          </a:xfrm>
          <a:prstGeom prst="rect">
            <a:avLst/>
          </a:prstGeom>
        </p:spPr>
      </p:pic>
      <p:pic>
        <p:nvPicPr>
          <p:cNvPr id="12" name="صورة 11">
            <a:extLst>
              <a:ext uri="{FF2B5EF4-FFF2-40B4-BE49-F238E27FC236}">
                <a16:creationId xmlns:a16="http://schemas.microsoft.com/office/drawing/2014/main" id="{406CD232-8E10-4F09-BC86-4AAC8861352F}"/>
              </a:ext>
            </a:extLst>
          </p:cNvPr>
          <p:cNvPicPr>
            <a:picLocks noChangeAspect="1"/>
          </p:cNvPicPr>
          <p:nvPr/>
        </p:nvPicPr>
        <p:blipFill>
          <a:blip r:embed="rId6"/>
          <a:stretch>
            <a:fillRect/>
          </a:stretch>
        </p:blipFill>
        <p:spPr>
          <a:xfrm>
            <a:off x="7490480" y="3408550"/>
            <a:ext cx="1243692" cy="1237595"/>
          </a:xfrm>
          <a:prstGeom prst="rect">
            <a:avLst/>
          </a:prstGeom>
        </p:spPr>
      </p:pic>
      <p:pic>
        <p:nvPicPr>
          <p:cNvPr id="13" name="صورة 12">
            <a:extLst>
              <a:ext uri="{FF2B5EF4-FFF2-40B4-BE49-F238E27FC236}">
                <a16:creationId xmlns:a16="http://schemas.microsoft.com/office/drawing/2014/main" id="{E6E5583B-1B08-45FF-8128-3FB76B41CFA4}"/>
              </a:ext>
            </a:extLst>
          </p:cNvPr>
          <p:cNvPicPr>
            <a:picLocks noChangeAspect="1"/>
          </p:cNvPicPr>
          <p:nvPr/>
        </p:nvPicPr>
        <p:blipFill>
          <a:blip r:embed="rId7"/>
          <a:stretch>
            <a:fillRect/>
          </a:stretch>
        </p:blipFill>
        <p:spPr>
          <a:xfrm>
            <a:off x="6944645" y="2255213"/>
            <a:ext cx="280440" cy="432854"/>
          </a:xfrm>
          <a:prstGeom prst="rect">
            <a:avLst/>
          </a:prstGeom>
        </p:spPr>
      </p:pic>
      <p:pic>
        <p:nvPicPr>
          <p:cNvPr id="14" name="صورة 13">
            <a:extLst>
              <a:ext uri="{FF2B5EF4-FFF2-40B4-BE49-F238E27FC236}">
                <a16:creationId xmlns:a16="http://schemas.microsoft.com/office/drawing/2014/main" id="{9CE4D1CD-E41A-43A8-8834-F8E30B44E719}"/>
              </a:ext>
            </a:extLst>
          </p:cNvPr>
          <p:cNvPicPr>
            <a:picLocks noChangeAspect="1"/>
          </p:cNvPicPr>
          <p:nvPr/>
        </p:nvPicPr>
        <p:blipFill>
          <a:blip r:embed="rId8"/>
          <a:stretch>
            <a:fillRect/>
          </a:stretch>
        </p:blipFill>
        <p:spPr>
          <a:xfrm>
            <a:off x="7743605" y="448216"/>
            <a:ext cx="256054" cy="298730"/>
          </a:xfrm>
          <a:prstGeom prst="rect">
            <a:avLst/>
          </a:prstGeom>
        </p:spPr>
      </p:pic>
      <p:pic>
        <p:nvPicPr>
          <p:cNvPr id="15" name="صورة 14">
            <a:extLst>
              <a:ext uri="{FF2B5EF4-FFF2-40B4-BE49-F238E27FC236}">
                <a16:creationId xmlns:a16="http://schemas.microsoft.com/office/drawing/2014/main" id="{B321ACD8-EF95-4E02-A365-6E12E482E944}"/>
              </a:ext>
            </a:extLst>
          </p:cNvPr>
          <p:cNvPicPr>
            <a:picLocks noChangeAspect="1"/>
          </p:cNvPicPr>
          <p:nvPr/>
        </p:nvPicPr>
        <p:blipFill>
          <a:blip r:embed="rId9"/>
          <a:stretch>
            <a:fillRect/>
          </a:stretch>
        </p:blipFill>
        <p:spPr>
          <a:xfrm>
            <a:off x="8563469" y="4396187"/>
            <a:ext cx="341406" cy="249958"/>
          </a:xfrm>
          <a:prstGeom prst="rect">
            <a:avLst/>
          </a:prstGeom>
        </p:spPr>
      </p:pic>
      <p:pic>
        <p:nvPicPr>
          <p:cNvPr id="16" name="صورة 15">
            <a:extLst>
              <a:ext uri="{FF2B5EF4-FFF2-40B4-BE49-F238E27FC236}">
                <a16:creationId xmlns:a16="http://schemas.microsoft.com/office/drawing/2014/main" id="{06D6245C-F905-44FD-900B-586B9C8BC968}"/>
              </a:ext>
            </a:extLst>
          </p:cNvPr>
          <p:cNvPicPr>
            <a:picLocks noChangeAspect="1"/>
          </p:cNvPicPr>
          <p:nvPr/>
        </p:nvPicPr>
        <p:blipFill>
          <a:blip r:embed="rId10"/>
          <a:stretch>
            <a:fillRect/>
          </a:stretch>
        </p:blipFill>
        <p:spPr>
          <a:xfrm>
            <a:off x="7319777" y="3576903"/>
            <a:ext cx="237765" cy="292633"/>
          </a:xfrm>
          <a:prstGeom prst="rect">
            <a:avLst/>
          </a:prstGeom>
        </p:spPr>
      </p:pic>
      <p:pic>
        <p:nvPicPr>
          <p:cNvPr id="17" name="صورة 16">
            <a:extLst>
              <a:ext uri="{FF2B5EF4-FFF2-40B4-BE49-F238E27FC236}">
                <a16:creationId xmlns:a16="http://schemas.microsoft.com/office/drawing/2014/main" id="{219B6AAD-CD72-41FD-A49E-A1F5C066FCFE}"/>
              </a:ext>
            </a:extLst>
          </p:cNvPr>
          <p:cNvPicPr>
            <a:picLocks noChangeAspect="1"/>
          </p:cNvPicPr>
          <p:nvPr/>
        </p:nvPicPr>
        <p:blipFill>
          <a:blip r:embed="rId11"/>
          <a:stretch>
            <a:fillRect/>
          </a:stretch>
        </p:blipFill>
        <p:spPr>
          <a:xfrm>
            <a:off x="7522623" y="1865658"/>
            <a:ext cx="390178" cy="237765"/>
          </a:xfrm>
          <a:prstGeom prst="rect">
            <a:avLst/>
          </a:prstGeom>
        </p:spPr>
      </p:pic>
      <p:sp>
        <p:nvSpPr>
          <p:cNvPr id="18" name="Google Shape;2741;p45">
            <a:extLst>
              <a:ext uri="{FF2B5EF4-FFF2-40B4-BE49-F238E27FC236}">
                <a16:creationId xmlns:a16="http://schemas.microsoft.com/office/drawing/2014/main" id="{09B0E601-A74F-4F1C-BCC1-038EBD3F1BF7}"/>
              </a:ext>
            </a:extLst>
          </p:cNvPr>
          <p:cNvSpPr txBox="1">
            <a:spLocks/>
          </p:cNvSpPr>
          <p:nvPr/>
        </p:nvSpPr>
        <p:spPr>
          <a:xfrm>
            <a:off x="7084865" y="998117"/>
            <a:ext cx="831000" cy="44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3000"/>
              <a:buFont typeface="Nunito Sans"/>
              <a:buNone/>
              <a:defRPr sz="1800" b="0" i="0" u="none" strike="noStrike" cap="none">
                <a:solidFill>
                  <a:schemeClr val="dk1"/>
                </a:solidFill>
                <a:latin typeface="Open Sans ExtraBold"/>
                <a:ea typeface="Open Sans ExtraBold"/>
                <a:cs typeface="Open Sans ExtraBold"/>
                <a:sym typeface="Open Sans ExtraBold"/>
              </a:defRPr>
            </a:lvl1pPr>
            <a:lvl2pPr marL="914400" marR="0" lvl="1"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2pPr>
            <a:lvl3pPr marL="1371600" marR="0" lvl="2"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3pPr>
            <a:lvl4pPr marL="1828800" marR="0" lvl="3"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4pPr>
            <a:lvl5pPr marL="2286000" marR="0" lvl="4"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5pPr>
            <a:lvl6pPr marL="2743200" marR="0" lvl="5"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7pPr>
            <a:lvl8pPr marL="3657600" marR="0" lvl="7"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8pPr>
            <a:lvl9pPr marL="4114800" marR="0" lvl="8" indent="-330200" algn="l" rtl="0">
              <a:lnSpc>
                <a:spcPct val="100000"/>
              </a:lnSpc>
              <a:spcBef>
                <a:spcPts val="1600"/>
              </a:spcBef>
              <a:spcAft>
                <a:spcPts val="160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9pPr>
          </a:lstStyle>
          <a:p>
            <a:pPr marL="0" indent="0"/>
            <a:r>
              <a:rPr lang="en" dirty="0"/>
              <a:t>25 Days</a:t>
            </a:r>
          </a:p>
        </p:txBody>
      </p:sp>
      <p:sp>
        <p:nvSpPr>
          <p:cNvPr id="19" name="Google Shape;2741;p45">
            <a:extLst>
              <a:ext uri="{FF2B5EF4-FFF2-40B4-BE49-F238E27FC236}">
                <a16:creationId xmlns:a16="http://schemas.microsoft.com/office/drawing/2014/main" id="{E7F42AF0-6F78-42D7-BAD1-D2DB10DE977F}"/>
              </a:ext>
            </a:extLst>
          </p:cNvPr>
          <p:cNvSpPr txBox="1">
            <a:spLocks/>
          </p:cNvSpPr>
          <p:nvPr/>
        </p:nvSpPr>
        <p:spPr>
          <a:xfrm>
            <a:off x="5951076" y="2678545"/>
            <a:ext cx="831000" cy="44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3000"/>
              <a:buFont typeface="Nunito Sans"/>
              <a:buNone/>
              <a:defRPr sz="1800" b="0" i="0" u="none" strike="noStrike" cap="none">
                <a:solidFill>
                  <a:schemeClr val="dk1"/>
                </a:solidFill>
                <a:latin typeface="Open Sans ExtraBold"/>
                <a:ea typeface="Open Sans ExtraBold"/>
                <a:cs typeface="Open Sans ExtraBold"/>
                <a:sym typeface="Open Sans ExtraBold"/>
              </a:defRPr>
            </a:lvl1pPr>
            <a:lvl2pPr marL="914400" marR="0" lvl="1"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2pPr>
            <a:lvl3pPr marL="1371600" marR="0" lvl="2"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3pPr>
            <a:lvl4pPr marL="1828800" marR="0" lvl="3"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4pPr>
            <a:lvl5pPr marL="2286000" marR="0" lvl="4"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5pPr>
            <a:lvl6pPr marL="2743200" marR="0" lvl="5"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7pPr>
            <a:lvl8pPr marL="3657600" marR="0" lvl="7"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8pPr>
            <a:lvl9pPr marL="4114800" marR="0" lvl="8" indent="-330200" algn="l" rtl="0">
              <a:lnSpc>
                <a:spcPct val="100000"/>
              </a:lnSpc>
              <a:spcBef>
                <a:spcPts val="1600"/>
              </a:spcBef>
              <a:spcAft>
                <a:spcPts val="160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9pPr>
          </a:lstStyle>
          <a:p>
            <a:pPr marL="0" indent="0"/>
            <a:r>
              <a:rPr lang="en" dirty="0"/>
              <a:t>4 Days</a:t>
            </a:r>
          </a:p>
        </p:txBody>
      </p:sp>
      <p:sp>
        <p:nvSpPr>
          <p:cNvPr id="20" name="Google Shape;2741;p45">
            <a:extLst>
              <a:ext uri="{FF2B5EF4-FFF2-40B4-BE49-F238E27FC236}">
                <a16:creationId xmlns:a16="http://schemas.microsoft.com/office/drawing/2014/main" id="{B09AC086-8299-48B9-8C5A-698A8DDCE64E}"/>
              </a:ext>
            </a:extLst>
          </p:cNvPr>
          <p:cNvSpPr txBox="1">
            <a:spLocks/>
          </p:cNvSpPr>
          <p:nvPr/>
        </p:nvSpPr>
        <p:spPr>
          <a:xfrm>
            <a:off x="7717712" y="3849381"/>
            <a:ext cx="831000" cy="44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3000"/>
              <a:buFont typeface="Nunito Sans"/>
              <a:buNone/>
              <a:defRPr sz="1800" b="0" i="0" u="none" strike="noStrike" cap="none">
                <a:solidFill>
                  <a:schemeClr val="dk1"/>
                </a:solidFill>
                <a:latin typeface="Open Sans ExtraBold"/>
                <a:ea typeface="Open Sans ExtraBold"/>
                <a:cs typeface="Open Sans ExtraBold"/>
                <a:sym typeface="Open Sans ExtraBold"/>
              </a:defRPr>
            </a:lvl1pPr>
            <a:lvl2pPr marL="914400" marR="0" lvl="1"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2pPr>
            <a:lvl3pPr marL="1371600" marR="0" lvl="2"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3pPr>
            <a:lvl4pPr marL="1828800" marR="0" lvl="3"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4pPr>
            <a:lvl5pPr marL="2286000" marR="0" lvl="4"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5pPr>
            <a:lvl6pPr marL="2743200" marR="0" lvl="5"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7pPr>
            <a:lvl8pPr marL="3657600" marR="0" lvl="7" indent="-330200" algn="l" rtl="0">
              <a:lnSpc>
                <a:spcPct val="100000"/>
              </a:lnSpc>
              <a:spcBef>
                <a:spcPts val="1600"/>
              </a:spcBef>
              <a:spcAft>
                <a:spcPts val="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8pPr>
            <a:lvl9pPr marL="4114800" marR="0" lvl="8" indent="-330200" algn="l" rtl="0">
              <a:lnSpc>
                <a:spcPct val="100000"/>
              </a:lnSpc>
              <a:spcBef>
                <a:spcPts val="1600"/>
              </a:spcBef>
              <a:spcAft>
                <a:spcPts val="1600"/>
              </a:spcAft>
              <a:buClr>
                <a:schemeClr val="dk1"/>
              </a:buClr>
              <a:buSzPts val="3000"/>
              <a:buFont typeface="Nunito Sans"/>
              <a:buNone/>
              <a:defRPr sz="3000" b="0" i="0" u="none" strike="noStrike" cap="none">
                <a:solidFill>
                  <a:schemeClr val="dk1"/>
                </a:solidFill>
                <a:latin typeface="Nunito Sans"/>
                <a:ea typeface="Nunito Sans"/>
                <a:cs typeface="Nunito Sans"/>
                <a:sym typeface="Nunito Sans"/>
              </a:defRPr>
            </a:lvl9pPr>
          </a:lstStyle>
          <a:p>
            <a:pPr marL="0" indent="0"/>
            <a:r>
              <a:rPr lang="en" dirty="0"/>
              <a:t>42 Days</a:t>
            </a:r>
          </a:p>
        </p:txBody>
      </p:sp>
    </p:spTree>
    <p:extLst>
      <p:ext uri="{BB962C8B-B14F-4D97-AF65-F5344CB8AC3E}">
        <p14:creationId xmlns:p14="http://schemas.microsoft.com/office/powerpoint/2010/main" val="337912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36"/>
          <p:cNvSpPr/>
          <p:nvPr/>
        </p:nvSpPr>
        <p:spPr>
          <a:xfrm>
            <a:off x="62650" y="64225"/>
            <a:ext cx="5225003" cy="5016358"/>
          </a:xfrm>
          <a:custGeom>
            <a:avLst/>
            <a:gdLst/>
            <a:ahLst/>
            <a:cxnLst/>
            <a:rect l="l" t="t" r="r" b="b"/>
            <a:pathLst>
              <a:path w="217143" h="208472" extrusionOk="0">
                <a:moveTo>
                  <a:pt x="199437" y="3238"/>
                </a:moveTo>
                <a:cubicBezTo>
                  <a:pt x="195920" y="7675"/>
                  <a:pt x="189326" y="9793"/>
                  <a:pt x="183650" y="11152"/>
                </a:cubicBezTo>
                <a:cubicBezTo>
                  <a:pt x="155993" y="17906"/>
                  <a:pt x="127616" y="21463"/>
                  <a:pt x="99119" y="21783"/>
                </a:cubicBezTo>
                <a:cubicBezTo>
                  <a:pt x="98879" y="15748"/>
                  <a:pt x="98600" y="9753"/>
                  <a:pt x="98240" y="3758"/>
                </a:cubicBezTo>
                <a:cubicBezTo>
                  <a:pt x="98320" y="3598"/>
                  <a:pt x="98360" y="3438"/>
                  <a:pt x="98360" y="3238"/>
                </a:cubicBezTo>
                <a:close/>
                <a:moveTo>
                  <a:pt x="213746" y="3238"/>
                </a:moveTo>
                <a:lnTo>
                  <a:pt x="213746" y="21903"/>
                </a:lnTo>
                <a:cubicBezTo>
                  <a:pt x="182771" y="26459"/>
                  <a:pt x="151556" y="32215"/>
                  <a:pt x="120981" y="38929"/>
                </a:cubicBezTo>
                <a:cubicBezTo>
                  <a:pt x="114587" y="40368"/>
                  <a:pt x="106673" y="42127"/>
                  <a:pt x="99719" y="45724"/>
                </a:cubicBezTo>
                <a:cubicBezTo>
                  <a:pt x="99639" y="38570"/>
                  <a:pt x="99479" y="31415"/>
                  <a:pt x="99239" y="24261"/>
                </a:cubicBezTo>
                <a:cubicBezTo>
                  <a:pt x="127896" y="23941"/>
                  <a:pt x="156393" y="20344"/>
                  <a:pt x="184250" y="13590"/>
                </a:cubicBezTo>
                <a:cubicBezTo>
                  <a:pt x="190964" y="11951"/>
                  <a:pt x="198838" y="9313"/>
                  <a:pt x="202515" y="3238"/>
                </a:cubicBezTo>
                <a:close/>
                <a:moveTo>
                  <a:pt x="213746" y="24421"/>
                </a:moveTo>
                <a:lnTo>
                  <a:pt x="213746" y="76699"/>
                </a:lnTo>
                <a:cubicBezTo>
                  <a:pt x="207311" y="78457"/>
                  <a:pt x="200676" y="79456"/>
                  <a:pt x="194042" y="79616"/>
                </a:cubicBezTo>
                <a:cubicBezTo>
                  <a:pt x="192403" y="79656"/>
                  <a:pt x="190725" y="79656"/>
                  <a:pt x="189086" y="79656"/>
                </a:cubicBezTo>
                <a:cubicBezTo>
                  <a:pt x="182651" y="79656"/>
                  <a:pt x="176017" y="79656"/>
                  <a:pt x="170101" y="82214"/>
                </a:cubicBezTo>
                <a:cubicBezTo>
                  <a:pt x="169941" y="79297"/>
                  <a:pt x="169822" y="76379"/>
                  <a:pt x="169702" y="73501"/>
                </a:cubicBezTo>
                <a:lnTo>
                  <a:pt x="169622" y="72382"/>
                </a:lnTo>
                <a:cubicBezTo>
                  <a:pt x="169302" y="65628"/>
                  <a:pt x="166904" y="60951"/>
                  <a:pt x="162468" y="58473"/>
                </a:cubicBezTo>
                <a:cubicBezTo>
                  <a:pt x="160149" y="57194"/>
                  <a:pt x="157432" y="56435"/>
                  <a:pt x="153875" y="56115"/>
                </a:cubicBezTo>
                <a:cubicBezTo>
                  <a:pt x="151929" y="55931"/>
                  <a:pt x="149965" y="55851"/>
                  <a:pt x="147989" y="55851"/>
                </a:cubicBezTo>
                <a:cubicBezTo>
                  <a:pt x="141399" y="55851"/>
                  <a:pt x="134685" y="56742"/>
                  <a:pt x="128136" y="57634"/>
                </a:cubicBezTo>
                <a:cubicBezTo>
                  <a:pt x="126297" y="57874"/>
                  <a:pt x="124419" y="58114"/>
                  <a:pt x="122620" y="58314"/>
                </a:cubicBezTo>
                <a:lnTo>
                  <a:pt x="121261" y="58473"/>
                </a:lnTo>
                <a:cubicBezTo>
                  <a:pt x="114147" y="59353"/>
                  <a:pt x="106913" y="60232"/>
                  <a:pt x="99719" y="61511"/>
                </a:cubicBezTo>
                <a:cubicBezTo>
                  <a:pt x="99759" y="57194"/>
                  <a:pt x="99799" y="52878"/>
                  <a:pt x="99759" y="48561"/>
                </a:cubicBezTo>
                <a:cubicBezTo>
                  <a:pt x="106633" y="44685"/>
                  <a:pt x="114906" y="42846"/>
                  <a:pt x="121541" y="41367"/>
                </a:cubicBezTo>
                <a:cubicBezTo>
                  <a:pt x="151916" y="34693"/>
                  <a:pt x="182971" y="28977"/>
                  <a:pt x="213746" y="24421"/>
                </a:cubicBezTo>
                <a:close/>
                <a:moveTo>
                  <a:pt x="213746" y="79297"/>
                </a:moveTo>
                <a:lnTo>
                  <a:pt x="213746" y="105795"/>
                </a:lnTo>
                <a:cubicBezTo>
                  <a:pt x="211468" y="106075"/>
                  <a:pt x="209149" y="106195"/>
                  <a:pt x="206831" y="106235"/>
                </a:cubicBezTo>
                <a:lnTo>
                  <a:pt x="206632" y="106235"/>
                </a:lnTo>
                <a:cubicBezTo>
                  <a:pt x="201476" y="106235"/>
                  <a:pt x="198118" y="104956"/>
                  <a:pt x="196640" y="102398"/>
                </a:cubicBezTo>
                <a:cubicBezTo>
                  <a:pt x="195720" y="100799"/>
                  <a:pt x="195601" y="98681"/>
                  <a:pt x="195561" y="96682"/>
                </a:cubicBezTo>
                <a:cubicBezTo>
                  <a:pt x="195481" y="91766"/>
                  <a:pt x="195760" y="86890"/>
                  <a:pt x="196320" y="82014"/>
                </a:cubicBezTo>
                <a:cubicBezTo>
                  <a:pt x="202235" y="81695"/>
                  <a:pt x="208070" y="80775"/>
                  <a:pt x="213746" y="79297"/>
                </a:cubicBezTo>
                <a:close/>
                <a:moveTo>
                  <a:pt x="95722" y="3238"/>
                </a:moveTo>
                <a:cubicBezTo>
                  <a:pt x="96921" y="22742"/>
                  <a:pt x="97401" y="42446"/>
                  <a:pt x="97241" y="61951"/>
                </a:cubicBezTo>
                <a:cubicBezTo>
                  <a:pt x="93044" y="62750"/>
                  <a:pt x="88888" y="63709"/>
                  <a:pt x="84851" y="64868"/>
                </a:cubicBezTo>
                <a:lnTo>
                  <a:pt x="84571" y="64948"/>
                </a:lnTo>
                <a:cubicBezTo>
                  <a:pt x="80015" y="66267"/>
                  <a:pt x="76378" y="68545"/>
                  <a:pt x="73820" y="71743"/>
                </a:cubicBezTo>
                <a:lnTo>
                  <a:pt x="54316" y="52199"/>
                </a:lnTo>
                <a:cubicBezTo>
                  <a:pt x="52717" y="50680"/>
                  <a:pt x="51238" y="49041"/>
                  <a:pt x="49839" y="47362"/>
                </a:cubicBezTo>
                <a:cubicBezTo>
                  <a:pt x="49564" y="47034"/>
                  <a:pt x="49229" y="46896"/>
                  <a:pt x="48904" y="46896"/>
                </a:cubicBezTo>
                <a:cubicBezTo>
                  <a:pt x="48004" y="46896"/>
                  <a:pt x="47176" y="47952"/>
                  <a:pt x="47881" y="48921"/>
                </a:cubicBezTo>
                <a:cubicBezTo>
                  <a:pt x="49320" y="50680"/>
                  <a:pt x="50879" y="52358"/>
                  <a:pt x="52557" y="53957"/>
                </a:cubicBezTo>
                <a:lnTo>
                  <a:pt x="72341" y="73781"/>
                </a:lnTo>
                <a:cubicBezTo>
                  <a:pt x="70303" y="77178"/>
                  <a:pt x="69184" y="81335"/>
                  <a:pt x="69104" y="86251"/>
                </a:cubicBezTo>
                <a:cubicBezTo>
                  <a:pt x="68864" y="99560"/>
                  <a:pt x="69823" y="112829"/>
                  <a:pt x="71941" y="125979"/>
                </a:cubicBezTo>
                <a:cubicBezTo>
                  <a:pt x="48960" y="126578"/>
                  <a:pt x="26019" y="128816"/>
                  <a:pt x="3397" y="132733"/>
                </a:cubicBezTo>
                <a:lnTo>
                  <a:pt x="3397" y="3238"/>
                </a:lnTo>
                <a:close/>
                <a:moveTo>
                  <a:pt x="193802" y="82094"/>
                </a:moveTo>
                <a:lnTo>
                  <a:pt x="193802" y="82094"/>
                </a:lnTo>
                <a:cubicBezTo>
                  <a:pt x="193242" y="86970"/>
                  <a:pt x="193003" y="91846"/>
                  <a:pt x="193083" y="96722"/>
                </a:cubicBezTo>
                <a:cubicBezTo>
                  <a:pt x="193123" y="99080"/>
                  <a:pt x="193242" y="101519"/>
                  <a:pt x="194481" y="103677"/>
                </a:cubicBezTo>
                <a:cubicBezTo>
                  <a:pt x="196480" y="107034"/>
                  <a:pt x="200556" y="108713"/>
                  <a:pt x="206632" y="108713"/>
                </a:cubicBezTo>
                <a:lnTo>
                  <a:pt x="206831" y="108713"/>
                </a:lnTo>
                <a:cubicBezTo>
                  <a:pt x="209149" y="108713"/>
                  <a:pt x="211468" y="108553"/>
                  <a:pt x="213746" y="108273"/>
                </a:cubicBezTo>
                <a:lnTo>
                  <a:pt x="213746" y="145883"/>
                </a:lnTo>
                <a:cubicBezTo>
                  <a:pt x="197399" y="146962"/>
                  <a:pt x="180853" y="147801"/>
                  <a:pt x="164506" y="148440"/>
                </a:cubicBezTo>
                <a:cubicBezTo>
                  <a:pt x="165385" y="147561"/>
                  <a:pt x="166105" y="146522"/>
                  <a:pt x="166664" y="145443"/>
                </a:cubicBezTo>
                <a:cubicBezTo>
                  <a:pt x="168103" y="142645"/>
                  <a:pt x="168583" y="139568"/>
                  <a:pt x="168982" y="136410"/>
                </a:cubicBezTo>
                <a:cubicBezTo>
                  <a:pt x="171140" y="119424"/>
                  <a:pt x="170901" y="102158"/>
                  <a:pt x="170221" y="85252"/>
                </a:cubicBezTo>
                <a:cubicBezTo>
                  <a:pt x="170301" y="85132"/>
                  <a:pt x="170381" y="84972"/>
                  <a:pt x="170421" y="84812"/>
                </a:cubicBezTo>
                <a:cubicBezTo>
                  <a:pt x="176017" y="82134"/>
                  <a:pt x="182651" y="82134"/>
                  <a:pt x="189086" y="82134"/>
                </a:cubicBezTo>
                <a:cubicBezTo>
                  <a:pt x="190645" y="82134"/>
                  <a:pt x="192243" y="82134"/>
                  <a:pt x="193802" y="82094"/>
                </a:cubicBezTo>
                <a:close/>
                <a:moveTo>
                  <a:pt x="148119" y="58354"/>
                </a:moveTo>
                <a:cubicBezTo>
                  <a:pt x="149958" y="58354"/>
                  <a:pt x="151836" y="58433"/>
                  <a:pt x="153635" y="58593"/>
                </a:cubicBezTo>
                <a:cubicBezTo>
                  <a:pt x="156832" y="58873"/>
                  <a:pt x="159270" y="59553"/>
                  <a:pt x="161269" y="60672"/>
                </a:cubicBezTo>
                <a:cubicBezTo>
                  <a:pt x="164866" y="62670"/>
                  <a:pt x="166864" y="66667"/>
                  <a:pt x="167144" y="72502"/>
                </a:cubicBezTo>
                <a:lnTo>
                  <a:pt x="167184" y="73621"/>
                </a:lnTo>
                <a:cubicBezTo>
                  <a:pt x="167344" y="77018"/>
                  <a:pt x="167503" y="80456"/>
                  <a:pt x="167663" y="83893"/>
                </a:cubicBezTo>
                <a:cubicBezTo>
                  <a:pt x="167503" y="84292"/>
                  <a:pt x="167463" y="84692"/>
                  <a:pt x="167623" y="85092"/>
                </a:cubicBezTo>
                <a:cubicBezTo>
                  <a:pt x="167663" y="85172"/>
                  <a:pt x="167663" y="85212"/>
                  <a:pt x="167703" y="85292"/>
                </a:cubicBezTo>
                <a:cubicBezTo>
                  <a:pt x="168383" y="102118"/>
                  <a:pt x="168663" y="119264"/>
                  <a:pt x="166504" y="136090"/>
                </a:cubicBezTo>
                <a:cubicBezTo>
                  <a:pt x="166105" y="139048"/>
                  <a:pt x="165665" y="141886"/>
                  <a:pt x="164466" y="144284"/>
                </a:cubicBezTo>
                <a:cubicBezTo>
                  <a:pt x="161668" y="149759"/>
                  <a:pt x="154154" y="150599"/>
                  <a:pt x="148159" y="151278"/>
                </a:cubicBezTo>
                <a:cubicBezTo>
                  <a:pt x="147520" y="151318"/>
                  <a:pt x="146880" y="151398"/>
                  <a:pt x="146281" y="151478"/>
                </a:cubicBezTo>
                <a:cubicBezTo>
                  <a:pt x="142044" y="151998"/>
                  <a:pt x="137688" y="152317"/>
                  <a:pt x="133491" y="152597"/>
                </a:cubicBezTo>
                <a:cubicBezTo>
                  <a:pt x="130174" y="152837"/>
                  <a:pt x="126737" y="153117"/>
                  <a:pt x="123339" y="153436"/>
                </a:cubicBezTo>
                <a:cubicBezTo>
                  <a:pt x="117922" y="154001"/>
                  <a:pt x="112001" y="154478"/>
                  <a:pt x="105897" y="154478"/>
                </a:cubicBezTo>
                <a:cubicBezTo>
                  <a:pt x="100338" y="154478"/>
                  <a:pt x="94627" y="154083"/>
                  <a:pt x="89007" y="152997"/>
                </a:cubicBezTo>
                <a:cubicBezTo>
                  <a:pt x="85011" y="152197"/>
                  <a:pt x="81733" y="150319"/>
                  <a:pt x="79855" y="147681"/>
                </a:cubicBezTo>
                <a:cubicBezTo>
                  <a:pt x="78296" y="145443"/>
                  <a:pt x="77617" y="142605"/>
                  <a:pt x="76977" y="139648"/>
                </a:cubicBezTo>
                <a:cubicBezTo>
                  <a:pt x="73060" y="120903"/>
                  <a:pt x="71222" y="102957"/>
                  <a:pt x="71582" y="86291"/>
                </a:cubicBezTo>
                <a:cubicBezTo>
                  <a:pt x="71781" y="76299"/>
                  <a:pt x="76418" y="69904"/>
                  <a:pt x="85330" y="67306"/>
                </a:cubicBezTo>
                <a:lnTo>
                  <a:pt x="85530" y="67266"/>
                </a:lnTo>
                <a:cubicBezTo>
                  <a:pt x="97121" y="63909"/>
                  <a:pt x="109551" y="62430"/>
                  <a:pt x="121581" y="60951"/>
                </a:cubicBezTo>
                <a:lnTo>
                  <a:pt x="122940" y="60792"/>
                </a:lnTo>
                <a:cubicBezTo>
                  <a:pt x="124738" y="60592"/>
                  <a:pt x="126617" y="60352"/>
                  <a:pt x="128455" y="60072"/>
                </a:cubicBezTo>
                <a:cubicBezTo>
                  <a:pt x="134970" y="59233"/>
                  <a:pt x="141605" y="58354"/>
                  <a:pt x="148119" y="58354"/>
                </a:cubicBezTo>
                <a:close/>
                <a:moveTo>
                  <a:pt x="72341" y="128457"/>
                </a:moveTo>
                <a:cubicBezTo>
                  <a:pt x="72981" y="132294"/>
                  <a:pt x="73700" y="136210"/>
                  <a:pt x="74539" y="140127"/>
                </a:cubicBezTo>
                <a:cubicBezTo>
                  <a:pt x="75219" y="143365"/>
                  <a:pt x="75978" y="146482"/>
                  <a:pt x="77817" y="149120"/>
                </a:cubicBezTo>
                <a:cubicBezTo>
                  <a:pt x="80095" y="152317"/>
                  <a:pt x="83892" y="154555"/>
                  <a:pt x="88528" y="155435"/>
                </a:cubicBezTo>
                <a:cubicBezTo>
                  <a:pt x="91485" y="155994"/>
                  <a:pt x="94483" y="156434"/>
                  <a:pt x="97481" y="156634"/>
                </a:cubicBezTo>
                <a:cubicBezTo>
                  <a:pt x="95162" y="164028"/>
                  <a:pt x="89007" y="170023"/>
                  <a:pt x="78176" y="175459"/>
                </a:cubicBezTo>
                <a:cubicBezTo>
                  <a:pt x="74579" y="177297"/>
                  <a:pt x="70742" y="178856"/>
                  <a:pt x="67025" y="180375"/>
                </a:cubicBezTo>
                <a:cubicBezTo>
                  <a:pt x="61350" y="182733"/>
                  <a:pt x="55435" y="185131"/>
                  <a:pt x="50119" y="188488"/>
                </a:cubicBezTo>
                <a:cubicBezTo>
                  <a:pt x="46082" y="191046"/>
                  <a:pt x="43365" y="193564"/>
                  <a:pt x="41446" y="196442"/>
                </a:cubicBezTo>
                <a:cubicBezTo>
                  <a:pt x="39448" y="199479"/>
                  <a:pt x="38449" y="201517"/>
                  <a:pt x="38009" y="205234"/>
                </a:cubicBezTo>
                <a:lnTo>
                  <a:pt x="3397" y="205234"/>
                </a:lnTo>
                <a:lnTo>
                  <a:pt x="3397" y="135291"/>
                </a:lnTo>
                <a:cubicBezTo>
                  <a:pt x="26179" y="131334"/>
                  <a:pt x="49200" y="129056"/>
                  <a:pt x="72341" y="128457"/>
                </a:cubicBezTo>
                <a:close/>
                <a:moveTo>
                  <a:pt x="125977" y="155715"/>
                </a:moveTo>
                <a:lnTo>
                  <a:pt x="125817" y="173620"/>
                </a:lnTo>
                <a:cubicBezTo>
                  <a:pt x="125817" y="175219"/>
                  <a:pt x="125777" y="177217"/>
                  <a:pt x="126737" y="178976"/>
                </a:cubicBezTo>
                <a:cubicBezTo>
                  <a:pt x="127656" y="180574"/>
                  <a:pt x="129255" y="181773"/>
                  <a:pt x="131573" y="182573"/>
                </a:cubicBezTo>
                <a:cubicBezTo>
                  <a:pt x="134850" y="183692"/>
                  <a:pt x="138367" y="183732"/>
                  <a:pt x="141804" y="183772"/>
                </a:cubicBezTo>
                <a:cubicBezTo>
                  <a:pt x="146361" y="183852"/>
                  <a:pt x="150717" y="183892"/>
                  <a:pt x="153954" y="186490"/>
                </a:cubicBezTo>
                <a:cubicBezTo>
                  <a:pt x="156273" y="188368"/>
                  <a:pt x="157791" y="191605"/>
                  <a:pt x="158111" y="195402"/>
                </a:cubicBezTo>
                <a:cubicBezTo>
                  <a:pt x="158391" y="198640"/>
                  <a:pt x="157831" y="201997"/>
                  <a:pt x="157232" y="205234"/>
                </a:cubicBezTo>
                <a:lnTo>
                  <a:pt x="40527" y="205234"/>
                </a:lnTo>
                <a:cubicBezTo>
                  <a:pt x="40967" y="202037"/>
                  <a:pt x="41846" y="200398"/>
                  <a:pt x="43525" y="197840"/>
                </a:cubicBezTo>
                <a:cubicBezTo>
                  <a:pt x="45243" y="195242"/>
                  <a:pt x="47761" y="192964"/>
                  <a:pt x="51438" y="190606"/>
                </a:cubicBezTo>
                <a:cubicBezTo>
                  <a:pt x="56594" y="187369"/>
                  <a:pt x="62389" y="184971"/>
                  <a:pt x="67985" y="182693"/>
                </a:cubicBezTo>
                <a:cubicBezTo>
                  <a:pt x="71742" y="181134"/>
                  <a:pt x="75618" y="179535"/>
                  <a:pt x="79295" y="177697"/>
                </a:cubicBezTo>
                <a:cubicBezTo>
                  <a:pt x="86729" y="173980"/>
                  <a:pt x="96881" y="167785"/>
                  <a:pt x="99998" y="156834"/>
                </a:cubicBezTo>
                <a:cubicBezTo>
                  <a:pt x="101997" y="156914"/>
                  <a:pt x="103955" y="156994"/>
                  <a:pt x="105874" y="156994"/>
                </a:cubicBezTo>
                <a:cubicBezTo>
                  <a:pt x="111789" y="156914"/>
                  <a:pt x="117704" y="156594"/>
                  <a:pt x="123619" y="155954"/>
                </a:cubicBezTo>
                <a:cubicBezTo>
                  <a:pt x="124379" y="155874"/>
                  <a:pt x="125178" y="155794"/>
                  <a:pt x="125977" y="155715"/>
                </a:cubicBezTo>
                <a:close/>
                <a:moveTo>
                  <a:pt x="213746" y="148361"/>
                </a:moveTo>
                <a:lnTo>
                  <a:pt x="213746" y="205234"/>
                </a:lnTo>
                <a:lnTo>
                  <a:pt x="159790" y="205234"/>
                </a:lnTo>
                <a:cubicBezTo>
                  <a:pt x="160389" y="201957"/>
                  <a:pt x="160909" y="198600"/>
                  <a:pt x="160629" y="195163"/>
                </a:cubicBezTo>
                <a:cubicBezTo>
                  <a:pt x="160229" y="190726"/>
                  <a:pt x="158391" y="186849"/>
                  <a:pt x="155513" y="184531"/>
                </a:cubicBezTo>
                <a:cubicBezTo>
                  <a:pt x="151596" y="181414"/>
                  <a:pt x="146640" y="181374"/>
                  <a:pt x="141844" y="181294"/>
                </a:cubicBezTo>
                <a:cubicBezTo>
                  <a:pt x="138607" y="181254"/>
                  <a:pt x="135250" y="181214"/>
                  <a:pt x="132372" y="180215"/>
                </a:cubicBezTo>
                <a:cubicBezTo>
                  <a:pt x="131213" y="179815"/>
                  <a:pt x="129654" y="179056"/>
                  <a:pt x="128935" y="177737"/>
                </a:cubicBezTo>
                <a:cubicBezTo>
                  <a:pt x="128295" y="176578"/>
                  <a:pt x="128295" y="175019"/>
                  <a:pt x="128295" y="173660"/>
                </a:cubicBezTo>
                <a:lnTo>
                  <a:pt x="128455" y="155755"/>
                </a:lnTo>
                <a:cubicBezTo>
                  <a:pt x="128455" y="155675"/>
                  <a:pt x="128455" y="155595"/>
                  <a:pt x="128455" y="155515"/>
                </a:cubicBezTo>
                <a:cubicBezTo>
                  <a:pt x="130174" y="155355"/>
                  <a:pt x="131932" y="155235"/>
                  <a:pt x="133651" y="155115"/>
                </a:cubicBezTo>
                <a:cubicBezTo>
                  <a:pt x="137888" y="154795"/>
                  <a:pt x="142284" y="154476"/>
                  <a:pt x="146600" y="153956"/>
                </a:cubicBezTo>
                <a:cubicBezTo>
                  <a:pt x="147160" y="153876"/>
                  <a:pt x="147800" y="153836"/>
                  <a:pt x="148439" y="153756"/>
                </a:cubicBezTo>
                <a:cubicBezTo>
                  <a:pt x="152556" y="153277"/>
                  <a:pt x="157352" y="152757"/>
                  <a:pt x="161149" y="150799"/>
                </a:cubicBezTo>
                <a:cubicBezTo>
                  <a:pt x="161388" y="150958"/>
                  <a:pt x="161628" y="151038"/>
                  <a:pt x="161868" y="151038"/>
                </a:cubicBezTo>
                <a:lnTo>
                  <a:pt x="161948" y="151038"/>
                </a:lnTo>
                <a:cubicBezTo>
                  <a:pt x="179134" y="150399"/>
                  <a:pt x="196560" y="149520"/>
                  <a:pt x="213746" y="148361"/>
                </a:cubicBezTo>
                <a:close/>
                <a:moveTo>
                  <a:pt x="0" y="1"/>
                </a:moveTo>
                <a:lnTo>
                  <a:pt x="0" y="208472"/>
                </a:lnTo>
                <a:lnTo>
                  <a:pt x="217143" y="208472"/>
                </a:lnTo>
                <a:lnTo>
                  <a:pt x="2171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txBox="1">
            <a:spLocks noGrp="1"/>
          </p:cNvSpPr>
          <p:nvPr>
            <p:ph type="title" idx="2"/>
          </p:nvPr>
        </p:nvSpPr>
        <p:spPr>
          <a:xfrm>
            <a:off x="5029200" y="1938113"/>
            <a:ext cx="4284922" cy="14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Data Model</a:t>
            </a:r>
          </a:p>
        </p:txBody>
      </p:sp>
      <p:sp>
        <p:nvSpPr>
          <p:cNvPr id="1645" name="Google Shape;1645;p36"/>
          <p:cNvSpPr txBox="1">
            <a:spLocks noGrp="1"/>
          </p:cNvSpPr>
          <p:nvPr>
            <p:ph type="title"/>
          </p:nvPr>
        </p:nvSpPr>
        <p:spPr>
          <a:xfrm>
            <a:off x="6281375" y="921225"/>
            <a:ext cx="1735800" cy="6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1671" name="Google Shape;1671;p36"/>
          <p:cNvGrpSpPr/>
          <p:nvPr/>
        </p:nvGrpSpPr>
        <p:grpSpPr>
          <a:xfrm>
            <a:off x="0" y="63500"/>
            <a:ext cx="5307800" cy="5016600"/>
            <a:chOff x="0" y="63500"/>
            <a:chExt cx="5307800" cy="5016600"/>
          </a:xfrm>
        </p:grpSpPr>
        <p:sp>
          <p:nvSpPr>
            <p:cNvPr id="1672" name="Google Shape;1672;p36"/>
            <p:cNvSpPr/>
            <p:nvPr/>
          </p:nvSpPr>
          <p:spPr>
            <a:xfrm>
              <a:off x="520700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966;p30">
            <a:extLst>
              <a:ext uri="{FF2B5EF4-FFF2-40B4-BE49-F238E27FC236}">
                <a16:creationId xmlns:a16="http://schemas.microsoft.com/office/drawing/2014/main" id="{B2A86E5B-74BE-4860-8FC9-9EE88215C18C}"/>
              </a:ext>
            </a:extLst>
          </p:cNvPr>
          <p:cNvSpPr/>
          <p:nvPr/>
        </p:nvSpPr>
        <p:spPr>
          <a:xfrm>
            <a:off x="1743740" y="989622"/>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6;p30">
            <a:extLst>
              <a:ext uri="{FF2B5EF4-FFF2-40B4-BE49-F238E27FC236}">
                <a16:creationId xmlns:a16="http://schemas.microsoft.com/office/drawing/2014/main" id="{B6CCA15D-9390-4629-AF0F-155AC5182BEF}"/>
              </a:ext>
            </a:extLst>
          </p:cNvPr>
          <p:cNvSpPr/>
          <p:nvPr/>
        </p:nvSpPr>
        <p:spPr>
          <a:xfrm>
            <a:off x="585278" y="395319"/>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صورة 1">
            <a:extLst>
              <a:ext uri="{FF2B5EF4-FFF2-40B4-BE49-F238E27FC236}">
                <a16:creationId xmlns:a16="http://schemas.microsoft.com/office/drawing/2014/main" id="{9064C23F-4755-4E1F-BA75-1AF35520148E}"/>
              </a:ext>
            </a:extLst>
          </p:cNvPr>
          <p:cNvPicPr>
            <a:picLocks noChangeAspect="1"/>
          </p:cNvPicPr>
          <p:nvPr/>
        </p:nvPicPr>
        <p:blipFill>
          <a:blip r:embed="rId3"/>
          <a:stretch>
            <a:fillRect/>
          </a:stretch>
        </p:blipFill>
        <p:spPr>
          <a:xfrm>
            <a:off x="4233425" y="2823715"/>
            <a:ext cx="512108" cy="530398"/>
          </a:xfrm>
          <a:prstGeom prst="rect">
            <a:avLst/>
          </a:prstGeom>
        </p:spPr>
      </p:pic>
      <p:pic>
        <p:nvPicPr>
          <p:cNvPr id="3" name="صورة 2">
            <a:extLst>
              <a:ext uri="{FF2B5EF4-FFF2-40B4-BE49-F238E27FC236}">
                <a16:creationId xmlns:a16="http://schemas.microsoft.com/office/drawing/2014/main" id="{A01A2A4D-1608-48AD-B3D6-86776761FC29}"/>
              </a:ext>
            </a:extLst>
          </p:cNvPr>
          <p:cNvPicPr>
            <a:picLocks noChangeAspect="1"/>
          </p:cNvPicPr>
          <p:nvPr/>
        </p:nvPicPr>
        <p:blipFill>
          <a:blip r:embed="rId3"/>
          <a:stretch>
            <a:fillRect/>
          </a:stretch>
        </p:blipFill>
        <p:spPr>
          <a:xfrm>
            <a:off x="4091147" y="4177881"/>
            <a:ext cx="512108" cy="530398"/>
          </a:xfrm>
          <a:prstGeom prst="rect">
            <a:avLst/>
          </a:prstGeom>
        </p:spPr>
      </p:pic>
      <p:pic>
        <p:nvPicPr>
          <p:cNvPr id="4" name="صورة 3">
            <a:extLst>
              <a:ext uri="{FF2B5EF4-FFF2-40B4-BE49-F238E27FC236}">
                <a16:creationId xmlns:a16="http://schemas.microsoft.com/office/drawing/2014/main" id="{00CAAABC-B804-4C9E-892E-63AEA1CC6CE4}"/>
              </a:ext>
            </a:extLst>
          </p:cNvPr>
          <p:cNvPicPr>
            <a:picLocks noChangeAspect="1"/>
          </p:cNvPicPr>
          <p:nvPr/>
        </p:nvPicPr>
        <p:blipFill>
          <a:blip r:embed="rId3"/>
          <a:stretch>
            <a:fillRect/>
          </a:stretch>
        </p:blipFill>
        <p:spPr>
          <a:xfrm>
            <a:off x="448491" y="4011730"/>
            <a:ext cx="512108" cy="530398"/>
          </a:xfrm>
          <a:prstGeom prst="rect">
            <a:avLst/>
          </a:prstGeom>
        </p:spPr>
      </p:pic>
      <p:sp>
        <p:nvSpPr>
          <p:cNvPr id="15" name="Google Shape;966;p30">
            <a:extLst>
              <a:ext uri="{FF2B5EF4-FFF2-40B4-BE49-F238E27FC236}">
                <a16:creationId xmlns:a16="http://schemas.microsoft.com/office/drawing/2014/main" id="{DD1D8B71-06E9-4D9A-ADA6-DFB0EF565F68}"/>
              </a:ext>
            </a:extLst>
          </p:cNvPr>
          <p:cNvSpPr/>
          <p:nvPr/>
        </p:nvSpPr>
        <p:spPr>
          <a:xfrm>
            <a:off x="1911931" y="212020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6;p30">
            <a:extLst>
              <a:ext uri="{FF2B5EF4-FFF2-40B4-BE49-F238E27FC236}">
                <a16:creationId xmlns:a16="http://schemas.microsoft.com/office/drawing/2014/main" id="{F87E8AD5-9066-4CB7-BEBC-A4876BF9EDCE}"/>
              </a:ext>
            </a:extLst>
          </p:cNvPr>
          <p:cNvSpPr/>
          <p:nvPr/>
        </p:nvSpPr>
        <p:spPr>
          <a:xfrm>
            <a:off x="1755732" y="384943"/>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66;p30">
            <a:extLst>
              <a:ext uri="{FF2B5EF4-FFF2-40B4-BE49-F238E27FC236}">
                <a16:creationId xmlns:a16="http://schemas.microsoft.com/office/drawing/2014/main" id="{80A9E197-5734-4C53-801C-AF14D58E59D1}"/>
              </a:ext>
            </a:extLst>
          </p:cNvPr>
          <p:cNvSpPr/>
          <p:nvPr/>
        </p:nvSpPr>
        <p:spPr>
          <a:xfrm>
            <a:off x="300850" y="141220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6;p30">
            <a:extLst>
              <a:ext uri="{FF2B5EF4-FFF2-40B4-BE49-F238E27FC236}">
                <a16:creationId xmlns:a16="http://schemas.microsoft.com/office/drawing/2014/main" id="{6EA3342F-E2C8-4EF6-B9B4-FC8A82FFBF57}"/>
              </a:ext>
            </a:extLst>
          </p:cNvPr>
          <p:cNvSpPr/>
          <p:nvPr/>
        </p:nvSpPr>
        <p:spPr>
          <a:xfrm>
            <a:off x="332406" y="3391859"/>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66;p30">
            <a:extLst>
              <a:ext uri="{FF2B5EF4-FFF2-40B4-BE49-F238E27FC236}">
                <a16:creationId xmlns:a16="http://schemas.microsoft.com/office/drawing/2014/main" id="{975115C2-029E-4C0E-BEC1-AD094B18747C}"/>
              </a:ext>
            </a:extLst>
          </p:cNvPr>
          <p:cNvSpPr/>
          <p:nvPr/>
        </p:nvSpPr>
        <p:spPr>
          <a:xfrm>
            <a:off x="2640958" y="2865953"/>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66;p30">
            <a:extLst>
              <a:ext uri="{FF2B5EF4-FFF2-40B4-BE49-F238E27FC236}">
                <a16:creationId xmlns:a16="http://schemas.microsoft.com/office/drawing/2014/main" id="{8A90AF82-7B01-4B27-AB72-8E2EBDD37F08}"/>
              </a:ext>
            </a:extLst>
          </p:cNvPr>
          <p:cNvSpPr/>
          <p:nvPr/>
        </p:nvSpPr>
        <p:spPr>
          <a:xfrm>
            <a:off x="4465032" y="380557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6;p30">
            <a:extLst>
              <a:ext uri="{FF2B5EF4-FFF2-40B4-BE49-F238E27FC236}">
                <a16:creationId xmlns:a16="http://schemas.microsoft.com/office/drawing/2014/main" id="{041C2209-3FEC-4D16-9425-74FF3DACA625}"/>
              </a:ext>
            </a:extLst>
          </p:cNvPr>
          <p:cNvSpPr/>
          <p:nvPr/>
        </p:nvSpPr>
        <p:spPr>
          <a:xfrm>
            <a:off x="1743740" y="4439142"/>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66;p30">
            <a:extLst>
              <a:ext uri="{FF2B5EF4-FFF2-40B4-BE49-F238E27FC236}">
                <a16:creationId xmlns:a16="http://schemas.microsoft.com/office/drawing/2014/main" id="{9B4A839E-5BD1-4A72-92D5-713FC12FD0F1}"/>
              </a:ext>
            </a:extLst>
          </p:cNvPr>
          <p:cNvSpPr/>
          <p:nvPr/>
        </p:nvSpPr>
        <p:spPr>
          <a:xfrm>
            <a:off x="4465032" y="503934"/>
            <a:ext cx="564168" cy="134019"/>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صورة 4">
            <a:extLst>
              <a:ext uri="{FF2B5EF4-FFF2-40B4-BE49-F238E27FC236}">
                <a16:creationId xmlns:a16="http://schemas.microsoft.com/office/drawing/2014/main" id="{651588AB-95AA-4ACB-A374-C9ED947681CE}"/>
              </a:ext>
            </a:extLst>
          </p:cNvPr>
          <p:cNvPicPr>
            <a:picLocks noChangeAspect="1"/>
          </p:cNvPicPr>
          <p:nvPr/>
        </p:nvPicPr>
        <p:blipFill>
          <a:blip r:embed="rId4"/>
          <a:stretch>
            <a:fillRect/>
          </a:stretch>
        </p:blipFill>
        <p:spPr>
          <a:xfrm>
            <a:off x="2281694" y="1938113"/>
            <a:ext cx="1280271" cy="1012024"/>
          </a:xfrm>
          <a:prstGeom prst="rect">
            <a:avLst/>
          </a:prstGeom>
        </p:spPr>
      </p:pic>
      <p:pic>
        <p:nvPicPr>
          <p:cNvPr id="6" name="صورة 5">
            <a:extLst>
              <a:ext uri="{FF2B5EF4-FFF2-40B4-BE49-F238E27FC236}">
                <a16:creationId xmlns:a16="http://schemas.microsoft.com/office/drawing/2014/main" id="{0B8037E4-40ED-44E1-9420-AE2D55E0A0E4}"/>
              </a:ext>
            </a:extLst>
          </p:cNvPr>
          <p:cNvPicPr>
            <a:picLocks noChangeAspect="1"/>
          </p:cNvPicPr>
          <p:nvPr/>
        </p:nvPicPr>
        <p:blipFill>
          <a:blip r:embed="rId5"/>
          <a:stretch>
            <a:fillRect/>
          </a:stretch>
        </p:blipFill>
        <p:spPr>
          <a:xfrm>
            <a:off x="522805" y="755867"/>
            <a:ext cx="2523963" cy="3706689"/>
          </a:xfrm>
          <a:prstGeom prst="rect">
            <a:avLst/>
          </a:prstGeom>
        </p:spPr>
      </p:pic>
      <p:pic>
        <p:nvPicPr>
          <p:cNvPr id="7" name="صورة 6">
            <a:extLst>
              <a:ext uri="{FF2B5EF4-FFF2-40B4-BE49-F238E27FC236}">
                <a16:creationId xmlns:a16="http://schemas.microsoft.com/office/drawing/2014/main" id="{9B2B54B2-83AE-42EF-B2DF-29D0B865ACF8}"/>
              </a:ext>
            </a:extLst>
          </p:cNvPr>
          <p:cNvPicPr>
            <a:picLocks noChangeAspect="1"/>
          </p:cNvPicPr>
          <p:nvPr/>
        </p:nvPicPr>
        <p:blipFill>
          <a:blip r:embed="rId6"/>
          <a:stretch>
            <a:fillRect/>
          </a:stretch>
        </p:blipFill>
        <p:spPr>
          <a:xfrm>
            <a:off x="2950153" y="444944"/>
            <a:ext cx="213378" cy="310923"/>
          </a:xfrm>
          <a:prstGeom prst="rect">
            <a:avLst/>
          </a:prstGeom>
        </p:spPr>
      </p:pic>
      <p:pic>
        <p:nvPicPr>
          <p:cNvPr id="8" name="صورة 7">
            <a:extLst>
              <a:ext uri="{FF2B5EF4-FFF2-40B4-BE49-F238E27FC236}">
                <a16:creationId xmlns:a16="http://schemas.microsoft.com/office/drawing/2014/main" id="{0CB910AF-6572-4117-AD3E-DCEDBBFE8E83}"/>
              </a:ext>
            </a:extLst>
          </p:cNvPr>
          <p:cNvPicPr>
            <a:picLocks noChangeAspect="1"/>
          </p:cNvPicPr>
          <p:nvPr/>
        </p:nvPicPr>
        <p:blipFill>
          <a:blip r:embed="rId6"/>
          <a:stretch>
            <a:fillRect/>
          </a:stretch>
        </p:blipFill>
        <p:spPr>
          <a:xfrm>
            <a:off x="2216578" y="3345290"/>
            <a:ext cx="213378" cy="310923"/>
          </a:xfrm>
          <a:prstGeom prst="rect">
            <a:avLst/>
          </a:prstGeom>
        </p:spPr>
      </p:pic>
    </p:spTree>
    <p:extLst>
      <p:ext uri="{BB962C8B-B14F-4D97-AF65-F5344CB8AC3E}">
        <p14:creationId xmlns:p14="http://schemas.microsoft.com/office/powerpoint/2010/main" val="316330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3" name="Google Shape;953;p29"/>
          <p:cNvSpPr txBox="1">
            <a:spLocks noGrp="1"/>
          </p:cNvSpPr>
          <p:nvPr>
            <p:ph type="title"/>
          </p:nvPr>
        </p:nvSpPr>
        <p:spPr>
          <a:xfrm>
            <a:off x="642363" y="535652"/>
            <a:ext cx="77175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 name="مربع نص 4">
            <a:extLst>
              <a:ext uri="{FF2B5EF4-FFF2-40B4-BE49-F238E27FC236}">
                <a16:creationId xmlns:a16="http://schemas.microsoft.com/office/drawing/2014/main" id="{16FAFE38-42CA-4C71-9B56-364C551221DB}"/>
              </a:ext>
            </a:extLst>
          </p:cNvPr>
          <p:cNvSpPr txBox="1"/>
          <p:nvPr/>
        </p:nvSpPr>
        <p:spPr>
          <a:xfrm>
            <a:off x="971107" y="1498939"/>
            <a:ext cx="1265274"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40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01</a:t>
            </a:r>
          </a:p>
        </p:txBody>
      </p:sp>
      <p:sp>
        <p:nvSpPr>
          <p:cNvPr id="6" name="مربع نص 5">
            <a:extLst>
              <a:ext uri="{FF2B5EF4-FFF2-40B4-BE49-F238E27FC236}">
                <a16:creationId xmlns:a16="http://schemas.microsoft.com/office/drawing/2014/main" id="{DE71DC97-42BC-44BF-B4B9-BD9739DF31D3}"/>
              </a:ext>
            </a:extLst>
          </p:cNvPr>
          <p:cNvSpPr txBox="1"/>
          <p:nvPr/>
        </p:nvSpPr>
        <p:spPr>
          <a:xfrm>
            <a:off x="971107" y="3727471"/>
            <a:ext cx="1265274"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40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03</a:t>
            </a:r>
          </a:p>
        </p:txBody>
      </p:sp>
      <p:sp>
        <p:nvSpPr>
          <p:cNvPr id="7" name="مربع نص 6">
            <a:extLst>
              <a:ext uri="{FF2B5EF4-FFF2-40B4-BE49-F238E27FC236}">
                <a16:creationId xmlns:a16="http://schemas.microsoft.com/office/drawing/2014/main" id="{F071EC2F-B8C1-43EF-ABDA-9234D7972232}"/>
              </a:ext>
            </a:extLst>
          </p:cNvPr>
          <p:cNvSpPr txBox="1"/>
          <p:nvPr/>
        </p:nvSpPr>
        <p:spPr>
          <a:xfrm>
            <a:off x="971107" y="2578583"/>
            <a:ext cx="1265274"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40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02</a:t>
            </a:r>
          </a:p>
        </p:txBody>
      </p:sp>
      <p:sp>
        <p:nvSpPr>
          <p:cNvPr id="8" name="مربع نص 7">
            <a:extLst>
              <a:ext uri="{FF2B5EF4-FFF2-40B4-BE49-F238E27FC236}">
                <a16:creationId xmlns:a16="http://schemas.microsoft.com/office/drawing/2014/main" id="{9D390487-307A-449A-80AA-EC0AD9292B6E}"/>
              </a:ext>
            </a:extLst>
          </p:cNvPr>
          <p:cNvSpPr txBox="1"/>
          <p:nvPr/>
        </p:nvSpPr>
        <p:spPr>
          <a:xfrm>
            <a:off x="5319822" y="2602243"/>
            <a:ext cx="1265274"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40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05</a:t>
            </a:r>
          </a:p>
        </p:txBody>
      </p:sp>
      <p:sp>
        <p:nvSpPr>
          <p:cNvPr id="9" name="مربع نص 8">
            <a:extLst>
              <a:ext uri="{FF2B5EF4-FFF2-40B4-BE49-F238E27FC236}">
                <a16:creationId xmlns:a16="http://schemas.microsoft.com/office/drawing/2014/main" id="{5BC52249-B34C-4B71-8FC4-F49D4C264D5A}"/>
              </a:ext>
            </a:extLst>
          </p:cNvPr>
          <p:cNvSpPr txBox="1"/>
          <p:nvPr/>
        </p:nvSpPr>
        <p:spPr>
          <a:xfrm>
            <a:off x="5333999" y="3727472"/>
            <a:ext cx="1265274"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40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06</a:t>
            </a:r>
          </a:p>
        </p:txBody>
      </p:sp>
      <p:sp>
        <p:nvSpPr>
          <p:cNvPr id="10" name="مربع نص 9">
            <a:extLst>
              <a:ext uri="{FF2B5EF4-FFF2-40B4-BE49-F238E27FC236}">
                <a16:creationId xmlns:a16="http://schemas.microsoft.com/office/drawing/2014/main" id="{5FAB4B2A-FBCD-4B92-B55D-CF690E571D3A}"/>
              </a:ext>
            </a:extLst>
          </p:cNvPr>
          <p:cNvSpPr txBox="1"/>
          <p:nvPr/>
        </p:nvSpPr>
        <p:spPr>
          <a:xfrm>
            <a:off x="5333999" y="1498939"/>
            <a:ext cx="1265274"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40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04</a:t>
            </a:r>
          </a:p>
        </p:txBody>
      </p:sp>
      <p:sp>
        <p:nvSpPr>
          <p:cNvPr id="11" name="مربع نص 10">
            <a:extLst>
              <a:ext uri="{FF2B5EF4-FFF2-40B4-BE49-F238E27FC236}">
                <a16:creationId xmlns:a16="http://schemas.microsoft.com/office/drawing/2014/main" id="{956A6D27-8AB5-41A5-BA87-101789FBB670}"/>
              </a:ext>
            </a:extLst>
          </p:cNvPr>
          <p:cNvSpPr txBox="1"/>
          <p:nvPr/>
        </p:nvSpPr>
        <p:spPr>
          <a:xfrm>
            <a:off x="1082749" y="1521530"/>
            <a:ext cx="366468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3600" i="0" u="none" strike="noStrike" kern="0" cap="none" spc="0" normalizeH="0" baseline="0" noProof="0" dirty="0">
                <a:ln>
                  <a:noFill/>
                </a:ln>
                <a:solidFill>
                  <a:schemeClr val="tx1"/>
                </a:solidFill>
                <a:effectLst/>
                <a:uLnTx/>
                <a:uFillTx/>
                <a:latin typeface="Aldhabi" panose="01000000000000000000" pitchFamily="2" charset="-78"/>
                <a:ea typeface="Open Sans ExtraBold"/>
                <a:cs typeface="Aldhabi" panose="01000000000000000000" pitchFamily="2" charset="-78"/>
                <a:sym typeface="Open Sans ExtraBold"/>
              </a:rPr>
              <a:t>The problem </a:t>
            </a:r>
          </a:p>
        </p:txBody>
      </p:sp>
      <p:sp>
        <p:nvSpPr>
          <p:cNvPr id="12" name="مربع نص 11">
            <a:extLst>
              <a:ext uri="{FF2B5EF4-FFF2-40B4-BE49-F238E27FC236}">
                <a16:creationId xmlns:a16="http://schemas.microsoft.com/office/drawing/2014/main" id="{D599DD68-E780-42CA-BB36-54DD4B56B140}"/>
              </a:ext>
            </a:extLst>
          </p:cNvPr>
          <p:cNvSpPr txBox="1"/>
          <p:nvPr/>
        </p:nvSpPr>
        <p:spPr>
          <a:xfrm>
            <a:off x="5466905" y="3703742"/>
            <a:ext cx="3786151" cy="646331"/>
          </a:xfrm>
          <a:prstGeom prst="rect">
            <a:avLst/>
          </a:prstGeom>
          <a:noFill/>
        </p:spPr>
        <p:txBody>
          <a:bodyPr wrap="square">
            <a:spAutoFit/>
          </a:bodyPr>
          <a:lstStyle/>
          <a:p>
            <a:pPr lvl="0" algn="ctr">
              <a:buClr>
                <a:srgbClr val="333333"/>
              </a:buClr>
              <a:buSzPts val="7200"/>
              <a:defRPr/>
            </a:pPr>
            <a:r>
              <a:rPr lang="en-US" sz="3600" dirty="0">
                <a:solidFill>
                  <a:schemeClr val="tx1"/>
                </a:solidFill>
                <a:latin typeface="Aldhabi" panose="01000000000000000000" pitchFamily="2" charset="-78"/>
                <a:ea typeface="Open Sans ExtraBold"/>
                <a:cs typeface="Aldhabi" panose="01000000000000000000" pitchFamily="2" charset="-78"/>
                <a:sym typeface="Open Sans ExtraBold"/>
              </a:rPr>
              <a:t>         Conclusion &amp; Tools</a:t>
            </a:r>
            <a:endParaRPr kumimoji="0" lang="en" sz="3600" i="0" u="none" strike="noStrike" kern="0" cap="none" spc="0" normalizeH="0" baseline="0" noProof="0" dirty="0">
              <a:ln>
                <a:noFill/>
              </a:ln>
              <a:solidFill>
                <a:schemeClr val="tx1"/>
              </a:solidFill>
              <a:effectLst/>
              <a:uLnTx/>
              <a:uFillTx/>
              <a:latin typeface="Aldhabi" panose="01000000000000000000" pitchFamily="2" charset="-78"/>
              <a:ea typeface="Open Sans ExtraBold"/>
              <a:cs typeface="Aldhabi" panose="01000000000000000000" pitchFamily="2" charset="-78"/>
              <a:sym typeface="Open Sans ExtraBold"/>
            </a:endParaRPr>
          </a:p>
        </p:txBody>
      </p:sp>
      <p:sp>
        <p:nvSpPr>
          <p:cNvPr id="13" name="مربع نص 12">
            <a:extLst>
              <a:ext uri="{FF2B5EF4-FFF2-40B4-BE49-F238E27FC236}">
                <a16:creationId xmlns:a16="http://schemas.microsoft.com/office/drawing/2014/main" id="{7A6B4A8A-7811-4A7A-AB72-C0B8241C0A28}"/>
              </a:ext>
            </a:extLst>
          </p:cNvPr>
          <p:cNvSpPr txBox="1"/>
          <p:nvPr/>
        </p:nvSpPr>
        <p:spPr>
          <a:xfrm>
            <a:off x="5466906" y="2590686"/>
            <a:ext cx="367709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lang="en" sz="3600" dirty="0">
                <a:solidFill>
                  <a:schemeClr val="tx1"/>
                </a:solidFill>
                <a:latin typeface="Aldhabi" panose="01000000000000000000" pitchFamily="2" charset="-78"/>
                <a:ea typeface="Open Sans ExtraBold"/>
                <a:cs typeface="Aldhabi" panose="01000000000000000000" pitchFamily="2" charset="-78"/>
                <a:sym typeface="Open Sans ExtraBold"/>
              </a:rPr>
              <a:t>Data Model</a:t>
            </a:r>
            <a:endParaRPr kumimoji="0" lang="en" sz="3600" i="0" u="none" strike="noStrike" kern="0" cap="none" spc="0" normalizeH="0" baseline="0" noProof="0" dirty="0">
              <a:ln>
                <a:noFill/>
              </a:ln>
              <a:solidFill>
                <a:schemeClr val="tx1"/>
              </a:solidFill>
              <a:effectLst/>
              <a:uLnTx/>
              <a:uFillTx/>
              <a:latin typeface="Aldhabi" panose="01000000000000000000" pitchFamily="2" charset="-78"/>
              <a:ea typeface="Open Sans ExtraBold"/>
              <a:cs typeface="Aldhabi" panose="01000000000000000000" pitchFamily="2" charset="-78"/>
              <a:sym typeface="Open Sans ExtraBold"/>
            </a:endParaRPr>
          </a:p>
        </p:txBody>
      </p:sp>
      <p:sp>
        <p:nvSpPr>
          <p:cNvPr id="14" name="مربع نص 13">
            <a:extLst>
              <a:ext uri="{FF2B5EF4-FFF2-40B4-BE49-F238E27FC236}">
                <a16:creationId xmlns:a16="http://schemas.microsoft.com/office/drawing/2014/main" id="{1FF6F665-B441-49B3-B9F9-7C2B7E097FE1}"/>
              </a:ext>
            </a:extLst>
          </p:cNvPr>
          <p:cNvSpPr txBox="1"/>
          <p:nvPr/>
        </p:nvSpPr>
        <p:spPr>
          <a:xfrm>
            <a:off x="5624624" y="1473520"/>
            <a:ext cx="351937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3600" i="0" u="none" strike="noStrike" kern="0" cap="none" spc="0" normalizeH="0" baseline="0" noProof="0" dirty="0">
                <a:ln>
                  <a:noFill/>
                </a:ln>
                <a:solidFill>
                  <a:schemeClr val="tx1"/>
                </a:solidFill>
                <a:effectLst/>
                <a:uLnTx/>
                <a:uFillTx/>
                <a:latin typeface="Aldhabi" panose="01000000000000000000" pitchFamily="2" charset="-78"/>
                <a:ea typeface="Open Sans ExtraBold"/>
                <a:cs typeface="Aldhabi" panose="01000000000000000000" pitchFamily="2" charset="-78"/>
                <a:sym typeface="Open Sans ExtraBold"/>
              </a:rPr>
              <a:t>Visualization</a:t>
            </a:r>
          </a:p>
        </p:txBody>
      </p:sp>
      <p:sp>
        <p:nvSpPr>
          <p:cNvPr id="15" name="مربع نص 14">
            <a:extLst>
              <a:ext uri="{FF2B5EF4-FFF2-40B4-BE49-F238E27FC236}">
                <a16:creationId xmlns:a16="http://schemas.microsoft.com/office/drawing/2014/main" id="{23240503-31B9-4695-A3C1-EE75E9DF185B}"/>
              </a:ext>
            </a:extLst>
          </p:cNvPr>
          <p:cNvSpPr txBox="1"/>
          <p:nvPr/>
        </p:nvSpPr>
        <p:spPr>
          <a:xfrm>
            <a:off x="836425" y="2595497"/>
            <a:ext cx="366468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3600" i="0" u="none" strike="noStrike" kern="0" cap="none" spc="0" normalizeH="0" baseline="0" noProof="0" dirty="0">
                <a:ln>
                  <a:noFill/>
                </a:ln>
                <a:solidFill>
                  <a:schemeClr val="tx1"/>
                </a:solidFill>
                <a:effectLst/>
                <a:uLnTx/>
                <a:uFillTx/>
                <a:latin typeface="Aldhabi" panose="01000000000000000000" pitchFamily="2" charset="-78"/>
                <a:ea typeface="Open Sans ExtraBold"/>
                <a:cs typeface="Aldhabi" panose="01000000000000000000" pitchFamily="2" charset="-78"/>
                <a:sym typeface="Open Sans ExtraBold"/>
              </a:rPr>
              <a:t>Dataset</a:t>
            </a:r>
          </a:p>
        </p:txBody>
      </p:sp>
      <p:sp>
        <p:nvSpPr>
          <p:cNvPr id="16" name="مربع نص 15">
            <a:extLst>
              <a:ext uri="{FF2B5EF4-FFF2-40B4-BE49-F238E27FC236}">
                <a16:creationId xmlns:a16="http://schemas.microsoft.com/office/drawing/2014/main" id="{0CF6DC1E-E1EA-42AB-AC08-75D59A4F5EED}"/>
              </a:ext>
            </a:extLst>
          </p:cNvPr>
          <p:cNvSpPr txBox="1"/>
          <p:nvPr/>
        </p:nvSpPr>
        <p:spPr>
          <a:xfrm>
            <a:off x="1157177" y="3726130"/>
            <a:ext cx="3664688"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lang="en" sz="3600" dirty="0">
                <a:solidFill>
                  <a:schemeClr val="tx1"/>
                </a:solidFill>
                <a:latin typeface="Aldhabi" panose="01000000000000000000" pitchFamily="2" charset="-78"/>
                <a:ea typeface="Open Sans ExtraBold"/>
                <a:cs typeface="Aldhabi" panose="01000000000000000000" pitchFamily="2" charset="-78"/>
                <a:sym typeface="Open Sans ExtraBold"/>
              </a:rPr>
              <a:t>Data Cleaning</a:t>
            </a:r>
            <a:endParaRPr kumimoji="0" lang="en" sz="3600" i="0" u="none" strike="noStrike" kern="0" cap="none" spc="0" normalizeH="0" baseline="0" noProof="0" dirty="0">
              <a:ln>
                <a:noFill/>
              </a:ln>
              <a:solidFill>
                <a:schemeClr val="tx1"/>
              </a:solidFill>
              <a:effectLst/>
              <a:uLnTx/>
              <a:uFillTx/>
              <a:latin typeface="Aldhabi" panose="01000000000000000000" pitchFamily="2" charset="-78"/>
              <a:ea typeface="Open Sans ExtraBold"/>
              <a:cs typeface="Aldhabi" panose="01000000000000000000" pitchFamily="2" charset="-78"/>
              <a:sym typeface="Open Sans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Google Shape;2084;p39"/>
          <p:cNvSpPr txBox="1">
            <a:spLocks noGrp="1"/>
          </p:cNvSpPr>
          <p:nvPr>
            <p:ph type="subTitle" idx="2"/>
          </p:nvPr>
        </p:nvSpPr>
        <p:spPr>
          <a:xfrm>
            <a:off x="340072" y="4007362"/>
            <a:ext cx="2637062" cy="456000"/>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sz="1800" dirty="0"/>
              <a:t>Logistic Regression</a:t>
            </a:r>
          </a:p>
        </p:txBody>
      </p:sp>
      <p:sp>
        <p:nvSpPr>
          <p:cNvPr id="2085" name="Google Shape;2085;p39"/>
          <p:cNvSpPr txBox="1">
            <a:spLocks noGrp="1"/>
          </p:cNvSpPr>
          <p:nvPr>
            <p:ph type="subTitle" idx="4"/>
          </p:nvPr>
        </p:nvSpPr>
        <p:spPr>
          <a:xfrm>
            <a:off x="3733676" y="4020177"/>
            <a:ext cx="1866600" cy="4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Decision Tree</a:t>
            </a:r>
          </a:p>
        </p:txBody>
      </p:sp>
      <p:sp>
        <p:nvSpPr>
          <p:cNvPr id="2086" name="Google Shape;2086;p39"/>
          <p:cNvSpPr txBox="1">
            <a:spLocks noGrp="1"/>
          </p:cNvSpPr>
          <p:nvPr>
            <p:ph type="subTitle" idx="6"/>
          </p:nvPr>
        </p:nvSpPr>
        <p:spPr>
          <a:xfrm>
            <a:off x="6507361" y="4007362"/>
            <a:ext cx="2119814" cy="4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800" dirty="0"/>
              <a:t>Random Forest</a:t>
            </a:r>
          </a:p>
        </p:txBody>
      </p:sp>
      <p:sp>
        <p:nvSpPr>
          <p:cNvPr id="2087" name="Google Shape;2087;p39"/>
          <p:cNvSpPr txBox="1">
            <a:spLocks noGrp="1"/>
          </p:cNvSpPr>
          <p:nvPr>
            <p:ph type="title"/>
          </p:nvPr>
        </p:nvSpPr>
        <p:spPr>
          <a:xfrm>
            <a:off x="972675" y="1452425"/>
            <a:ext cx="1228200"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088" name="Google Shape;2088;p39"/>
          <p:cNvSpPr txBox="1">
            <a:spLocks noGrp="1"/>
          </p:cNvSpPr>
          <p:nvPr>
            <p:ph type="title" idx="9"/>
          </p:nvPr>
        </p:nvSpPr>
        <p:spPr>
          <a:xfrm>
            <a:off x="713225" y="539500"/>
            <a:ext cx="77175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Model Used </a:t>
            </a:r>
            <a:endParaRPr dirty="0"/>
          </a:p>
        </p:txBody>
      </p:sp>
      <p:sp>
        <p:nvSpPr>
          <p:cNvPr id="2092" name="Google Shape;2092;p39"/>
          <p:cNvSpPr txBox="1">
            <a:spLocks noGrp="1"/>
          </p:cNvSpPr>
          <p:nvPr>
            <p:ph type="title" idx="7"/>
          </p:nvPr>
        </p:nvSpPr>
        <p:spPr>
          <a:xfrm>
            <a:off x="3957900" y="1452425"/>
            <a:ext cx="1228200"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93" name="Google Shape;2093;p39"/>
          <p:cNvSpPr txBox="1">
            <a:spLocks noGrp="1"/>
          </p:cNvSpPr>
          <p:nvPr>
            <p:ph type="title" idx="8"/>
          </p:nvPr>
        </p:nvSpPr>
        <p:spPr>
          <a:xfrm>
            <a:off x="6943125" y="1452425"/>
            <a:ext cx="1228200"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2094" name="Google Shape;2094;p39"/>
          <p:cNvGrpSpPr/>
          <p:nvPr/>
        </p:nvGrpSpPr>
        <p:grpSpPr>
          <a:xfrm>
            <a:off x="3647450" y="2535670"/>
            <a:ext cx="1849101" cy="920084"/>
            <a:chOff x="3223031" y="2383270"/>
            <a:chExt cx="1849101" cy="920084"/>
          </a:xfrm>
        </p:grpSpPr>
        <p:grpSp>
          <p:nvGrpSpPr>
            <p:cNvPr id="2095" name="Google Shape;2095;p39"/>
            <p:cNvGrpSpPr/>
            <p:nvPr/>
          </p:nvGrpSpPr>
          <p:grpSpPr>
            <a:xfrm>
              <a:off x="3423093" y="2383270"/>
              <a:ext cx="1088017" cy="890592"/>
              <a:chOff x="4057375" y="962450"/>
              <a:chExt cx="469175" cy="384025"/>
            </a:xfrm>
          </p:grpSpPr>
          <p:sp>
            <p:nvSpPr>
              <p:cNvPr id="2096" name="Google Shape;2096;p39"/>
              <p:cNvSpPr/>
              <p:nvPr/>
            </p:nvSpPr>
            <p:spPr>
              <a:xfrm>
                <a:off x="4062075" y="970400"/>
                <a:ext cx="464475" cy="205375"/>
              </a:xfrm>
              <a:custGeom>
                <a:avLst/>
                <a:gdLst/>
                <a:ahLst/>
                <a:cxnLst/>
                <a:rect l="l" t="t" r="r" b="b"/>
                <a:pathLst>
                  <a:path w="18579" h="8215" extrusionOk="0">
                    <a:moveTo>
                      <a:pt x="7290" y="1"/>
                    </a:moveTo>
                    <a:cubicBezTo>
                      <a:pt x="7211" y="1"/>
                      <a:pt x="7131" y="29"/>
                      <a:pt x="7074" y="87"/>
                    </a:cubicBezTo>
                    <a:lnTo>
                      <a:pt x="0" y="7161"/>
                    </a:lnTo>
                    <a:lnTo>
                      <a:pt x="433" y="7594"/>
                    </a:lnTo>
                    <a:lnTo>
                      <a:pt x="5904" y="2108"/>
                    </a:lnTo>
                    <a:lnTo>
                      <a:pt x="3017" y="7233"/>
                    </a:lnTo>
                    <a:lnTo>
                      <a:pt x="3551" y="7536"/>
                    </a:lnTo>
                    <a:lnTo>
                      <a:pt x="7362" y="809"/>
                    </a:lnTo>
                    <a:lnTo>
                      <a:pt x="9167" y="2613"/>
                    </a:lnTo>
                    <a:lnTo>
                      <a:pt x="3999" y="7781"/>
                    </a:lnTo>
                    <a:lnTo>
                      <a:pt x="4432" y="8214"/>
                    </a:lnTo>
                    <a:lnTo>
                      <a:pt x="9917" y="2729"/>
                    </a:lnTo>
                    <a:lnTo>
                      <a:pt x="7016" y="7839"/>
                    </a:lnTo>
                    <a:lnTo>
                      <a:pt x="7564" y="8142"/>
                    </a:lnTo>
                    <a:lnTo>
                      <a:pt x="11361" y="1415"/>
                    </a:lnTo>
                    <a:lnTo>
                      <a:pt x="18146" y="8214"/>
                    </a:lnTo>
                    <a:lnTo>
                      <a:pt x="18579" y="7781"/>
                    </a:lnTo>
                    <a:lnTo>
                      <a:pt x="11505" y="708"/>
                    </a:lnTo>
                    <a:cubicBezTo>
                      <a:pt x="11448" y="643"/>
                      <a:pt x="11368" y="610"/>
                      <a:pt x="11289" y="610"/>
                    </a:cubicBezTo>
                    <a:cubicBezTo>
                      <a:pt x="11209" y="610"/>
                      <a:pt x="11130" y="643"/>
                      <a:pt x="11072" y="708"/>
                    </a:cubicBezTo>
                    <a:lnTo>
                      <a:pt x="9600" y="2180"/>
                    </a:lnTo>
                    <a:lnTo>
                      <a:pt x="7507" y="87"/>
                    </a:lnTo>
                    <a:cubicBezTo>
                      <a:pt x="7449" y="29"/>
                      <a:pt x="7369" y="1"/>
                      <a:pt x="7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9"/>
              <p:cNvSpPr/>
              <p:nvPr/>
            </p:nvSpPr>
            <p:spPr>
              <a:xfrm>
                <a:off x="4382525" y="1101400"/>
                <a:ext cx="23125" cy="15550"/>
              </a:xfrm>
              <a:custGeom>
                <a:avLst/>
                <a:gdLst/>
                <a:ahLst/>
                <a:cxnLst/>
                <a:rect l="l" t="t" r="r" b="b"/>
                <a:pathLst>
                  <a:path w="925" h="622" extrusionOk="0">
                    <a:moveTo>
                      <a:pt x="1" y="1"/>
                    </a:moveTo>
                    <a:lnTo>
                      <a:pt x="1" y="621"/>
                    </a:lnTo>
                    <a:lnTo>
                      <a:pt x="925" y="621"/>
                    </a:lnTo>
                    <a:lnTo>
                      <a:pt x="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9"/>
              <p:cNvSpPr/>
              <p:nvPr/>
            </p:nvSpPr>
            <p:spPr>
              <a:xfrm>
                <a:off x="4421150" y="1115850"/>
                <a:ext cx="23125" cy="15525"/>
              </a:xfrm>
              <a:custGeom>
                <a:avLst/>
                <a:gdLst/>
                <a:ahLst/>
                <a:cxnLst/>
                <a:rect l="l" t="t" r="r" b="b"/>
                <a:pathLst>
                  <a:path w="925" h="621" extrusionOk="0">
                    <a:moveTo>
                      <a:pt x="0" y="0"/>
                    </a:moveTo>
                    <a:lnTo>
                      <a:pt x="0" y="621"/>
                    </a:lnTo>
                    <a:lnTo>
                      <a:pt x="924" y="621"/>
                    </a:lnTo>
                    <a:lnTo>
                      <a:pt x="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9"/>
              <p:cNvSpPr/>
              <p:nvPr/>
            </p:nvSpPr>
            <p:spPr>
              <a:xfrm>
                <a:off x="4390125" y="1131350"/>
                <a:ext cx="23100" cy="15550"/>
              </a:xfrm>
              <a:custGeom>
                <a:avLst/>
                <a:gdLst/>
                <a:ahLst/>
                <a:cxnLst/>
                <a:rect l="l" t="t" r="r" b="b"/>
                <a:pathLst>
                  <a:path w="924" h="622" extrusionOk="0">
                    <a:moveTo>
                      <a:pt x="0" y="1"/>
                    </a:moveTo>
                    <a:lnTo>
                      <a:pt x="0" y="621"/>
                    </a:lnTo>
                    <a:lnTo>
                      <a:pt x="924" y="621"/>
                    </a:lnTo>
                    <a:lnTo>
                      <a:pt x="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9"/>
              <p:cNvSpPr/>
              <p:nvPr/>
            </p:nvSpPr>
            <p:spPr>
              <a:xfrm>
                <a:off x="4467350" y="1154450"/>
                <a:ext cx="23125" cy="15550"/>
              </a:xfrm>
              <a:custGeom>
                <a:avLst/>
                <a:gdLst/>
                <a:ahLst/>
                <a:cxnLst/>
                <a:rect l="l" t="t" r="r" b="b"/>
                <a:pathLst>
                  <a:path w="925" h="622" extrusionOk="0">
                    <a:moveTo>
                      <a:pt x="0" y="1"/>
                    </a:moveTo>
                    <a:lnTo>
                      <a:pt x="0" y="621"/>
                    </a:lnTo>
                    <a:lnTo>
                      <a:pt x="924" y="621"/>
                    </a:lnTo>
                    <a:lnTo>
                      <a:pt x="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9"/>
              <p:cNvSpPr/>
              <p:nvPr/>
            </p:nvSpPr>
            <p:spPr>
              <a:xfrm>
                <a:off x="4313250" y="1085875"/>
                <a:ext cx="23125" cy="15550"/>
              </a:xfrm>
              <a:custGeom>
                <a:avLst/>
                <a:gdLst/>
                <a:ahLst/>
                <a:cxnLst/>
                <a:rect l="l" t="t" r="r" b="b"/>
                <a:pathLst>
                  <a:path w="925" h="622" extrusionOk="0">
                    <a:moveTo>
                      <a:pt x="0" y="1"/>
                    </a:moveTo>
                    <a:lnTo>
                      <a:pt x="0" y="622"/>
                    </a:lnTo>
                    <a:lnTo>
                      <a:pt x="924" y="622"/>
                    </a:lnTo>
                    <a:lnTo>
                      <a:pt x="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9"/>
              <p:cNvSpPr/>
              <p:nvPr/>
            </p:nvSpPr>
            <p:spPr>
              <a:xfrm>
                <a:off x="4359450" y="1146875"/>
                <a:ext cx="23100" cy="15175"/>
              </a:xfrm>
              <a:custGeom>
                <a:avLst/>
                <a:gdLst/>
                <a:ahLst/>
                <a:cxnLst/>
                <a:rect l="l" t="t" r="r" b="b"/>
                <a:pathLst>
                  <a:path w="924" h="607" extrusionOk="0">
                    <a:moveTo>
                      <a:pt x="0" y="0"/>
                    </a:moveTo>
                    <a:lnTo>
                      <a:pt x="0" y="607"/>
                    </a:lnTo>
                    <a:lnTo>
                      <a:pt x="924" y="607"/>
                    </a:lnTo>
                    <a:lnTo>
                      <a:pt x="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9"/>
              <p:cNvSpPr/>
              <p:nvPr/>
            </p:nvSpPr>
            <p:spPr>
              <a:xfrm>
                <a:off x="4282575" y="1154450"/>
                <a:ext cx="23125" cy="15550"/>
              </a:xfrm>
              <a:custGeom>
                <a:avLst/>
                <a:gdLst/>
                <a:ahLst/>
                <a:cxnLst/>
                <a:rect l="l" t="t" r="r" b="b"/>
                <a:pathLst>
                  <a:path w="925" h="622" extrusionOk="0">
                    <a:moveTo>
                      <a:pt x="0" y="1"/>
                    </a:moveTo>
                    <a:lnTo>
                      <a:pt x="0" y="621"/>
                    </a:lnTo>
                    <a:lnTo>
                      <a:pt x="924" y="621"/>
                    </a:lnTo>
                    <a:lnTo>
                      <a:pt x="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9"/>
              <p:cNvSpPr/>
              <p:nvPr/>
            </p:nvSpPr>
            <p:spPr>
              <a:xfrm>
                <a:off x="4421150" y="1146875"/>
                <a:ext cx="23125" cy="15175"/>
              </a:xfrm>
              <a:custGeom>
                <a:avLst/>
                <a:gdLst/>
                <a:ahLst/>
                <a:cxnLst/>
                <a:rect l="l" t="t" r="r" b="b"/>
                <a:pathLst>
                  <a:path w="925" h="607" extrusionOk="0">
                    <a:moveTo>
                      <a:pt x="0" y="0"/>
                    </a:moveTo>
                    <a:lnTo>
                      <a:pt x="0" y="607"/>
                    </a:lnTo>
                    <a:lnTo>
                      <a:pt x="924" y="607"/>
                    </a:lnTo>
                    <a:lnTo>
                      <a:pt x="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9"/>
              <p:cNvSpPr/>
              <p:nvPr/>
            </p:nvSpPr>
            <p:spPr>
              <a:xfrm>
                <a:off x="4206050" y="1078300"/>
                <a:ext cx="23125" cy="15550"/>
              </a:xfrm>
              <a:custGeom>
                <a:avLst/>
                <a:gdLst/>
                <a:ahLst/>
                <a:cxnLst/>
                <a:rect l="l" t="t" r="r" b="b"/>
                <a:pathLst>
                  <a:path w="925" h="622" extrusionOk="0">
                    <a:moveTo>
                      <a:pt x="1" y="1"/>
                    </a:moveTo>
                    <a:lnTo>
                      <a:pt x="1" y="621"/>
                    </a:lnTo>
                    <a:lnTo>
                      <a:pt x="925" y="621"/>
                    </a:lnTo>
                    <a:lnTo>
                      <a:pt x="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9"/>
              <p:cNvSpPr/>
              <p:nvPr/>
            </p:nvSpPr>
            <p:spPr>
              <a:xfrm>
                <a:off x="4057375" y="1170150"/>
                <a:ext cx="465925" cy="99800"/>
              </a:xfrm>
              <a:custGeom>
                <a:avLst/>
                <a:gdLst/>
                <a:ahLst/>
                <a:cxnLst/>
                <a:rect l="l" t="t" r="r" b="b"/>
                <a:pathLst>
                  <a:path w="18637" h="3992" extrusionOk="0">
                    <a:moveTo>
                      <a:pt x="13622" y="1"/>
                    </a:moveTo>
                    <a:cubicBezTo>
                      <a:pt x="13588" y="1"/>
                      <a:pt x="13555" y="8"/>
                      <a:pt x="13527" y="22"/>
                    </a:cubicBezTo>
                    <a:lnTo>
                      <a:pt x="8662" y="1841"/>
                    </a:lnTo>
                    <a:lnTo>
                      <a:pt x="6641" y="1249"/>
                    </a:lnTo>
                    <a:cubicBezTo>
                      <a:pt x="6612" y="1242"/>
                      <a:pt x="6579" y="1238"/>
                      <a:pt x="6547" y="1238"/>
                    </a:cubicBezTo>
                    <a:cubicBezTo>
                      <a:pt x="6515" y="1238"/>
                      <a:pt x="6482" y="1242"/>
                      <a:pt x="6453" y="1249"/>
                    </a:cubicBezTo>
                    <a:lnTo>
                      <a:pt x="1" y="3400"/>
                    </a:lnTo>
                    <a:lnTo>
                      <a:pt x="188" y="3992"/>
                    </a:lnTo>
                    <a:lnTo>
                      <a:pt x="6554" y="1870"/>
                    </a:lnTo>
                    <a:lnTo>
                      <a:pt x="11693" y="3371"/>
                    </a:lnTo>
                    <a:lnTo>
                      <a:pt x="11866" y="2779"/>
                    </a:lnTo>
                    <a:lnTo>
                      <a:pt x="9643" y="2130"/>
                    </a:lnTo>
                    <a:lnTo>
                      <a:pt x="13642" y="643"/>
                    </a:lnTo>
                    <a:lnTo>
                      <a:pt x="18463" y="2144"/>
                    </a:lnTo>
                    <a:lnTo>
                      <a:pt x="18637" y="1552"/>
                    </a:lnTo>
                    <a:lnTo>
                      <a:pt x="13729" y="22"/>
                    </a:lnTo>
                    <a:cubicBezTo>
                      <a:pt x="13693" y="8"/>
                      <a:pt x="13656" y="1"/>
                      <a:pt x="13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9"/>
              <p:cNvSpPr/>
              <p:nvPr/>
            </p:nvSpPr>
            <p:spPr>
              <a:xfrm>
                <a:off x="4118375" y="1293225"/>
                <a:ext cx="175050" cy="53250"/>
              </a:xfrm>
              <a:custGeom>
                <a:avLst/>
                <a:gdLst/>
                <a:ahLst/>
                <a:cxnLst/>
                <a:rect l="l" t="t" r="r" b="b"/>
                <a:pathLst>
                  <a:path w="7002" h="2130" extrusionOk="0">
                    <a:moveTo>
                      <a:pt x="4127" y="0"/>
                    </a:moveTo>
                    <a:cubicBezTo>
                      <a:pt x="4085" y="0"/>
                      <a:pt x="4042" y="7"/>
                      <a:pt x="3999" y="22"/>
                    </a:cubicBezTo>
                    <a:lnTo>
                      <a:pt x="0" y="1566"/>
                    </a:lnTo>
                    <a:lnTo>
                      <a:pt x="231" y="2129"/>
                    </a:lnTo>
                    <a:lnTo>
                      <a:pt x="4100" y="642"/>
                    </a:lnTo>
                    <a:lnTo>
                      <a:pt x="6756" y="1826"/>
                    </a:lnTo>
                    <a:lnTo>
                      <a:pt x="7001" y="1263"/>
                    </a:lnTo>
                    <a:lnTo>
                      <a:pt x="4244" y="22"/>
                    </a:lnTo>
                    <a:cubicBezTo>
                      <a:pt x="4208" y="7"/>
                      <a:pt x="4168" y="0"/>
                      <a:pt x="4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9"/>
              <p:cNvSpPr/>
              <p:nvPr/>
            </p:nvSpPr>
            <p:spPr>
              <a:xfrm>
                <a:off x="4444250" y="962450"/>
                <a:ext cx="71825" cy="61650"/>
              </a:xfrm>
              <a:custGeom>
                <a:avLst/>
                <a:gdLst/>
                <a:ahLst/>
                <a:cxnLst/>
                <a:rect l="l" t="t" r="r" b="b"/>
                <a:pathLst>
                  <a:path w="2873" h="2466" extrusionOk="0">
                    <a:moveTo>
                      <a:pt x="1227" y="622"/>
                    </a:moveTo>
                    <a:cubicBezTo>
                      <a:pt x="1574" y="622"/>
                      <a:pt x="1848" y="896"/>
                      <a:pt x="1848" y="1242"/>
                    </a:cubicBezTo>
                    <a:cubicBezTo>
                      <a:pt x="1848" y="1606"/>
                      <a:pt x="1541" y="1849"/>
                      <a:pt x="1221" y="1849"/>
                    </a:cubicBezTo>
                    <a:cubicBezTo>
                      <a:pt x="1071" y="1849"/>
                      <a:pt x="919" y="1795"/>
                      <a:pt x="794" y="1675"/>
                    </a:cubicBezTo>
                    <a:cubicBezTo>
                      <a:pt x="405" y="1286"/>
                      <a:pt x="679" y="622"/>
                      <a:pt x="1227" y="622"/>
                    </a:cubicBezTo>
                    <a:close/>
                    <a:moveTo>
                      <a:pt x="1227" y="1"/>
                    </a:moveTo>
                    <a:cubicBezTo>
                      <a:pt x="549" y="1"/>
                      <a:pt x="0" y="550"/>
                      <a:pt x="0" y="1242"/>
                    </a:cubicBezTo>
                    <a:cubicBezTo>
                      <a:pt x="0" y="1976"/>
                      <a:pt x="611" y="2465"/>
                      <a:pt x="1243" y="2465"/>
                    </a:cubicBezTo>
                    <a:cubicBezTo>
                      <a:pt x="1542" y="2465"/>
                      <a:pt x="1847" y="2355"/>
                      <a:pt x="2093" y="2109"/>
                    </a:cubicBezTo>
                    <a:cubicBezTo>
                      <a:pt x="2873" y="1329"/>
                      <a:pt x="2324"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9" name="Google Shape;2109;p39"/>
            <p:cNvGrpSpPr/>
            <p:nvPr/>
          </p:nvGrpSpPr>
          <p:grpSpPr>
            <a:xfrm>
              <a:off x="4071866" y="2669135"/>
              <a:ext cx="1000266" cy="604737"/>
              <a:chOff x="5547450" y="1766900"/>
              <a:chExt cx="1683950" cy="1018075"/>
            </a:xfrm>
          </p:grpSpPr>
          <p:sp>
            <p:nvSpPr>
              <p:cNvPr id="2110" name="Google Shape;2110;p39"/>
              <p:cNvSpPr/>
              <p:nvPr/>
            </p:nvSpPr>
            <p:spPr>
              <a:xfrm>
                <a:off x="5611125" y="1799550"/>
                <a:ext cx="1547200" cy="985425"/>
              </a:xfrm>
              <a:custGeom>
                <a:avLst/>
                <a:gdLst/>
                <a:ahLst/>
                <a:cxnLst/>
                <a:rect l="l" t="t" r="r" b="b"/>
                <a:pathLst>
                  <a:path w="61888" h="39417" extrusionOk="0">
                    <a:moveTo>
                      <a:pt x="30271" y="1"/>
                    </a:moveTo>
                    <a:lnTo>
                      <a:pt x="0" y="10158"/>
                    </a:lnTo>
                    <a:lnTo>
                      <a:pt x="0" y="39416"/>
                    </a:lnTo>
                    <a:lnTo>
                      <a:pt x="61888" y="39416"/>
                    </a:lnTo>
                    <a:lnTo>
                      <a:pt x="61888" y="10621"/>
                    </a:lnTo>
                    <a:lnTo>
                      <a:pt x="302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9"/>
              <p:cNvSpPr/>
              <p:nvPr/>
            </p:nvSpPr>
            <p:spPr>
              <a:xfrm>
                <a:off x="5653075" y="2041925"/>
                <a:ext cx="4725" cy="742675"/>
              </a:xfrm>
              <a:custGeom>
                <a:avLst/>
                <a:gdLst/>
                <a:ahLst/>
                <a:cxnLst/>
                <a:rect l="l" t="t" r="r" b="b"/>
                <a:pathLst>
                  <a:path w="189" h="29707" extrusionOk="0">
                    <a:moveTo>
                      <a:pt x="1" y="0"/>
                    </a:moveTo>
                    <a:lnTo>
                      <a:pt x="1" y="29707"/>
                    </a:lnTo>
                    <a:lnTo>
                      <a:pt x="189" y="2970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9"/>
              <p:cNvSpPr/>
              <p:nvPr/>
            </p:nvSpPr>
            <p:spPr>
              <a:xfrm>
                <a:off x="5709150" y="2041925"/>
                <a:ext cx="4375" cy="742675"/>
              </a:xfrm>
              <a:custGeom>
                <a:avLst/>
                <a:gdLst/>
                <a:ahLst/>
                <a:cxnLst/>
                <a:rect l="l" t="t" r="r" b="b"/>
                <a:pathLst>
                  <a:path w="175" h="29707" extrusionOk="0">
                    <a:moveTo>
                      <a:pt x="1" y="0"/>
                    </a:moveTo>
                    <a:lnTo>
                      <a:pt x="1" y="29707"/>
                    </a:lnTo>
                    <a:lnTo>
                      <a:pt x="174" y="29707"/>
                    </a:lnTo>
                    <a:lnTo>
                      <a:pt x="174"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9"/>
              <p:cNvSpPr/>
              <p:nvPr/>
            </p:nvSpPr>
            <p:spPr>
              <a:xfrm>
                <a:off x="5764850" y="2005025"/>
                <a:ext cx="4750" cy="779575"/>
              </a:xfrm>
              <a:custGeom>
                <a:avLst/>
                <a:gdLst/>
                <a:ahLst/>
                <a:cxnLst/>
                <a:rect l="l" t="t" r="r" b="b"/>
                <a:pathLst>
                  <a:path w="190" h="31183" extrusionOk="0">
                    <a:moveTo>
                      <a:pt x="1" y="0"/>
                    </a:moveTo>
                    <a:lnTo>
                      <a:pt x="1" y="31183"/>
                    </a:lnTo>
                    <a:lnTo>
                      <a:pt x="189" y="31183"/>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9"/>
              <p:cNvSpPr/>
              <p:nvPr/>
            </p:nvSpPr>
            <p:spPr>
              <a:xfrm>
                <a:off x="5820575" y="1980425"/>
                <a:ext cx="4725" cy="804175"/>
              </a:xfrm>
              <a:custGeom>
                <a:avLst/>
                <a:gdLst/>
                <a:ahLst/>
                <a:cxnLst/>
                <a:rect l="l" t="t" r="r" b="b"/>
                <a:pathLst>
                  <a:path w="189" h="32167" extrusionOk="0">
                    <a:moveTo>
                      <a:pt x="0" y="0"/>
                    </a:moveTo>
                    <a:lnTo>
                      <a:pt x="0" y="32167"/>
                    </a:lnTo>
                    <a:lnTo>
                      <a:pt x="188" y="32167"/>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9"/>
              <p:cNvSpPr/>
              <p:nvPr/>
            </p:nvSpPr>
            <p:spPr>
              <a:xfrm>
                <a:off x="5876275" y="1980425"/>
                <a:ext cx="4725" cy="804175"/>
              </a:xfrm>
              <a:custGeom>
                <a:avLst/>
                <a:gdLst/>
                <a:ahLst/>
                <a:cxnLst/>
                <a:rect l="l" t="t" r="r" b="b"/>
                <a:pathLst>
                  <a:path w="189" h="32167" extrusionOk="0">
                    <a:moveTo>
                      <a:pt x="1" y="0"/>
                    </a:moveTo>
                    <a:lnTo>
                      <a:pt x="1" y="32167"/>
                    </a:lnTo>
                    <a:lnTo>
                      <a:pt x="189" y="3216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9"/>
              <p:cNvSpPr/>
              <p:nvPr/>
            </p:nvSpPr>
            <p:spPr>
              <a:xfrm>
                <a:off x="5931975" y="1937025"/>
                <a:ext cx="4750" cy="847575"/>
              </a:xfrm>
              <a:custGeom>
                <a:avLst/>
                <a:gdLst/>
                <a:ahLst/>
                <a:cxnLst/>
                <a:rect l="l" t="t" r="r" b="b"/>
                <a:pathLst>
                  <a:path w="190" h="33903" extrusionOk="0">
                    <a:moveTo>
                      <a:pt x="1" y="0"/>
                    </a:moveTo>
                    <a:lnTo>
                      <a:pt x="1" y="33903"/>
                    </a:lnTo>
                    <a:lnTo>
                      <a:pt x="189" y="33903"/>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9"/>
              <p:cNvSpPr/>
              <p:nvPr/>
            </p:nvSpPr>
            <p:spPr>
              <a:xfrm>
                <a:off x="5987700" y="1937025"/>
                <a:ext cx="4725" cy="847575"/>
              </a:xfrm>
              <a:custGeom>
                <a:avLst/>
                <a:gdLst/>
                <a:ahLst/>
                <a:cxnLst/>
                <a:rect l="l" t="t" r="r" b="b"/>
                <a:pathLst>
                  <a:path w="189" h="33903" extrusionOk="0">
                    <a:moveTo>
                      <a:pt x="0" y="0"/>
                    </a:moveTo>
                    <a:lnTo>
                      <a:pt x="0" y="33903"/>
                    </a:lnTo>
                    <a:lnTo>
                      <a:pt x="188" y="33903"/>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9"/>
              <p:cNvSpPr/>
              <p:nvPr/>
            </p:nvSpPr>
            <p:spPr>
              <a:xfrm>
                <a:off x="6043400" y="1903000"/>
                <a:ext cx="4725" cy="881600"/>
              </a:xfrm>
              <a:custGeom>
                <a:avLst/>
                <a:gdLst/>
                <a:ahLst/>
                <a:cxnLst/>
                <a:rect l="l" t="t" r="r" b="b"/>
                <a:pathLst>
                  <a:path w="189" h="35264" extrusionOk="0">
                    <a:moveTo>
                      <a:pt x="1" y="1"/>
                    </a:moveTo>
                    <a:lnTo>
                      <a:pt x="1" y="35264"/>
                    </a:lnTo>
                    <a:lnTo>
                      <a:pt x="189" y="35264"/>
                    </a:lnTo>
                    <a:lnTo>
                      <a:pt x="189" y="1"/>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9"/>
              <p:cNvSpPr/>
              <p:nvPr/>
            </p:nvSpPr>
            <p:spPr>
              <a:xfrm>
                <a:off x="6099125" y="1903000"/>
                <a:ext cx="4725" cy="881600"/>
              </a:xfrm>
              <a:custGeom>
                <a:avLst/>
                <a:gdLst/>
                <a:ahLst/>
                <a:cxnLst/>
                <a:rect l="l" t="t" r="r" b="b"/>
                <a:pathLst>
                  <a:path w="189" h="35264" extrusionOk="0">
                    <a:moveTo>
                      <a:pt x="0" y="1"/>
                    </a:moveTo>
                    <a:lnTo>
                      <a:pt x="0" y="35264"/>
                    </a:lnTo>
                    <a:lnTo>
                      <a:pt x="188" y="35264"/>
                    </a:lnTo>
                    <a:lnTo>
                      <a:pt x="188" y="1"/>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9"/>
              <p:cNvSpPr/>
              <p:nvPr/>
            </p:nvSpPr>
            <p:spPr>
              <a:xfrm>
                <a:off x="6154825" y="1868650"/>
                <a:ext cx="4725" cy="915950"/>
              </a:xfrm>
              <a:custGeom>
                <a:avLst/>
                <a:gdLst/>
                <a:ahLst/>
                <a:cxnLst/>
                <a:rect l="l" t="t" r="r" b="b"/>
                <a:pathLst>
                  <a:path w="189" h="36638" extrusionOk="0">
                    <a:moveTo>
                      <a:pt x="0" y="0"/>
                    </a:moveTo>
                    <a:lnTo>
                      <a:pt x="0" y="36638"/>
                    </a:lnTo>
                    <a:lnTo>
                      <a:pt x="188" y="36638"/>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9"/>
              <p:cNvSpPr/>
              <p:nvPr/>
            </p:nvSpPr>
            <p:spPr>
              <a:xfrm>
                <a:off x="6210900" y="1868650"/>
                <a:ext cx="4350" cy="915950"/>
              </a:xfrm>
              <a:custGeom>
                <a:avLst/>
                <a:gdLst/>
                <a:ahLst/>
                <a:cxnLst/>
                <a:rect l="l" t="t" r="r" b="b"/>
                <a:pathLst>
                  <a:path w="174" h="36638" extrusionOk="0">
                    <a:moveTo>
                      <a:pt x="0" y="0"/>
                    </a:moveTo>
                    <a:lnTo>
                      <a:pt x="0" y="36638"/>
                    </a:lnTo>
                    <a:lnTo>
                      <a:pt x="174" y="36638"/>
                    </a:lnTo>
                    <a:lnTo>
                      <a:pt x="174"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9"/>
              <p:cNvSpPr/>
              <p:nvPr/>
            </p:nvSpPr>
            <p:spPr>
              <a:xfrm>
                <a:off x="6266600" y="1837900"/>
                <a:ext cx="4725" cy="946700"/>
              </a:xfrm>
              <a:custGeom>
                <a:avLst/>
                <a:gdLst/>
                <a:ahLst/>
                <a:cxnLst/>
                <a:rect l="l" t="t" r="r" b="b"/>
                <a:pathLst>
                  <a:path w="189" h="37868" extrusionOk="0">
                    <a:moveTo>
                      <a:pt x="1" y="0"/>
                    </a:moveTo>
                    <a:lnTo>
                      <a:pt x="1" y="37868"/>
                    </a:lnTo>
                    <a:lnTo>
                      <a:pt x="189" y="37868"/>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9"/>
              <p:cNvSpPr/>
              <p:nvPr/>
            </p:nvSpPr>
            <p:spPr>
              <a:xfrm>
                <a:off x="6322300" y="1837900"/>
                <a:ext cx="4725" cy="946700"/>
              </a:xfrm>
              <a:custGeom>
                <a:avLst/>
                <a:gdLst/>
                <a:ahLst/>
                <a:cxnLst/>
                <a:rect l="l" t="t" r="r" b="b"/>
                <a:pathLst>
                  <a:path w="189" h="37868" extrusionOk="0">
                    <a:moveTo>
                      <a:pt x="1" y="0"/>
                    </a:moveTo>
                    <a:lnTo>
                      <a:pt x="1" y="37868"/>
                    </a:lnTo>
                    <a:lnTo>
                      <a:pt x="189" y="37868"/>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9"/>
              <p:cNvSpPr/>
              <p:nvPr/>
            </p:nvSpPr>
            <p:spPr>
              <a:xfrm>
                <a:off x="6378025" y="1819075"/>
                <a:ext cx="4725" cy="965525"/>
              </a:xfrm>
              <a:custGeom>
                <a:avLst/>
                <a:gdLst/>
                <a:ahLst/>
                <a:cxnLst/>
                <a:rect l="l" t="t" r="r" b="b"/>
                <a:pathLst>
                  <a:path w="189" h="38621" extrusionOk="0">
                    <a:moveTo>
                      <a:pt x="0" y="1"/>
                    </a:moveTo>
                    <a:lnTo>
                      <a:pt x="0" y="38621"/>
                    </a:lnTo>
                    <a:lnTo>
                      <a:pt x="188" y="38621"/>
                    </a:lnTo>
                    <a:lnTo>
                      <a:pt x="188" y="1"/>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9"/>
              <p:cNvSpPr/>
              <p:nvPr/>
            </p:nvSpPr>
            <p:spPr>
              <a:xfrm>
                <a:off x="6433725" y="1837900"/>
                <a:ext cx="4725" cy="946700"/>
              </a:xfrm>
              <a:custGeom>
                <a:avLst/>
                <a:gdLst/>
                <a:ahLst/>
                <a:cxnLst/>
                <a:rect l="l" t="t" r="r" b="b"/>
                <a:pathLst>
                  <a:path w="189" h="37868" extrusionOk="0">
                    <a:moveTo>
                      <a:pt x="1" y="0"/>
                    </a:moveTo>
                    <a:lnTo>
                      <a:pt x="1" y="37868"/>
                    </a:lnTo>
                    <a:lnTo>
                      <a:pt x="189" y="37868"/>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9"/>
              <p:cNvSpPr/>
              <p:nvPr/>
            </p:nvSpPr>
            <p:spPr>
              <a:xfrm>
                <a:off x="6489425" y="1868650"/>
                <a:ext cx="4750" cy="915950"/>
              </a:xfrm>
              <a:custGeom>
                <a:avLst/>
                <a:gdLst/>
                <a:ahLst/>
                <a:cxnLst/>
                <a:rect l="l" t="t" r="r" b="b"/>
                <a:pathLst>
                  <a:path w="190" h="36638" extrusionOk="0">
                    <a:moveTo>
                      <a:pt x="1" y="0"/>
                    </a:moveTo>
                    <a:lnTo>
                      <a:pt x="1" y="36638"/>
                    </a:lnTo>
                    <a:lnTo>
                      <a:pt x="189" y="36638"/>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9"/>
              <p:cNvSpPr/>
              <p:nvPr/>
            </p:nvSpPr>
            <p:spPr>
              <a:xfrm>
                <a:off x="6545150" y="1868650"/>
                <a:ext cx="4725" cy="915950"/>
              </a:xfrm>
              <a:custGeom>
                <a:avLst/>
                <a:gdLst/>
                <a:ahLst/>
                <a:cxnLst/>
                <a:rect l="l" t="t" r="r" b="b"/>
                <a:pathLst>
                  <a:path w="189" h="36638" extrusionOk="0">
                    <a:moveTo>
                      <a:pt x="0" y="0"/>
                    </a:moveTo>
                    <a:lnTo>
                      <a:pt x="0" y="36638"/>
                    </a:lnTo>
                    <a:lnTo>
                      <a:pt x="188" y="36638"/>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9"/>
              <p:cNvSpPr/>
              <p:nvPr/>
            </p:nvSpPr>
            <p:spPr>
              <a:xfrm>
                <a:off x="6600850" y="1903000"/>
                <a:ext cx="4725" cy="881600"/>
              </a:xfrm>
              <a:custGeom>
                <a:avLst/>
                <a:gdLst/>
                <a:ahLst/>
                <a:cxnLst/>
                <a:rect l="l" t="t" r="r" b="b"/>
                <a:pathLst>
                  <a:path w="189" h="35264" extrusionOk="0">
                    <a:moveTo>
                      <a:pt x="1" y="1"/>
                    </a:moveTo>
                    <a:lnTo>
                      <a:pt x="1" y="35264"/>
                    </a:lnTo>
                    <a:lnTo>
                      <a:pt x="189" y="35264"/>
                    </a:lnTo>
                    <a:lnTo>
                      <a:pt x="189" y="1"/>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9"/>
              <p:cNvSpPr/>
              <p:nvPr/>
            </p:nvSpPr>
            <p:spPr>
              <a:xfrm>
                <a:off x="6656925" y="1903000"/>
                <a:ext cx="4375" cy="881600"/>
              </a:xfrm>
              <a:custGeom>
                <a:avLst/>
                <a:gdLst/>
                <a:ahLst/>
                <a:cxnLst/>
                <a:rect l="l" t="t" r="r" b="b"/>
                <a:pathLst>
                  <a:path w="175" h="35264" extrusionOk="0">
                    <a:moveTo>
                      <a:pt x="0" y="1"/>
                    </a:moveTo>
                    <a:lnTo>
                      <a:pt x="0" y="35264"/>
                    </a:lnTo>
                    <a:lnTo>
                      <a:pt x="174" y="35264"/>
                    </a:lnTo>
                    <a:lnTo>
                      <a:pt x="174" y="1"/>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9"/>
              <p:cNvSpPr/>
              <p:nvPr/>
            </p:nvSpPr>
            <p:spPr>
              <a:xfrm>
                <a:off x="6712625" y="1937025"/>
                <a:ext cx="4375" cy="847575"/>
              </a:xfrm>
              <a:custGeom>
                <a:avLst/>
                <a:gdLst/>
                <a:ahLst/>
                <a:cxnLst/>
                <a:rect l="l" t="t" r="r" b="b"/>
                <a:pathLst>
                  <a:path w="175" h="33903" extrusionOk="0">
                    <a:moveTo>
                      <a:pt x="1" y="0"/>
                    </a:moveTo>
                    <a:lnTo>
                      <a:pt x="1" y="33903"/>
                    </a:lnTo>
                    <a:lnTo>
                      <a:pt x="174" y="33903"/>
                    </a:lnTo>
                    <a:lnTo>
                      <a:pt x="174"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9"/>
              <p:cNvSpPr/>
              <p:nvPr/>
            </p:nvSpPr>
            <p:spPr>
              <a:xfrm>
                <a:off x="6768350" y="1937025"/>
                <a:ext cx="4725" cy="847575"/>
              </a:xfrm>
              <a:custGeom>
                <a:avLst/>
                <a:gdLst/>
                <a:ahLst/>
                <a:cxnLst/>
                <a:rect l="l" t="t" r="r" b="b"/>
                <a:pathLst>
                  <a:path w="189" h="33903" extrusionOk="0">
                    <a:moveTo>
                      <a:pt x="0" y="0"/>
                    </a:moveTo>
                    <a:lnTo>
                      <a:pt x="0" y="33903"/>
                    </a:lnTo>
                    <a:lnTo>
                      <a:pt x="188" y="33903"/>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9"/>
              <p:cNvSpPr/>
              <p:nvPr/>
            </p:nvSpPr>
            <p:spPr>
              <a:xfrm>
                <a:off x="6824050" y="1980425"/>
                <a:ext cx="4725" cy="804175"/>
              </a:xfrm>
              <a:custGeom>
                <a:avLst/>
                <a:gdLst/>
                <a:ahLst/>
                <a:cxnLst/>
                <a:rect l="l" t="t" r="r" b="b"/>
                <a:pathLst>
                  <a:path w="189" h="32167" extrusionOk="0">
                    <a:moveTo>
                      <a:pt x="1" y="0"/>
                    </a:moveTo>
                    <a:lnTo>
                      <a:pt x="1" y="32167"/>
                    </a:lnTo>
                    <a:lnTo>
                      <a:pt x="189" y="3216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9"/>
              <p:cNvSpPr/>
              <p:nvPr/>
            </p:nvSpPr>
            <p:spPr>
              <a:xfrm>
                <a:off x="6879750" y="1980425"/>
                <a:ext cx="4725" cy="804175"/>
              </a:xfrm>
              <a:custGeom>
                <a:avLst/>
                <a:gdLst/>
                <a:ahLst/>
                <a:cxnLst/>
                <a:rect l="l" t="t" r="r" b="b"/>
                <a:pathLst>
                  <a:path w="189" h="32167" extrusionOk="0">
                    <a:moveTo>
                      <a:pt x="1" y="0"/>
                    </a:moveTo>
                    <a:lnTo>
                      <a:pt x="1" y="32167"/>
                    </a:lnTo>
                    <a:lnTo>
                      <a:pt x="189" y="3216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9"/>
              <p:cNvSpPr/>
              <p:nvPr/>
            </p:nvSpPr>
            <p:spPr>
              <a:xfrm>
                <a:off x="6935475" y="2011175"/>
                <a:ext cx="4725" cy="773425"/>
              </a:xfrm>
              <a:custGeom>
                <a:avLst/>
                <a:gdLst/>
                <a:ahLst/>
                <a:cxnLst/>
                <a:rect l="l" t="t" r="r" b="b"/>
                <a:pathLst>
                  <a:path w="189" h="30937" extrusionOk="0">
                    <a:moveTo>
                      <a:pt x="0" y="0"/>
                    </a:moveTo>
                    <a:lnTo>
                      <a:pt x="0" y="30937"/>
                    </a:lnTo>
                    <a:lnTo>
                      <a:pt x="188" y="30937"/>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9"/>
              <p:cNvSpPr/>
              <p:nvPr/>
            </p:nvSpPr>
            <p:spPr>
              <a:xfrm>
                <a:off x="6991175" y="2041925"/>
                <a:ext cx="4725" cy="742675"/>
              </a:xfrm>
              <a:custGeom>
                <a:avLst/>
                <a:gdLst/>
                <a:ahLst/>
                <a:cxnLst/>
                <a:rect l="l" t="t" r="r" b="b"/>
                <a:pathLst>
                  <a:path w="189" h="29707" extrusionOk="0">
                    <a:moveTo>
                      <a:pt x="1" y="0"/>
                    </a:moveTo>
                    <a:lnTo>
                      <a:pt x="1" y="29707"/>
                    </a:lnTo>
                    <a:lnTo>
                      <a:pt x="189" y="2970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9"/>
              <p:cNvSpPr/>
              <p:nvPr/>
            </p:nvSpPr>
            <p:spPr>
              <a:xfrm>
                <a:off x="7046875" y="2041925"/>
                <a:ext cx="4750" cy="742675"/>
              </a:xfrm>
              <a:custGeom>
                <a:avLst/>
                <a:gdLst/>
                <a:ahLst/>
                <a:cxnLst/>
                <a:rect l="l" t="t" r="r" b="b"/>
                <a:pathLst>
                  <a:path w="190" h="29707" extrusionOk="0">
                    <a:moveTo>
                      <a:pt x="1" y="0"/>
                    </a:moveTo>
                    <a:lnTo>
                      <a:pt x="1" y="29707"/>
                    </a:lnTo>
                    <a:lnTo>
                      <a:pt x="189" y="2970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9"/>
              <p:cNvSpPr/>
              <p:nvPr/>
            </p:nvSpPr>
            <p:spPr>
              <a:xfrm>
                <a:off x="7102600" y="2041925"/>
                <a:ext cx="4725" cy="742675"/>
              </a:xfrm>
              <a:custGeom>
                <a:avLst/>
                <a:gdLst/>
                <a:ahLst/>
                <a:cxnLst/>
                <a:rect l="l" t="t" r="r" b="b"/>
                <a:pathLst>
                  <a:path w="189" h="29707" extrusionOk="0">
                    <a:moveTo>
                      <a:pt x="0" y="0"/>
                    </a:moveTo>
                    <a:lnTo>
                      <a:pt x="0" y="29707"/>
                    </a:lnTo>
                    <a:lnTo>
                      <a:pt x="188" y="29707"/>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9"/>
              <p:cNvSpPr/>
              <p:nvPr/>
            </p:nvSpPr>
            <p:spPr>
              <a:xfrm>
                <a:off x="5841550" y="2122950"/>
                <a:ext cx="304250" cy="364675"/>
              </a:xfrm>
              <a:custGeom>
                <a:avLst/>
                <a:gdLst/>
                <a:ahLst/>
                <a:cxnLst/>
                <a:rect l="l" t="t" r="r" b="b"/>
                <a:pathLst>
                  <a:path w="12170" h="14587" extrusionOk="0">
                    <a:moveTo>
                      <a:pt x="1" y="1"/>
                    </a:moveTo>
                    <a:lnTo>
                      <a:pt x="1" y="14586"/>
                    </a:lnTo>
                    <a:lnTo>
                      <a:pt x="12170" y="14586"/>
                    </a:lnTo>
                    <a:lnTo>
                      <a:pt x="12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9"/>
              <p:cNvSpPr/>
              <p:nvPr/>
            </p:nvSpPr>
            <p:spPr>
              <a:xfrm>
                <a:off x="5878450" y="2159850"/>
                <a:ext cx="230450" cy="290500"/>
              </a:xfrm>
              <a:custGeom>
                <a:avLst/>
                <a:gdLst/>
                <a:ahLst/>
                <a:cxnLst/>
                <a:rect l="l" t="t" r="r" b="b"/>
                <a:pathLst>
                  <a:path w="9218" h="11620" extrusionOk="0">
                    <a:moveTo>
                      <a:pt x="0" y="0"/>
                    </a:moveTo>
                    <a:lnTo>
                      <a:pt x="0" y="11620"/>
                    </a:lnTo>
                    <a:lnTo>
                      <a:pt x="9218" y="11620"/>
                    </a:lnTo>
                    <a:lnTo>
                      <a:pt x="92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9"/>
              <p:cNvSpPr/>
              <p:nvPr/>
            </p:nvSpPr>
            <p:spPr>
              <a:xfrm>
                <a:off x="5985175" y="2155500"/>
                <a:ext cx="17025" cy="299550"/>
              </a:xfrm>
              <a:custGeom>
                <a:avLst/>
                <a:gdLst/>
                <a:ahLst/>
                <a:cxnLst/>
                <a:rect l="l" t="t" r="r" b="b"/>
                <a:pathLst>
                  <a:path w="681" h="11982" extrusionOk="0">
                    <a:moveTo>
                      <a:pt x="0" y="1"/>
                    </a:moveTo>
                    <a:lnTo>
                      <a:pt x="0" y="11982"/>
                    </a:lnTo>
                    <a:lnTo>
                      <a:pt x="680" y="11982"/>
                    </a:lnTo>
                    <a:lnTo>
                      <a:pt x="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9"/>
              <p:cNvSpPr/>
              <p:nvPr/>
            </p:nvSpPr>
            <p:spPr>
              <a:xfrm>
                <a:off x="5874100" y="2244500"/>
                <a:ext cx="239150" cy="16675"/>
              </a:xfrm>
              <a:custGeom>
                <a:avLst/>
                <a:gdLst/>
                <a:ahLst/>
                <a:cxnLst/>
                <a:rect l="l" t="t" r="r" b="b"/>
                <a:pathLst>
                  <a:path w="9566" h="667" extrusionOk="0">
                    <a:moveTo>
                      <a:pt x="1" y="0"/>
                    </a:moveTo>
                    <a:lnTo>
                      <a:pt x="1" y="666"/>
                    </a:lnTo>
                    <a:lnTo>
                      <a:pt x="9565" y="666"/>
                    </a:lnTo>
                    <a:lnTo>
                      <a:pt x="9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9"/>
              <p:cNvSpPr/>
              <p:nvPr/>
            </p:nvSpPr>
            <p:spPr>
              <a:xfrm>
                <a:off x="5874100" y="2349050"/>
                <a:ext cx="239150" cy="17025"/>
              </a:xfrm>
              <a:custGeom>
                <a:avLst/>
                <a:gdLst/>
                <a:ahLst/>
                <a:cxnLst/>
                <a:rect l="l" t="t" r="r" b="b"/>
                <a:pathLst>
                  <a:path w="9566" h="681" extrusionOk="0">
                    <a:moveTo>
                      <a:pt x="1" y="0"/>
                    </a:moveTo>
                    <a:lnTo>
                      <a:pt x="1" y="680"/>
                    </a:lnTo>
                    <a:lnTo>
                      <a:pt x="9565" y="680"/>
                    </a:lnTo>
                    <a:lnTo>
                      <a:pt x="9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9"/>
              <p:cNvSpPr/>
              <p:nvPr/>
            </p:nvSpPr>
            <p:spPr>
              <a:xfrm>
                <a:off x="6606275" y="2189875"/>
                <a:ext cx="319100" cy="595100"/>
              </a:xfrm>
              <a:custGeom>
                <a:avLst/>
                <a:gdLst/>
                <a:ahLst/>
                <a:cxnLst/>
                <a:rect l="l" t="t" r="r" b="b"/>
                <a:pathLst>
                  <a:path w="12764" h="23804" extrusionOk="0">
                    <a:moveTo>
                      <a:pt x="1" y="0"/>
                    </a:moveTo>
                    <a:lnTo>
                      <a:pt x="1" y="23803"/>
                    </a:lnTo>
                    <a:lnTo>
                      <a:pt x="12763" y="23803"/>
                    </a:lnTo>
                    <a:lnTo>
                      <a:pt x="127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9"/>
              <p:cNvSpPr/>
              <p:nvPr/>
            </p:nvSpPr>
            <p:spPr>
              <a:xfrm>
                <a:off x="5547450" y="1766900"/>
                <a:ext cx="1683950" cy="340150"/>
              </a:xfrm>
              <a:custGeom>
                <a:avLst/>
                <a:gdLst/>
                <a:ahLst/>
                <a:cxnLst/>
                <a:rect l="l" t="t" r="r" b="b"/>
                <a:pathLst>
                  <a:path w="67358" h="13606" extrusionOk="0">
                    <a:moveTo>
                      <a:pt x="32816" y="1"/>
                    </a:moveTo>
                    <a:cubicBezTo>
                      <a:pt x="32677" y="1"/>
                      <a:pt x="32536" y="26"/>
                      <a:pt x="32398" y="77"/>
                    </a:cubicBezTo>
                    <a:lnTo>
                      <a:pt x="1028" y="10611"/>
                    </a:lnTo>
                    <a:cubicBezTo>
                      <a:pt x="362" y="10842"/>
                      <a:pt x="1" y="11566"/>
                      <a:pt x="232" y="12246"/>
                    </a:cubicBezTo>
                    <a:cubicBezTo>
                      <a:pt x="407" y="12783"/>
                      <a:pt x="913" y="13132"/>
                      <a:pt x="1459" y="13132"/>
                    </a:cubicBezTo>
                    <a:cubicBezTo>
                      <a:pt x="1589" y="13132"/>
                      <a:pt x="1722" y="13112"/>
                      <a:pt x="1853" y="13070"/>
                    </a:cubicBezTo>
                    <a:lnTo>
                      <a:pt x="32818" y="2681"/>
                    </a:lnTo>
                    <a:lnTo>
                      <a:pt x="65129" y="13534"/>
                    </a:lnTo>
                    <a:cubicBezTo>
                      <a:pt x="65259" y="13591"/>
                      <a:pt x="65404" y="13606"/>
                      <a:pt x="65549" y="13606"/>
                    </a:cubicBezTo>
                    <a:cubicBezTo>
                      <a:pt x="67010" y="13606"/>
                      <a:pt x="67358" y="11537"/>
                      <a:pt x="65954" y="11074"/>
                    </a:cubicBezTo>
                    <a:lnTo>
                      <a:pt x="33223" y="77"/>
                    </a:lnTo>
                    <a:cubicBezTo>
                      <a:pt x="33093" y="26"/>
                      <a:pt x="32956" y="1"/>
                      <a:pt x="32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5" name="Google Shape;2145;p39"/>
            <p:cNvSpPr/>
            <p:nvPr/>
          </p:nvSpPr>
          <p:spPr>
            <a:xfrm>
              <a:off x="3223031" y="3022928"/>
              <a:ext cx="172453" cy="261600"/>
            </a:xfrm>
            <a:custGeom>
              <a:avLst/>
              <a:gdLst/>
              <a:ahLst/>
              <a:cxnLst/>
              <a:rect l="l" t="t" r="r" b="b"/>
              <a:pathLst>
                <a:path w="8322" h="12627" extrusionOk="0">
                  <a:moveTo>
                    <a:pt x="3806" y="0"/>
                  </a:moveTo>
                  <a:lnTo>
                    <a:pt x="0" y="5985"/>
                  </a:lnTo>
                  <a:lnTo>
                    <a:pt x="2363" y="5933"/>
                  </a:lnTo>
                  <a:lnTo>
                    <a:pt x="132" y="9424"/>
                  </a:lnTo>
                  <a:lnTo>
                    <a:pt x="3491" y="9345"/>
                  </a:lnTo>
                  <a:lnTo>
                    <a:pt x="3491" y="12626"/>
                  </a:lnTo>
                  <a:lnTo>
                    <a:pt x="4804" y="12626"/>
                  </a:lnTo>
                  <a:lnTo>
                    <a:pt x="4804" y="9319"/>
                  </a:lnTo>
                  <a:lnTo>
                    <a:pt x="8321" y="9267"/>
                  </a:lnTo>
                  <a:lnTo>
                    <a:pt x="5749" y="5854"/>
                  </a:lnTo>
                  <a:lnTo>
                    <a:pt x="8190" y="5802"/>
                  </a:lnTo>
                  <a:lnTo>
                    <a:pt x="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9"/>
            <p:cNvSpPr/>
            <p:nvPr/>
          </p:nvSpPr>
          <p:spPr>
            <a:xfrm>
              <a:off x="3521935" y="2935927"/>
              <a:ext cx="172453" cy="261600"/>
            </a:xfrm>
            <a:custGeom>
              <a:avLst/>
              <a:gdLst/>
              <a:ahLst/>
              <a:cxnLst/>
              <a:rect l="l" t="t" r="r" b="b"/>
              <a:pathLst>
                <a:path w="8322" h="12627" extrusionOk="0">
                  <a:moveTo>
                    <a:pt x="3806" y="0"/>
                  </a:moveTo>
                  <a:lnTo>
                    <a:pt x="0" y="5985"/>
                  </a:lnTo>
                  <a:lnTo>
                    <a:pt x="2363" y="5933"/>
                  </a:lnTo>
                  <a:lnTo>
                    <a:pt x="132" y="9424"/>
                  </a:lnTo>
                  <a:lnTo>
                    <a:pt x="3491" y="9345"/>
                  </a:lnTo>
                  <a:lnTo>
                    <a:pt x="3491" y="12626"/>
                  </a:lnTo>
                  <a:lnTo>
                    <a:pt x="4804" y="12626"/>
                  </a:lnTo>
                  <a:lnTo>
                    <a:pt x="4804" y="9319"/>
                  </a:lnTo>
                  <a:lnTo>
                    <a:pt x="8321" y="9267"/>
                  </a:lnTo>
                  <a:lnTo>
                    <a:pt x="5749" y="5854"/>
                  </a:lnTo>
                  <a:lnTo>
                    <a:pt x="8190" y="5802"/>
                  </a:lnTo>
                  <a:lnTo>
                    <a:pt x="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7" name="Google Shape;2147;p39"/>
            <p:cNvGrpSpPr/>
            <p:nvPr/>
          </p:nvGrpSpPr>
          <p:grpSpPr>
            <a:xfrm>
              <a:off x="3296930" y="2543559"/>
              <a:ext cx="328843" cy="759795"/>
              <a:chOff x="2936583" y="3029488"/>
              <a:chExt cx="518598" cy="1198227"/>
            </a:xfrm>
          </p:grpSpPr>
          <p:sp>
            <p:nvSpPr>
              <p:cNvPr id="2148" name="Google Shape;2148;p39"/>
              <p:cNvSpPr/>
              <p:nvPr/>
            </p:nvSpPr>
            <p:spPr>
              <a:xfrm>
                <a:off x="2936583" y="3029488"/>
                <a:ext cx="518598" cy="1057150"/>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9"/>
              <p:cNvSpPr/>
              <p:nvPr/>
            </p:nvSpPr>
            <p:spPr>
              <a:xfrm>
                <a:off x="3070379" y="32687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50" name="Google Shape;2150;p39"/>
          <p:cNvGrpSpPr/>
          <p:nvPr/>
        </p:nvGrpSpPr>
        <p:grpSpPr>
          <a:xfrm>
            <a:off x="577444" y="2232385"/>
            <a:ext cx="2157351" cy="1207122"/>
            <a:chOff x="839669" y="2079985"/>
            <a:chExt cx="2157351" cy="1207122"/>
          </a:xfrm>
        </p:grpSpPr>
        <p:grpSp>
          <p:nvGrpSpPr>
            <p:cNvPr id="2151" name="Google Shape;2151;p39"/>
            <p:cNvGrpSpPr/>
            <p:nvPr/>
          </p:nvGrpSpPr>
          <p:grpSpPr>
            <a:xfrm>
              <a:off x="1050129" y="2079985"/>
              <a:ext cx="1946891" cy="1132212"/>
              <a:chOff x="4320086" y="2116925"/>
              <a:chExt cx="2303196" cy="1339103"/>
            </a:xfrm>
          </p:grpSpPr>
          <p:sp>
            <p:nvSpPr>
              <p:cNvPr id="2152" name="Google Shape;2152;p39"/>
              <p:cNvSpPr/>
              <p:nvPr/>
            </p:nvSpPr>
            <p:spPr>
              <a:xfrm>
                <a:off x="6378340" y="3140713"/>
                <a:ext cx="109625" cy="72850"/>
              </a:xfrm>
              <a:custGeom>
                <a:avLst/>
                <a:gdLst/>
                <a:ahLst/>
                <a:cxnLst/>
                <a:rect l="l" t="t" r="r" b="b"/>
                <a:pathLst>
                  <a:path w="4385" h="2914" extrusionOk="0">
                    <a:moveTo>
                      <a:pt x="841" y="0"/>
                    </a:moveTo>
                    <a:lnTo>
                      <a:pt x="1" y="1024"/>
                    </a:lnTo>
                    <a:lnTo>
                      <a:pt x="2311" y="2914"/>
                    </a:lnTo>
                    <a:lnTo>
                      <a:pt x="4384" y="997"/>
                    </a:lnTo>
                    <a:lnTo>
                      <a:pt x="3466" y="26"/>
                    </a:lnTo>
                    <a:lnTo>
                      <a:pt x="2258" y="1155"/>
                    </a:lnTo>
                    <a:lnTo>
                      <a:pt x="84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9"/>
              <p:cNvSpPr/>
              <p:nvPr/>
            </p:nvSpPr>
            <p:spPr>
              <a:xfrm>
                <a:off x="6514307" y="3383828"/>
                <a:ext cx="108975" cy="72200"/>
              </a:xfrm>
              <a:custGeom>
                <a:avLst/>
                <a:gdLst/>
                <a:ahLst/>
                <a:cxnLst/>
                <a:rect l="l" t="t" r="r" b="b"/>
                <a:pathLst>
                  <a:path w="4359" h="2888" extrusionOk="0">
                    <a:moveTo>
                      <a:pt x="841" y="0"/>
                    </a:moveTo>
                    <a:lnTo>
                      <a:pt x="1" y="998"/>
                    </a:lnTo>
                    <a:lnTo>
                      <a:pt x="2311" y="2888"/>
                    </a:lnTo>
                    <a:lnTo>
                      <a:pt x="4358" y="971"/>
                    </a:lnTo>
                    <a:lnTo>
                      <a:pt x="3466" y="26"/>
                    </a:lnTo>
                    <a:lnTo>
                      <a:pt x="2258" y="1155"/>
                    </a:lnTo>
                    <a:lnTo>
                      <a:pt x="84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9"/>
              <p:cNvSpPr/>
              <p:nvPr/>
            </p:nvSpPr>
            <p:spPr>
              <a:xfrm>
                <a:off x="5576575" y="2116925"/>
                <a:ext cx="1046700" cy="1149100"/>
              </a:xfrm>
              <a:custGeom>
                <a:avLst/>
                <a:gdLst/>
                <a:ahLst/>
                <a:cxnLst/>
                <a:rect l="l" t="t" r="r" b="b"/>
                <a:pathLst>
                  <a:path w="41868" h="45964" extrusionOk="0">
                    <a:moveTo>
                      <a:pt x="20265" y="0"/>
                    </a:moveTo>
                    <a:lnTo>
                      <a:pt x="0" y="45438"/>
                    </a:lnTo>
                    <a:lnTo>
                      <a:pt x="1207" y="45963"/>
                    </a:lnTo>
                    <a:lnTo>
                      <a:pt x="20343" y="3045"/>
                    </a:lnTo>
                    <a:lnTo>
                      <a:pt x="40713" y="42498"/>
                    </a:lnTo>
                    <a:lnTo>
                      <a:pt x="41868" y="41895"/>
                    </a:lnTo>
                    <a:lnTo>
                      <a:pt x="2026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9"/>
              <p:cNvSpPr/>
              <p:nvPr/>
            </p:nvSpPr>
            <p:spPr>
              <a:xfrm>
                <a:off x="5869900" y="2605175"/>
                <a:ext cx="468575" cy="112875"/>
              </a:xfrm>
              <a:custGeom>
                <a:avLst/>
                <a:gdLst/>
                <a:ahLst/>
                <a:cxnLst/>
                <a:rect l="l" t="t" r="r" b="b"/>
                <a:pathLst>
                  <a:path w="18743" h="4515" extrusionOk="0">
                    <a:moveTo>
                      <a:pt x="8952" y="0"/>
                    </a:moveTo>
                    <a:lnTo>
                      <a:pt x="5172" y="2993"/>
                    </a:lnTo>
                    <a:lnTo>
                      <a:pt x="499" y="1076"/>
                    </a:lnTo>
                    <a:lnTo>
                      <a:pt x="0" y="2284"/>
                    </a:lnTo>
                    <a:lnTo>
                      <a:pt x="5382" y="4515"/>
                    </a:lnTo>
                    <a:lnTo>
                      <a:pt x="9057" y="1601"/>
                    </a:lnTo>
                    <a:lnTo>
                      <a:pt x="13834" y="4305"/>
                    </a:lnTo>
                    <a:lnTo>
                      <a:pt x="18743" y="1365"/>
                    </a:lnTo>
                    <a:lnTo>
                      <a:pt x="18060" y="236"/>
                    </a:lnTo>
                    <a:lnTo>
                      <a:pt x="13808" y="2783"/>
                    </a:lnTo>
                    <a:lnTo>
                      <a:pt x="895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9"/>
              <p:cNvSpPr/>
              <p:nvPr/>
            </p:nvSpPr>
            <p:spPr>
              <a:xfrm>
                <a:off x="4789725" y="2297400"/>
                <a:ext cx="1122850" cy="382600"/>
              </a:xfrm>
              <a:custGeom>
                <a:avLst/>
                <a:gdLst/>
                <a:ahLst/>
                <a:cxnLst/>
                <a:rect l="l" t="t" r="r" b="b"/>
                <a:pathLst>
                  <a:path w="44914" h="15304" extrusionOk="0">
                    <a:moveTo>
                      <a:pt x="31317" y="0"/>
                    </a:moveTo>
                    <a:lnTo>
                      <a:pt x="18664" y="13545"/>
                    </a:lnTo>
                    <a:lnTo>
                      <a:pt x="7955" y="5224"/>
                    </a:lnTo>
                    <a:lnTo>
                      <a:pt x="1" y="13309"/>
                    </a:lnTo>
                    <a:lnTo>
                      <a:pt x="946" y="14227"/>
                    </a:lnTo>
                    <a:lnTo>
                      <a:pt x="8086" y="6982"/>
                    </a:lnTo>
                    <a:lnTo>
                      <a:pt x="18822" y="15304"/>
                    </a:lnTo>
                    <a:lnTo>
                      <a:pt x="31526" y="1706"/>
                    </a:lnTo>
                    <a:lnTo>
                      <a:pt x="44179" y="10159"/>
                    </a:lnTo>
                    <a:lnTo>
                      <a:pt x="44914" y="9056"/>
                    </a:lnTo>
                    <a:lnTo>
                      <a:pt x="3131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9"/>
              <p:cNvSpPr/>
              <p:nvPr/>
            </p:nvSpPr>
            <p:spPr>
              <a:xfrm>
                <a:off x="5384950" y="2427975"/>
                <a:ext cx="366200" cy="142425"/>
              </a:xfrm>
              <a:custGeom>
                <a:avLst/>
                <a:gdLst/>
                <a:ahLst/>
                <a:cxnLst/>
                <a:rect l="l" t="t" r="r" b="b"/>
                <a:pathLst>
                  <a:path w="14648" h="5697" extrusionOk="0">
                    <a:moveTo>
                      <a:pt x="13702" y="1"/>
                    </a:moveTo>
                    <a:lnTo>
                      <a:pt x="10395" y="3492"/>
                    </a:lnTo>
                    <a:lnTo>
                      <a:pt x="6694" y="447"/>
                    </a:lnTo>
                    <a:lnTo>
                      <a:pt x="3176" y="3964"/>
                    </a:lnTo>
                    <a:lnTo>
                      <a:pt x="788" y="2206"/>
                    </a:lnTo>
                    <a:lnTo>
                      <a:pt x="0" y="3282"/>
                    </a:lnTo>
                    <a:lnTo>
                      <a:pt x="3308" y="5697"/>
                    </a:lnTo>
                    <a:lnTo>
                      <a:pt x="6799" y="2206"/>
                    </a:lnTo>
                    <a:lnTo>
                      <a:pt x="10526" y="5277"/>
                    </a:lnTo>
                    <a:lnTo>
                      <a:pt x="14647" y="893"/>
                    </a:lnTo>
                    <a:lnTo>
                      <a:pt x="137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9"/>
              <p:cNvSpPr/>
              <p:nvPr/>
            </p:nvSpPr>
            <p:spPr>
              <a:xfrm>
                <a:off x="4876350" y="2540850"/>
                <a:ext cx="250050" cy="127350"/>
              </a:xfrm>
              <a:custGeom>
                <a:avLst/>
                <a:gdLst/>
                <a:ahLst/>
                <a:cxnLst/>
                <a:rect l="l" t="t" r="r" b="b"/>
                <a:pathLst>
                  <a:path w="10002" h="5094" extrusionOk="0">
                    <a:moveTo>
                      <a:pt x="788" y="1"/>
                    </a:moveTo>
                    <a:lnTo>
                      <a:pt x="1" y="1051"/>
                    </a:lnTo>
                    <a:lnTo>
                      <a:pt x="5461" y="5093"/>
                    </a:lnTo>
                    <a:lnTo>
                      <a:pt x="10002" y="1261"/>
                    </a:lnTo>
                    <a:lnTo>
                      <a:pt x="9162" y="237"/>
                    </a:lnTo>
                    <a:lnTo>
                      <a:pt x="5408" y="3413"/>
                    </a:lnTo>
                    <a:lnTo>
                      <a:pt x="78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9"/>
              <p:cNvSpPr/>
              <p:nvPr/>
            </p:nvSpPr>
            <p:spPr>
              <a:xfrm>
                <a:off x="4320086" y="2291599"/>
                <a:ext cx="315500" cy="128750"/>
              </a:xfrm>
              <a:custGeom>
                <a:avLst/>
                <a:gdLst/>
                <a:ahLst/>
                <a:cxnLst/>
                <a:rect l="l" t="t" r="r" b="b"/>
                <a:pathLst>
                  <a:path w="12620" h="5150" extrusionOk="0">
                    <a:moveTo>
                      <a:pt x="5884" y="0"/>
                    </a:moveTo>
                    <a:cubicBezTo>
                      <a:pt x="5837" y="0"/>
                      <a:pt x="5790" y="2"/>
                      <a:pt x="5742" y="5"/>
                    </a:cubicBezTo>
                    <a:cubicBezTo>
                      <a:pt x="4430" y="83"/>
                      <a:pt x="3432" y="1160"/>
                      <a:pt x="3485" y="2446"/>
                    </a:cubicBezTo>
                    <a:cubicBezTo>
                      <a:pt x="3200" y="2340"/>
                      <a:pt x="2915" y="2290"/>
                      <a:pt x="2638" y="2290"/>
                    </a:cubicBezTo>
                    <a:cubicBezTo>
                      <a:pt x="1205" y="2290"/>
                      <a:pt x="0" y="3609"/>
                      <a:pt x="308" y="5150"/>
                    </a:cubicBezTo>
                    <a:lnTo>
                      <a:pt x="12619" y="5150"/>
                    </a:lnTo>
                    <a:cubicBezTo>
                      <a:pt x="12619" y="3372"/>
                      <a:pt x="11154" y="2066"/>
                      <a:pt x="9544" y="2066"/>
                    </a:cubicBezTo>
                    <a:cubicBezTo>
                      <a:pt x="9110" y="2066"/>
                      <a:pt x="8665" y="2161"/>
                      <a:pt x="8236" y="2367"/>
                    </a:cubicBezTo>
                    <a:cubicBezTo>
                      <a:pt x="8236" y="2315"/>
                      <a:pt x="8236" y="2262"/>
                      <a:pt x="8236" y="2210"/>
                    </a:cubicBezTo>
                    <a:cubicBezTo>
                      <a:pt x="8135" y="971"/>
                      <a:pt x="7109" y="0"/>
                      <a:pt x="58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9"/>
            <p:cNvSpPr/>
            <p:nvPr/>
          </p:nvSpPr>
          <p:spPr>
            <a:xfrm flipH="1">
              <a:off x="839669" y="2895677"/>
              <a:ext cx="202429" cy="308535"/>
            </a:xfrm>
            <a:custGeom>
              <a:avLst/>
              <a:gdLst/>
              <a:ahLst/>
              <a:cxnLst/>
              <a:rect l="l" t="t" r="r" b="b"/>
              <a:pathLst>
                <a:path w="8270" h="12601" extrusionOk="0">
                  <a:moveTo>
                    <a:pt x="4463" y="1"/>
                  </a:moveTo>
                  <a:lnTo>
                    <a:pt x="105" y="5802"/>
                  </a:lnTo>
                  <a:lnTo>
                    <a:pt x="2547" y="5854"/>
                  </a:lnTo>
                  <a:lnTo>
                    <a:pt x="0" y="9241"/>
                  </a:lnTo>
                  <a:lnTo>
                    <a:pt x="3597" y="9319"/>
                  </a:lnTo>
                  <a:lnTo>
                    <a:pt x="3597" y="12601"/>
                  </a:lnTo>
                  <a:lnTo>
                    <a:pt x="4909" y="12601"/>
                  </a:lnTo>
                  <a:lnTo>
                    <a:pt x="4909" y="9346"/>
                  </a:lnTo>
                  <a:lnTo>
                    <a:pt x="8190" y="9424"/>
                  </a:lnTo>
                  <a:lnTo>
                    <a:pt x="5907" y="5933"/>
                  </a:lnTo>
                  <a:lnTo>
                    <a:pt x="5907" y="5933"/>
                  </a:lnTo>
                  <a:lnTo>
                    <a:pt x="8269" y="5986"/>
                  </a:lnTo>
                  <a:lnTo>
                    <a:pt x="44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1" name="Google Shape;2161;p39"/>
            <p:cNvGrpSpPr/>
            <p:nvPr/>
          </p:nvGrpSpPr>
          <p:grpSpPr>
            <a:xfrm>
              <a:off x="2356678" y="2410991"/>
              <a:ext cx="374221" cy="864640"/>
              <a:chOff x="2936583" y="3029488"/>
              <a:chExt cx="518598" cy="1198227"/>
            </a:xfrm>
          </p:grpSpPr>
          <p:sp>
            <p:nvSpPr>
              <p:cNvPr id="2162" name="Google Shape;2162;p39"/>
              <p:cNvSpPr/>
              <p:nvPr/>
            </p:nvSpPr>
            <p:spPr>
              <a:xfrm>
                <a:off x="2936583" y="3029488"/>
                <a:ext cx="518598" cy="1057150"/>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9"/>
              <p:cNvSpPr/>
              <p:nvPr/>
            </p:nvSpPr>
            <p:spPr>
              <a:xfrm>
                <a:off x="3070379" y="32687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4" name="Google Shape;2164;p39"/>
            <p:cNvGrpSpPr/>
            <p:nvPr/>
          </p:nvGrpSpPr>
          <p:grpSpPr>
            <a:xfrm>
              <a:off x="955579" y="2548512"/>
              <a:ext cx="1401095" cy="725359"/>
              <a:chOff x="1296500" y="1690242"/>
              <a:chExt cx="1548000" cy="801413"/>
            </a:xfrm>
          </p:grpSpPr>
          <p:sp>
            <p:nvSpPr>
              <p:cNvPr id="2165" name="Google Shape;2165;p39"/>
              <p:cNvSpPr/>
              <p:nvPr/>
            </p:nvSpPr>
            <p:spPr>
              <a:xfrm>
                <a:off x="1296500" y="1758775"/>
                <a:ext cx="1548000" cy="28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9"/>
              <p:cNvSpPr/>
              <p:nvPr/>
            </p:nvSpPr>
            <p:spPr>
              <a:xfrm>
                <a:off x="1913641" y="1797318"/>
                <a:ext cx="46123" cy="28861"/>
              </a:xfrm>
              <a:custGeom>
                <a:avLst/>
                <a:gdLst/>
                <a:ahLst/>
                <a:cxnLst/>
                <a:rect l="l" t="t" r="r" b="b"/>
                <a:pathLst>
                  <a:path w="3054" h="1911" extrusionOk="0">
                    <a:moveTo>
                      <a:pt x="2171" y="1"/>
                    </a:moveTo>
                    <a:lnTo>
                      <a:pt x="1" y="1911"/>
                    </a:lnTo>
                    <a:lnTo>
                      <a:pt x="3054" y="1911"/>
                    </a:lnTo>
                    <a:lnTo>
                      <a:pt x="30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9"/>
              <p:cNvSpPr/>
              <p:nvPr/>
            </p:nvSpPr>
            <p:spPr>
              <a:xfrm>
                <a:off x="1950355" y="1764984"/>
                <a:ext cx="38693" cy="28861"/>
              </a:xfrm>
              <a:custGeom>
                <a:avLst/>
                <a:gdLst/>
                <a:ahLst/>
                <a:cxnLst/>
                <a:rect l="l" t="t" r="r" b="b"/>
                <a:pathLst>
                  <a:path w="2562" h="1911" extrusionOk="0">
                    <a:moveTo>
                      <a:pt x="2171" y="0"/>
                    </a:moveTo>
                    <a:lnTo>
                      <a:pt x="1" y="1910"/>
                    </a:lnTo>
                    <a:lnTo>
                      <a:pt x="2562" y="1910"/>
                    </a:lnTo>
                    <a:lnTo>
                      <a:pt x="2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9"/>
              <p:cNvSpPr/>
              <p:nvPr/>
            </p:nvSpPr>
            <p:spPr>
              <a:xfrm>
                <a:off x="1993851" y="1764984"/>
                <a:ext cx="58794" cy="28861"/>
              </a:xfrm>
              <a:custGeom>
                <a:avLst/>
                <a:gdLst/>
                <a:ahLst/>
                <a:cxnLst/>
                <a:rect l="l" t="t" r="r" b="b"/>
                <a:pathLst>
                  <a:path w="3893" h="1911" extrusionOk="0">
                    <a:moveTo>
                      <a:pt x="0" y="0"/>
                    </a:moveTo>
                    <a:lnTo>
                      <a:pt x="0"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9"/>
              <p:cNvSpPr/>
              <p:nvPr/>
            </p:nvSpPr>
            <p:spPr>
              <a:xfrm>
                <a:off x="1962166" y="1797318"/>
                <a:ext cx="58794" cy="28861"/>
              </a:xfrm>
              <a:custGeom>
                <a:avLst/>
                <a:gdLst/>
                <a:ahLst/>
                <a:cxnLst/>
                <a:rect l="l" t="t" r="r" b="b"/>
                <a:pathLst>
                  <a:path w="3893" h="1911" extrusionOk="0">
                    <a:moveTo>
                      <a:pt x="0" y="1"/>
                    </a:moveTo>
                    <a:lnTo>
                      <a:pt x="0" y="1911"/>
                    </a:lnTo>
                    <a:lnTo>
                      <a:pt x="3892" y="1911"/>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9"/>
              <p:cNvSpPr/>
              <p:nvPr/>
            </p:nvSpPr>
            <p:spPr>
              <a:xfrm>
                <a:off x="2025747" y="1797318"/>
                <a:ext cx="58583" cy="28861"/>
              </a:xfrm>
              <a:custGeom>
                <a:avLst/>
                <a:gdLst/>
                <a:ahLst/>
                <a:cxnLst/>
                <a:rect l="l" t="t" r="r" b="b"/>
                <a:pathLst>
                  <a:path w="3879" h="1911" extrusionOk="0">
                    <a:moveTo>
                      <a:pt x="1" y="1"/>
                    </a:moveTo>
                    <a:lnTo>
                      <a:pt x="1" y="1911"/>
                    </a:lnTo>
                    <a:lnTo>
                      <a:pt x="3879" y="1911"/>
                    </a:lnTo>
                    <a:lnTo>
                      <a:pt x="38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9"/>
              <p:cNvSpPr/>
              <p:nvPr/>
            </p:nvSpPr>
            <p:spPr>
              <a:xfrm>
                <a:off x="2055031" y="1764984"/>
                <a:ext cx="58809" cy="28861"/>
              </a:xfrm>
              <a:custGeom>
                <a:avLst/>
                <a:gdLst/>
                <a:ahLst/>
                <a:cxnLst/>
                <a:rect l="l" t="t" r="r" b="b"/>
                <a:pathLst>
                  <a:path w="3894" h="1911" extrusionOk="0">
                    <a:moveTo>
                      <a:pt x="1" y="0"/>
                    </a:moveTo>
                    <a:lnTo>
                      <a:pt x="1"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9"/>
              <p:cNvSpPr/>
              <p:nvPr/>
            </p:nvSpPr>
            <p:spPr>
              <a:xfrm>
                <a:off x="2118628" y="1764984"/>
                <a:ext cx="58583" cy="28861"/>
              </a:xfrm>
              <a:custGeom>
                <a:avLst/>
                <a:gdLst/>
                <a:ahLst/>
                <a:cxnLst/>
                <a:rect l="l" t="t" r="r" b="b"/>
                <a:pathLst>
                  <a:path w="3879" h="1911" extrusionOk="0">
                    <a:moveTo>
                      <a:pt x="0" y="0"/>
                    </a:moveTo>
                    <a:lnTo>
                      <a:pt x="0" y="1910"/>
                    </a:lnTo>
                    <a:lnTo>
                      <a:pt x="3878" y="1910"/>
                    </a:lnTo>
                    <a:lnTo>
                      <a:pt x="3878" y="1606"/>
                    </a:lnTo>
                    <a:lnTo>
                      <a:pt x="2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9"/>
              <p:cNvSpPr/>
              <p:nvPr/>
            </p:nvSpPr>
            <p:spPr>
              <a:xfrm>
                <a:off x="2086716" y="1797318"/>
                <a:ext cx="58809" cy="28861"/>
              </a:xfrm>
              <a:custGeom>
                <a:avLst/>
                <a:gdLst/>
                <a:ahLst/>
                <a:cxnLst/>
                <a:rect l="l" t="t" r="r" b="b"/>
                <a:pathLst>
                  <a:path w="3894" h="1911" extrusionOk="0">
                    <a:moveTo>
                      <a:pt x="1" y="1"/>
                    </a:moveTo>
                    <a:lnTo>
                      <a:pt x="1" y="1911"/>
                    </a:lnTo>
                    <a:lnTo>
                      <a:pt x="3893" y="1911"/>
                    </a:lnTo>
                    <a:lnTo>
                      <a:pt x="3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9"/>
              <p:cNvSpPr/>
              <p:nvPr/>
            </p:nvSpPr>
            <p:spPr>
              <a:xfrm>
                <a:off x="2150313" y="1797318"/>
                <a:ext cx="58794" cy="28861"/>
              </a:xfrm>
              <a:custGeom>
                <a:avLst/>
                <a:gdLst/>
                <a:ahLst/>
                <a:cxnLst/>
                <a:rect l="l" t="t" r="r" b="b"/>
                <a:pathLst>
                  <a:path w="3893" h="1911" extrusionOk="0">
                    <a:moveTo>
                      <a:pt x="1" y="1"/>
                    </a:moveTo>
                    <a:lnTo>
                      <a:pt x="1" y="1911"/>
                    </a:lnTo>
                    <a:lnTo>
                      <a:pt x="3893" y="1911"/>
                    </a:lnTo>
                    <a:lnTo>
                      <a:pt x="3893" y="1361"/>
                    </a:lnTo>
                    <a:lnTo>
                      <a:pt x="2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9"/>
              <p:cNvSpPr/>
              <p:nvPr/>
            </p:nvSpPr>
            <p:spPr>
              <a:xfrm>
                <a:off x="2179596" y="1791428"/>
                <a:ext cx="2643" cy="2416"/>
              </a:xfrm>
              <a:custGeom>
                <a:avLst/>
                <a:gdLst/>
                <a:ahLst/>
                <a:cxnLst/>
                <a:rect l="l" t="t" r="r" b="b"/>
                <a:pathLst>
                  <a:path w="175" h="160" extrusionOk="0">
                    <a:moveTo>
                      <a:pt x="1" y="0"/>
                    </a:moveTo>
                    <a:lnTo>
                      <a:pt x="1" y="159"/>
                    </a:lnTo>
                    <a:lnTo>
                      <a:pt x="174" y="15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9"/>
              <p:cNvSpPr/>
              <p:nvPr/>
            </p:nvSpPr>
            <p:spPr>
              <a:xfrm>
                <a:off x="2211508" y="1820048"/>
                <a:ext cx="6570" cy="6132"/>
              </a:xfrm>
              <a:custGeom>
                <a:avLst/>
                <a:gdLst/>
                <a:ahLst/>
                <a:cxnLst/>
                <a:rect l="l" t="t" r="r" b="b"/>
                <a:pathLst>
                  <a:path w="435" h="406" extrusionOk="0">
                    <a:moveTo>
                      <a:pt x="0" y="1"/>
                    </a:moveTo>
                    <a:lnTo>
                      <a:pt x="0" y="406"/>
                    </a:lnTo>
                    <a:lnTo>
                      <a:pt x="434" y="40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9"/>
              <p:cNvSpPr/>
              <p:nvPr/>
            </p:nvSpPr>
            <p:spPr>
              <a:xfrm>
                <a:off x="1874526" y="1832069"/>
                <a:ext cx="53553" cy="28634"/>
              </a:xfrm>
              <a:custGeom>
                <a:avLst/>
                <a:gdLst/>
                <a:ahLst/>
                <a:cxnLst/>
                <a:rect l="l" t="t" r="r" b="b"/>
                <a:pathLst>
                  <a:path w="3546" h="1896" extrusionOk="0">
                    <a:moveTo>
                      <a:pt x="2157" y="0"/>
                    </a:moveTo>
                    <a:lnTo>
                      <a:pt x="1" y="1896"/>
                    </a:lnTo>
                    <a:lnTo>
                      <a:pt x="3546" y="1896"/>
                    </a:lnTo>
                    <a:lnTo>
                      <a:pt x="35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9"/>
              <p:cNvSpPr/>
              <p:nvPr/>
            </p:nvSpPr>
            <p:spPr>
              <a:xfrm>
                <a:off x="1837812" y="1864404"/>
                <a:ext cx="58371" cy="28861"/>
              </a:xfrm>
              <a:custGeom>
                <a:avLst/>
                <a:gdLst/>
                <a:ahLst/>
                <a:cxnLst/>
                <a:rect l="l" t="t" r="r" b="b"/>
                <a:pathLst>
                  <a:path w="3865" h="1911" extrusionOk="0">
                    <a:moveTo>
                      <a:pt x="2157" y="1"/>
                    </a:moveTo>
                    <a:lnTo>
                      <a:pt x="1" y="1911"/>
                    </a:lnTo>
                    <a:lnTo>
                      <a:pt x="3864" y="1911"/>
                    </a:lnTo>
                    <a:lnTo>
                      <a:pt x="38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9"/>
              <p:cNvSpPr/>
              <p:nvPr/>
            </p:nvSpPr>
            <p:spPr>
              <a:xfrm>
                <a:off x="1900970" y="1864404"/>
                <a:ext cx="58794" cy="28861"/>
              </a:xfrm>
              <a:custGeom>
                <a:avLst/>
                <a:gdLst/>
                <a:ahLst/>
                <a:cxnLst/>
                <a:rect l="l" t="t" r="r" b="b"/>
                <a:pathLst>
                  <a:path w="3893" h="1911" extrusionOk="0">
                    <a:moveTo>
                      <a:pt x="1" y="1"/>
                    </a:moveTo>
                    <a:lnTo>
                      <a:pt x="1" y="1911"/>
                    </a:lnTo>
                    <a:lnTo>
                      <a:pt x="3893" y="1911"/>
                    </a:lnTo>
                    <a:lnTo>
                      <a:pt x="3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9"/>
              <p:cNvSpPr/>
              <p:nvPr/>
            </p:nvSpPr>
            <p:spPr>
              <a:xfrm>
                <a:off x="1930466" y="1832069"/>
                <a:ext cx="58583" cy="28634"/>
              </a:xfrm>
              <a:custGeom>
                <a:avLst/>
                <a:gdLst/>
                <a:ahLst/>
                <a:cxnLst/>
                <a:rect l="l" t="t" r="r" b="b"/>
                <a:pathLst>
                  <a:path w="3879" h="1896" extrusionOk="0">
                    <a:moveTo>
                      <a:pt x="1" y="0"/>
                    </a:moveTo>
                    <a:lnTo>
                      <a:pt x="1" y="1896"/>
                    </a:lnTo>
                    <a:lnTo>
                      <a:pt x="3879" y="1896"/>
                    </a:lnTo>
                    <a:lnTo>
                      <a:pt x="3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9"/>
              <p:cNvSpPr/>
              <p:nvPr/>
            </p:nvSpPr>
            <p:spPr>
              <a:xfrm>
                <a:off x="1993851" y="1832069"/>
                <a:ext cx="58794" cy="28634"/>
              </a:xfrm>
              <a:custGeom>
                <a:avLst/>
                <a:gdLst/>
                <a:ahLst/>
                <a:cxnLst/>
                <a:rect l="l" t="t" r="r" b="b"/>
                <a:pathLst>
                  <a:path w="3893" h="1896" extrusionOk="0">
                    <a:moveTo>
                      <a:pt x="0" y="0"/>
                    </a:moveTo>
                    <a:lnTo>
                      <a:pt x="0" y="1896"/>
                    </a:lnTo>
                    <a:lnTo>
                      <a:pt x="3893" y="1896"/>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9"/>
              <p:cNvSpPr/>
              <p:nvPr/>
            </p:nvSpPr>
            <p:spPr>
              <a:xfrm>
                <a:off x="1962166" y="1864404"/>
                <a:ext cx="58794" cy="28861"/>
              </a:xfrm>
              <a:custGeom>
                <a:avLst/>
                <a:gdLst/>
                <a:ahLst/>
                <a:cxnLst/>
                <a:rect l="l" t="t" r="r" b="b"/>
                <a:pathLst>
                  <a:path w="3893" h="1911" extrusionOk="0">
                    <a:moveTo>
                      <a:pt x="0" y="1"/>
                    </a:moveTo>
                    <a:lnTo>
                      <a:pt x="0" y="1911"/>
                    </a:lnTo>
                    <a:lnTo>
                      <a:pt x="3892" y="1911"/>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9"/>
              <p:cNvSpPr/>
              <p:nvPr/>
            </p:nvSpPr>
            <p:spPr>
              <a:xfrm>
                <a:off x="2025747" y="1864404"/>
                <a:ext cx="58583" cy="28861"/>
              </a:xfrm>
              <a:custGeom>
                <a:avLst/>
                <a:gdLst/>
                <a:ahLst/>
                <a:cxnLst/>
                <a:rect l="l" t="t" r="r" b="b"/>
                <a:pathLst>
                  <a:path w="3879" h="1911" extrusionOk="0">
                    <a:moveTo>
                      <a:pt x="1" y="1"/>
                    </a:moveTo>
                    <a:lnTo>
                      <a:pt x="1" y="1911"/>
                    </a:lnTo>
                    <a:lnTo>
                      <a:pt x="3879" y="1911"/>
                    </a:lnTo>
                    <a:lnTo>
                      <a:pt x="38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9"/>
              <p:cNvSpPr/>
              <p:nvPr/>
            </p:nvSpPr>
            <p:spPr>
              <a:xfrm>
                <a:off x="2055031" y="1832069"/>
                <a:ext cx="58809" cy="28634"/>
              </a:xfrm>
              <a:custGeom>
                <a:avLst/>
                <a:gdLst/>
                <a:ahLst/>
                <a:cxnLst/>
                <a:rect l="l" t="t" r="r" b="b"/>
                <a:pathLst>
                  <a:path w="3894" h="1896" extrusionOk="0">
                    <a:moveTo>
                      <a:pt x="1" y="0"/>
                    </a:moveTo>
                    <a:lnTo>
                      <a:pt x="1" y="1896"/>
                    </a:lnTo>
                    <a:lnTo>
                      <a:pt x="3893" y="1896"/>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9"/>
              <p:cNvSpPr/>
              <p:nvPr/>
            </p:nvSpPr>
            <p:spPr>
              <a:xfrm>
                <a:off x="2118628" y="1832069"/>
                <a:ext cx="58583" cy="28634"/>
              </a:xfrm>
              <a:custGeom>
                <a:avLst/>
                <a:gdLst/>
                <a:ahLst/>
                <a:cxnLst/>
                <a:rect l="l" t="t" r="r" b="b"/>
                <a:pathLst>
                  <a:path w="3879" h="1896" extrusionOk="0">
                    <a:moveTo>
                      <a:pt x="0" y="0"/>
                    </a:moveTo>
                    <a:lnTo>
                      <a:pt x="0" y="1896"/>
                    </a:lnTo>
                    <a:lnTo>
                      <a:pt x="3878" y="1896"/>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9"/>
              <p:cNvSpPr/>
              <p:nvPr/>
            </p:nvSpPr>
            <p:spPr>
              <a:xfrm>
                <a:off x="2086716" y="1864404"/>
                <a:ext cx="58809" cy="28861"/>
              </a:xfrm>
              <a:custGeom>
                <a:avLst/>
                <a:gdLst/>
                <a:ahLst/>
                <a:cxnLst/>
                <a:rect l="l" t="t" r="r" b="b"/>
                <a:pathLst>
                  <a:path w="3894" h="1911" extrusionOk="0">
                    <a:moveTo>
                      <a:pt x="1" y="1"/>
                    </a:moveTo>
                    <a:lnTo>
                      <a:pt x="1" y="1911"/>
                    </a:lnTo>
                    <a:lnTo>
                      <a:pt x="3893" y="1911"/>
                    </a:lnTo>
                    <a:lnTo>
                      <a:pt x="3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9"/>
              <p:cNvSpPr/>
              <p:nvPr/>
            </p:nvSpPr>
            <p:spPr>
              <a:xfrm>
                <a:off x="2150313" y="1864404"/>
                <a:ext cx="58794" cy="28861"/>
              </a:xfrm>
              <a:custGeom>
                <a:avLst/>
                <a:gdLst/>
                <a:ahLst/>
                <a:cxnLst/>
                <a:rect l="l" t="t" r="r" b="b"/>
                <a:pathLst>
                  <a:path w="3893" h="1911" extrusionOk="0">
                    <a:moveTo>
                      <a:pt x="1" y="1"/>
                    </a:moveTo>
                    <a:lnTo>
                      <a:pt x="1" y="1911"/>
                    </a:lnTo>
                    <a:lnTo>
                      <a:pt x="3893" y="1911"/>
                    </a:lnTo>
                    <a:lnTo>
                      <a:pt x="3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9"/>
              <p:cNvSpPr/>
              <p:nvPr/>
            </p:nvSpPr>
            <p:spPr>
              <a:xfrm>
                <a:off x="2243193" y="1848893"/>
                <a:ext cx="13124" cy="11810"/>
              </a:xfrm>
              <a:custGeom>
                <a:avLst/>
                <a:gdLst/>
                <a:ahLst/>
                <a:cxnLst/>
                <a:rect l="l" t="t" r="r" b="b"/>
                <a:pathLst>
                  <a:path w="869" h="782" extrusionOk="0">
                    <a:moveTo>
                      <a:pt x="0" y="1"/>
                    </a:moveTo>
                    <a:lnTo>
                      <a:pt x="0" y="782"/>
                    </a:lnTo>
                    <a:lnTo>
                      <a:pt x="868" y="78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9"/>
              <p:cNvSpPr/>
              <p:nvPr/>
            </p:nvSpPr>
            <p:spPr>
              <a:xfrm>
                <a:off x="2274878" y="1877528"/>
                <a:ext cx="17277" cy="15737"/>
              </a:xfrm>
              <a:custGeom>
                <a:avLst/>
                <a:gdLst/>
                <a:ahLst/>
                <a:cxnLst/>
                <a:rect l="l" t="t" r="r" b="b"/>
                <a:pathLst>
                  <a:path w="1144" h="1042" extrusionOk="0">
                    <a:moveTo>
                      <a:pt x="0" y="0"/>
                    </a:moveTo>
                    <a:lnTo>
                      <a:pt x="0" y="1042"/>
                    </a:lnTo>
                    <a:lnTo>
                      <a:pt x="1144" y="10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9"/>
              <p:cNvSpPr/>
              <p:nvPr/>
            </p:nvSpPr>
            <p:spPr>
              <a:xfrm>
                <a:off x="1798485" y="1923409"/>
                <a:ext cx="4818" cy="4395"/>
              </a:xfrm>
              <a:custGeom>
                <a:avLst/>
                <a:gdLst/>
                <a:ahLst/>
                <a:cxnLst/>
                <a:rect l="l" t="t" r="r" b="b"/>
                <a:pathLst>
                  <a:path w="319" h="291" extrusionOk="0">
                    <a:moveTo>
                      <a:pt x="319" y="1"/>
                    </a:moveTo>
                    <a:lnTo>
                      <a:pt x="0" y="290"/>
                    </a:lnTo>
                    <a:lnTo>
                      <a:pt x="319" y="290"/>
                    </a:lnTo>
                    <a:lnTo>
                      <a:pt x="3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9"/>
              <p:cNvSpPr/>
              <p:nvPr/>
            </p:nvSpPr>
            <p:spPr>
              <a:xfrm>
                <a:off x="1761771" y="1951605"/>
                <a:ext cx="9847" cy="8533"/>
              </a:xfrm>
              <a:custGeom>
                <a:avLst/>
                <a:gdLst/>
                <a:ahLst/>
                <a:cxnLst/>
                <a:rect l="l" t="t" r="r" b="b"/>
                <a:pathLst>
                  <a:path w="652" h="565" extrusionOk="0">
                    <a:moveTo>
                      <a:pt x="651" y="0"/>
                    </a:moveTo>
                    <a:lnTo>
                      <a:pt x="0" y="565"/>
                    </a:lnTo>
                    <a:lnTo>
                      <a:pt x="651" y="565"/>
                    </a:lnTo>
                    <a:lnTo>
                      <a:pt x="6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9"/>
              <p:cNvSpPr/>
              <p:nvPr/>
            </p:nvSpPr>
            <p:spPr>
              <a:xfrm>
                <a:off x="1805689" y="1898943"/>
                <a:ext cx="58809" cy="28861"/>
              </a:xfrm>
              <a:custGeom>
                <a:avLst/>
                <a:gdLst/>
                <a:ahLst/>
                <a:cxnLst/>
                <a:rect l="l" t="t" r="r" b="b"/>
                <a:pathLst>
                  <a:path w="3894" h="1911" extrusionOk="0">
                    <a:moveTo>
                      <a:pt x="1679" y="0"/>
                    </a:moveTo>
                    <a:lnTo>
                      <a:pt x="1" y="1491"/>
                    </a:lnTo>
                    <a:lnTo>
                      <a:pt x="1"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9"/>
              <p:cNvSpPr/>
              <p:nvPr/>
            </p:nvSpPr>
            <p:spPr>
              <a:xfrm>
                <a:off x="1869285" y="1898943"/>
                <a:ext cx="58794" cy="28861"/>
              </a:xfrm>
              <a:custGeom>
                <a:avLst/>
                <a:gdLst/>
                <a:ahLst/>
                <a:cxnLst/>
                <a:rect l="l" t="t" r="r" b="b"/>
                <a:pathLst>
                  <a:path w="3893" h="1911" extrusionOk="0">
                    <a:moveTo>
                      <a:pt x="0" y="0"/>
                    </a:moveTo>
                    <a:lnTo>
                      <a:pt x="0"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9"/>
              <p:cNvSpPr/>
              <p:nvPr/>
            </p:nvSpPr>
            <p:spPr>
              <a:xfrm>
                <a:off x="1837600" y="1931504"/>
                <a:ext cx="58583" cy="28634"/>
              </a:xfrm>
              <a:custGeom>
                <a:avLst/>
                <a:gdLst/>
                <a:ahLst/>
                <a:cxnLst/>
                <a:rect l="l" t="t" r="r" b="b"/>
                <a:pathLst>
                  <a:path w="3879" h="1896" extrusionOk="0">
                    <a:moveTo>
                      <a:pt x="0" y="0"/>
                    </a:moveTo>
                    <a:lnTo>
                      <a:pt x="0" y="1896"/>
                    </a:lnTo>
                    <a:lnTo>
                      <a:pt x="3878" y="1896"/>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9"/>
              <p:cNvSpPr/>
              <p:nvPr/>
            </p:nvSpPr>
            <p:spPr>
              <a:xfrm>
                <a:off x="1900970" y="1931504"/>
                <a:ext cx="58794" cy="28634"/>
              </a:xfrm>
              <a:custGeom>
                <a:avLst/>
                <a:gdLst/>
                <a:ahLst/>
                <a:cxnLst/>
                <a:rect l="l" t="t" r="r" b="b"/>
                <a:pathLst>
                  <a:path w="3893" h="1896" extrusionOk="0">
                    <a:moveTo>
                      <a:pt x="1" y="0"/>
                    </a:moveTo>
                    <a:lnTo>
                      <a:pt x="1" y="1896"/>
                    </a:lnTo>
                    <a:lnTo>
                      <a:pt x="3893" y="1896"/>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9"/>
              <p:cNvSpPr/>
              <p:nvPr/>
            </p:nvSpPr>
            <p:spPr>
              <a:xfrm>
                <a:off x="1930466" y="1898943"/>
                <a:ext cx="58583" cy="28861"/>
              </a:xfrm>
              <a:custGeom>
                <a:avLst/>
                <a:gdLst/>
                <a:ahLst/>
                <a:cxnLst/>
                <a:rect l="l" t="t" r="r" b="b"/>
                <a:pathLst>
                  <a:path w="3879" h="1911" extrusionOk="0">
                    <a:moveTo>
                      <a:pt x="1" y="0"/>
                    </a:moveTo>
                    <a:lnTo>
                      <a:pt x="1" y="1910"/>
                    </a:lnTo>
                    <a:lnTo>
                      <a:pt x="3879" y="1910"/>
                    </a:lnTo>
                    <a:lnTo>
                      <a:pt x="3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9"/>
              <p:cNvSpPr/>
              <p:nvPr/>
            </p:nvSpPr>
            <p:spPr>
              <a:xfrm>
                <a:off x="1993851" y="1898943"/>
                <a:ext cx="58794" cy="28861"/>
              </a:xfrm>
              <a:custGeom>
                <a:avLst/>
                <a:gdLst/>
                <a:ahLst/>
                <a:cxnLst/>
                <a:rect l="l" t="t" r="r" b="b"/>
                <a:pathLst>
                  <a:path w="3893" h="1911" extrusionOk="0">
                    <a:moveTo>
                      <a:pt x="0" y="0"/>
                    </a:moveTo>
                    <a:lnTo>
                      <a:pt x="0"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9"/>
              <p:cNvSpPr/>
              <p:nvPr/>
            </p:nvSpPr>
            <p:spPr>
              <a:xfrm>
                <a:off x="1962166" y="1931504"/>
                <a:ext cx="58794" cy="28634"/>
              </a:xfrm>
              <a:custGeom>
                <a:avLst/>
                <a:gdLst/>
                <a:ahLst/>
                <a:cxnLst/>
                <a:rect l="l" t="t" r="r" b="b"/>
                <a:pathLst>
                  <a:path w="3893" h="1896" extrusionOk="0">
                    <a:moveTo>
                      <a:pt x="0" y="0"/>
                    </a:moveTo>
                    <a:lnTo>
                      <a:pt x="0" y="1896"/>
                    </a:lnTo>
                    <a:lnTo>
                      <a:pt x="3892" y="1896"/>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9"/>
              <p:cNvSpPr/>
              <p:nvPr/>
            </p:nvSpPr>
            <p:spPr>
              <a:xfrm>
                <a:off x="2025747" y="1931504"/>
                <a:ext cx="58583" cy="28634"/>
              </a:xfrm>
              <a:custGeom>
                <a:avLst/>
                <a:gdLst/>
                <a:ahLst/>
                <a:cxnLst/>
                <a:rect l="l" t="t" r="r" b="b"/>
                <a:pathLst>
                  <a:path w="3879" h="1896" extrusionOk="0">
                    <a:moveTo>
                      <a:pt x="1" y="0"/>
                    </a:moveTo>
                    <a:lnTo>
                      <a:pt x="1" y="1896"/>
                    </a:lnTo>
                    <a:lnTo>
                      <a:pt x="3879" y="1896"/>
                    </a:lnTo>
                    <a:lnTo>
                      <a:pt x="3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9"/>
              <p:cNvSpPr/>
              <p:nvPr/>
            </p:nvSpPr>
            <p:spPr>
              <a:xfrm>
                <a:off x="2055031" y="1898943"/>
                <a:ext cx="58809" cy="28861"/>
              </a:xfrm>
              <a:custGeom>
                <a:avLst/>
                <a:gdLst/>
                <a:ahLst/>
                <a:cxnLst/>
                <a:rect l="l" t="t" r="r" b="b"/>
                <a:pathLst>
                  <a:path w="3894" h="1911" extrusionOk="0">
                    <a:moveTo>
                      <a:pt x="1" y="0"/>
                    </a:moveTo>
                    <a:lnTo>
                      <a:pt x="1"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9"/>
              <p:cNvSpPr/>
              <p:nvPr/>
            </p:nvSpPr>
            <p:spPr>
              <a:xfrm>
                <a:off x="2118628" y="1898943"/>
                <a:ext cx="58583" cy="28861"/>
              </a:xfrm>
              <a:custGeom>
                <a:avLst/>
                <a:gdLst/>
                <a:ahLst/>
                <a:cxnLst/>
                <a:rect l="l" t="t" r="r" b="b"/>
                <a:pathLst>
                  <a:path w="3879" h="1911" extrusionOk="0">
                    <a:moveTo>
                      <a:pt x="0" y="0"/>
                    </a:moveTo>
                    <a:lnTo>
                      <a:pt x="0" y="1910"/>
                    </a:lnTo>
                    <a:lnTo>
                      <a:pt x="3878" y="191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9"/>
              <p:cNvSpPr/>
              <p:nvPr/>
            </p:nvSpPr>
            <p:spPr>
              <a:xfrm>
                <a:off x="2086716" y="1931504"/>
                <a:ext cx="58809" cy="28634"/>
              </a:xfrm>
              <a:custGeom>
                <a:avLst/>
                <a:gdLst/>
                <a:ahLst/>
                <a:cxnLst/>
                <a:rect l="l" t="t" r="r" b="b"/>
                <a:pathLst>
                  <a:path w="3894" h="1896" extrusionOk="0">
                    <a:moveTo>
                      <a:pt x="1" y="0"/>
                    </a:moveTo>
                    <a:lnTo>
                      <a:pt x="1" y="1896"/>
                    </a:lnTo>
                    <a:lnTo>
                      <a:pt x="3893" y="1896"/>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9"/>
              <p:cNvSpPr/>
              <p:nvPr/>
            </p:nvSpPr>
            <p:spPr>
              <a:xfrm>
                <a:off x="2150313" y="1931504"/>
                <a:ext cx="58794" cy="28634"/>
              </a:xfrm>
              <a:custGeom>
                <a:avLst/>
                <a:gdLst/>
                <a:ahLst/>
                <a:cxnLst/>
                <a:rect l="l" t="t" r="r" b="b"/>
                <a:pathLst>
                  <a:path w="3893" h="1896" extrusionOk="0">
                    <a:moveTo>
                      <a:pt x="1" y="0"/>
                    </a:moveTo>
                    <a:lnTo>
                      <a:pt x="1" y="1896"/>
                    </a:lnTo>
                    <a:lnTo>
                      <a:pt x="3893" y="1896"/>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9"/>
              <p:cNvSpPr/>
              <p:nvPr/>
            </p:nvSpPr>
            <p:spPr>
              <a:xfrm>
                <a:off x="2179596" y="1898943"/>
                <a:ext cx="58794" cy="28861"/>
              </a:xfrm>
              <a:custGeom>
                <a:avLst/>
                <a:gdLst/>
                <a:ahLst/>
                <a:cxnLst/>
                <a:rect l="l" t="t" r="r" b="b"/>
                <a:pathLst>
                  <a:path w="3893" h="1911" extrusionOk="0">
                    <a:moveTo>
                      <a:pt x="1" y="0"/>
                    </a:moveTo>
                    <a:lnTo>
                      <a:pt x="1"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9"/>
              <p:cNvSpPr/>
              <p:nvPr/>
            </p:nvSpPr>
            <p:spPr>
              <a:xfrm>
                <a:off x="2243193" y="1898943"/>
                <a:ext cx="58583" cy="28861"/>
              </a:xfrm>
              <a:custGeom>
                <a:avLst/>
                <a:gdLst/>
                <a:ahLst/>
                <a:cxnLst/>
                <a:rect l="l" t="t" r="r" b="b"/>
                <a:pathLst>
                  <a:path w="3879" h="1911" extrusionOk="0">
                    <a:moveTo>
                      <a:pt x="0" y="0"/>
                    </a:moveTo>
                    <a:lnTo>
                      <a:pt x="0" y="1910"/>
                    </a:lnTo>
                    <a:lnTo>
                      <a:pt x="3878" y="191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9"/>
              <p:cNvSpPr/>
              <p:nvPr/>
            </p:nvSpPr>
            <p:spPr>
              <a:xfrm>
                <a:off x="2211508" y="1931504"/>
                <a:ext cx="58583" cy="28634"/>
              </a:xfrm>
              <a:custGeom>
                <a:avLst/>
                <a:gdLst/>
                <a:ahLst/>
                <a:cxnLst/>
                <a:rect l="l" t="t" r="r" b="b"/>
                <a:pathLst>
                  <a:path w="3879" h="1896" extrusionOk="0">
                    <a:moveTo>
                      <a:pt x="0" y="0"/>
                    </a:moveTo>
                    <a:lnTo>
                      <a:pt x="0" y="1896"/>
                    </a:lnTo>
                    <a:lnTo>
                      <a:pt x="3878" y="1896"/>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9"/>
              <p:cNvSpPr/>
              <p:nvPr/>
            </p:nvSpPr>
            <p:spPr>
              <a:xfrm>
                <a:off x="2274878" y="1931504"/>
                <a:ext cx="58794" cy="28634"/>
              </a:xfrm>
              <a:custGeom>
                <a:avLst/>
                <a:gdLst/>
                <a:ahLst/>
                <a:cxnLst/>
                <a:rect l="l" t="t" r="r" b="b"/>
                <a:pathLst>
                  <a:path w="3893" h="1896" extrusionOk="0">
                    <a:moveTo>
                      <a:pt x="0" y="0"/>
                    </a:moveTo>
                    <a:lnTo>
                      <a:pt x="0" y="1896"/>
                    </a:lnTo>
                    <a:lnTo>
                      <a:pt x="3893" y="1896"/>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9"/>
              <p:cNvSpPr/>
              <p:nvPr/>
            </p:nvSpPr>
            <p:spPr>
              <a:xfrm>
                <a:off x="2304373" y="1904184"/>
                <a:ext cx="26022" cy="23620"/>
              </a:xfrm>
              <a:custGeom>
                <a:avLst/>
                <a:gdLst/>
                <a:ahLst/>
                <a:cxnLst/>
                <a:rect l="l" t="t" r="r" b="b"/>
                <a:pathLst>
                  <a:path w="1723" h="1564" extrusionOk="0">
                    <a:moveTo>
                      <a:pt x="1" y="0"/>
                    </a:moveTo>
                    <a:lnTo>
                      <a:pt x="1" y="1563"/>
                    </a:lnTo>
                    <a:lnTo>
                      <a:pt x="1723" y="156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9"/>
              <p:cNvSpPr/>
              <p:nvPr/>
            </p:nvSpPr>
            <p:spPr>
              <a:xfrm>
                <a:off x="2336058" y="1932818"/>
                <a:ext cx="30175" cy="27320"/>
              </a:xfrm>
              <a:custGeom>
                <a:avLst/>
                <a:gdLst/>
                <a:ahLst/>
                <a:cxnLst/>
                <a:rect l="l" t="t" r="r" b="b"/>
                <a:pathLst>
                  <a:path w="1998" h="1809" extrusionOk="0">
                    <a:moveTo>
                      <a:pt x="1" y="0"/>
                    </a:moveTo>
                    <a:lnTo>
                      <a:pt x="1" y="1809"/>
                    </a:lnTo>
                    <a:lnTo>
                      <a:pt x="1998" y="180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9"/>
              <p:cNvSpPr/>
              <p:nvPr/>
            </p:nvSpPr>
            <p:spPr>
              <a:xfrm>
                <a:off x="1744720" y="1966028"/>
                <a:ext cx="58583" cy="28861"/>
              </a:xfrm>
              <a:custGeom>
                <a:avLst/>
                <a:gdLst/>
                <a:ahLst/>
                <a:cxnLst/>
                <a:rect l="l" t="t" r="r" b="b"/>
                <a:pathLst>
                  <a:path w="3879" h="1911" extrusionOk="0">
                    <a:moveTo>
                      <a:pt x="1" y="0"/>
                    </a:moveTo>
                    <a:lnTo>
                      <a:pt x="1" y="1910"/>
                    </a:lnTo>
                    <a:lnTo>
                      <a:pt x="3879" y="1910"/>
                    </a:lnTo>
                    <a:lnTo>
                      <a:pt x="3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9"/>
              <p:cNvSpPr/>
              <p:nvPr/>
            </p:nvSpPr>
            <p:spPr>
              <a:xfrm>
                <a:off x="1712823" y="1998363"/>
                <a:ext cx="58794" cy="28861"/>
              </a:xfrm>
              <a:custGeom>
                <a:avLst/>
                <a:gdLst/>
                <a:ahLst/>
                <a:cxnLst/>
                <a:rect l="l" t="t" r="r" b="b"/>
                <a:pathLst>
                  <a:path w="3893" h="1911" extrusionOk="0">
                    <a:moveTo>
                      <a:pt x="0" y="1"/>
                    </a:moveTo>
                    <a:lnTo>
                      <a:pt x="0" y="1911"/>
                    </a:lnTo>
                    <a:lnTo>
                      <a:pt x="3892" y="1911"/>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9"/>
              <p:cNvSpPr/>
              <p:nvPr/>
            </p:nvSpPr>
            <p:spPr>
              <a:xfrm>
                <a:off x="1776405" y="1998363"/>
                <a:ext cx="58809" cy="28861"/>
              </a:xfrm>
              <a:custGeom>
                <a:avLst/>
                <a:gdLst/>
                <a:ahLst/>
                <a:cxnLst/>
                <a:rect l="l" t="t" r="r" b="b"/>
                <a:pathLst>
                  <a:path w="3894" h="1911" extrusionOk="0">
                    <a:moveTo>
                      <a:pt x="1" y="1"/>
                    </a:moveTo>
                    <a:lnTo>
                      <a:pt x="1" y="1911"/>
                    </a:lnTo>
                    <a:lnTo>
                      <a:pt x="3893" y="1911"/>
                    </a:lnTo>
                    <a:lnTo>
                      <a:pt x="3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9"/>
              <p:cNvSpPr/>
              <p:nvPr/>
            </p:nvSpPr>
            <p:spPr>
              <a:xfrm>
                <a:off x="1805689" y="1966028"/>
                <a:ext cx="58809" cy="28861"/>
              </a:xfrm>
              <a:custGeom>
                <a:avLst/>
                <a:gdLst/>
                <a:ahLst/>
                <a:cxnLst/>
                <a:rect l="l" t="t" r="r" b="b"/>
                <a:pathLst>
                  <a:path w="3894" h="1911" extrusionOk="0">
                    <a:moveTo>
                      <a:pt x="1" y="0"/>
                    </a:moveTo>
                    <a:lnTo>
                      <a:pt x="1"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9"/>
              <p:cNvSpPr/>
              <p:nvPr/>
            </p:nvSpPr>
            <p:spPr>
              <a:xfrm>
                <a:off x="1869285" y="1966028"/>
                <a:ext cx="58794" cy="28861"/>
              </a:xfrm>
              <a:custGeom>
                <a:avLst/>
                <a:gdLst/>
                <a:ahLst/>
                <a:cxnLst/>
                <a:rect l="l" t="t" r="r" b="b"/>
                <a:pathLst>
                  <a:path w="3893" h="1911" extrusionOk="0">
                    <a:moveTo>
                      <a:pt x="0" y="0"/>
                    </a:moveTo>
                    <a:lnTo>
                      <a:pt x="0"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9"/>
              <p:cNvSpPr/>
              <p:nvPr/>
            </p:nvSpPr>
            <p:spPr>
              <a:xfrm>
                <a:off x="1837600" y="1998363"/>
                <a:ext cx="58583" cy="28861"/>
              </a:xfrm>
              <a:custGeom>
                <a:avLst/>
                <a:gdLst/>
                <a:ahLst/>
                <a:cxnLst/>
                <a:rect l="l" t="t" r="r" b="b"/>
                <a:pathLst>
                  <a:path w="3879" h="1911" extrusionOk="0">
                    <a:moveTo>
                      <a:pt x="0" y="1"/>
                    </a:moveTo>
                    <a:lnTo>
                      <a:pt x="0" y="1911"/>
                    </a:lnTo>
                    <a:lnTo>
                      <a:pt x="3878" y="1911"/>
                    </a:lnTo>
                    <a:lnTo>
                      <a:pt x="3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9"/>
              <p:cNvSpPr/>
              <p:nvPr/>
            </p:nvSpPr>
            <p:spPr>
              <a:xfrm>
                <a:off x="1900970" y="1998363"/>
                <a:ext cx="58794" cy="28861"/>
              </a:xfrm>
              <a:custGeom>
                <a:avLst/>
                <a:gdLst/>
                <a:ahLst/>
                <a:cxnLst/>
                <a:rect l="l" t="t" r="r" b="b"/>
                <a:pathLst>
                  <a:path w="3893" h="1911" extrusionOk="0">
                    <a:moveTo>
                      <a:pt x="1" y="1"/>
                    </a:moveTo>
                    <a:lnTo>
                      <a:pt x="1" y="1911"/>
                    </a:lnTo>
                    <a:lnTo>
                      <a:pt x="3893" y="1911"/>
                    </a:lnTo>
                    <a:lnTo>
                      <a:pt x="3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9"/>
              <p:cNvSpPr/>
              <p:nvPr/>
            </p:nvSpPr>
            <p:spPr>
              <a:xfrm>
                <a:off x="1930466" y="1966028"/>
                <a:ext cx="58583" cy="28861"/>
              </a:xfrm>
              <a:custGeom>
                <a:avLst/>
                <a:gdLst/>
                <a:ahLst/>
                <a:cxnLst/>
                <a:rect l="l" t="t" r="r" b="b"/>
                <a:pathLst>
                  <a:path w="3879" h="1911" extrusionOk="0">
                    <a:moveTo>
                      <a:pt x="1" y="0"/>
                    </a:moveTo>
                    <a:lnTo>
                      <a:pt x="1" y="1910"/>
                    </a:lnTo>
                    <a:lnTo>
                      <a:pt x="3879" y="1910"/>
                    </a:lnTo>
                    <a:lnTo>
                      <a:pt x="3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9"/>
              <p:cNvSpPr/>
              <p:nvPr/>
            </p:nvSpPr>
            <p:spPr>
              <a:xfrm>
                <a:off x="1993851" y="1966028"/>
                <a:ext cx="58794" cy="28861"/>
              </a:xfrm>
              <a:custGeom>
                <a:avLst/>
                <a:gdLst/>
                <a:ahLst/>
                <a:cxnLst/>
                <a:rect l="l" t="t" r="r" b="b"/>
                <a:pathLst>
                  <a:path w="3893" h="1911" extrusionOk="0">
                    <a:moveTo>
                      <a:pt x="0" y="0"/>
                    </a:moveTo>
                    <a:lnTo>
                      <a:pt x="0"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9"/>
              <p:cNvSpPr/>
              <p:nvPr/>
            </p:nvSpPr>
            <p:spPr>
              <a:xfrm>
                <a:off x="1962166" y="1998363"/>
                <a:ext cx="58794" cy="28861"/>
              </a:xfrm>
              <a:custGeom>
                <a:avLst/>
                <a:gdLst/>
                <a:ahLst/>
                <a:cxnLst/>
                <a:rect l="l" t="t" r="r" b="b"/>
                <a:pathLst>
                  <a:path w="3893" h="1911" extrusionOk="0">
                    <a:moveTo>
                      <a:pt x="0" y="1"/>
                    </a:moveTo>
                    <a:lnTo>
                      <a:pt x="0" y="1911"/>
                    </a:lnTo>
                    <a:lnTo>
                      <a:pt x="3892" y="1911"/>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9"/>
              <p:cNvSpPr/>
              <p:nvPr/>
            </p:nvSpPr>
            <p:spPr>
              <a:xfrm>
                <a:off x="2025747" y="1998363"/>
                <a:ext cx="58583" cy="28861"/>
              </a:xfrm>
              <a:custGeom>
                <a:avLst/>
                <a:gdLst/>
                <a:ahLst/>
                <a:cxnLst/>
                <a:rect l="l" t="t" r="r" b="b"/>
                <a:pathLst>
                  <a:path w="3879" h="1911" extrusionOk="0">
                    <a:moveTo>
                      <a:pt x="1" y="1"/>
                    </a:moveTo>
                    <a:lnTo>
                      <a:pt x="1" y="1911"/>
                    </a:lnTo>
                    <a:lnTo>
                      <a:pt x="3879" y="1911"/>
                    </a:lnTo>
                    <a:lnTo>
                      <a:pt x="38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9"/>
              <p:cNvSpPr/>
              <p:nvPr/>
            </p:nvSpPr>
            <p:spPr>
              <a:xfrm>
                <a:off x="2055031" y="1966028"/>
                <a:ext cx="58809" cy="28861"/>
              </a:xfrm>
              <a:custGeom>
                <a:avLst/>
                <a:gdLst/>
                <a:ahLst/>
                <a:cxnLst/>
                <a:rect l="l" t="t" r="r" b="b"/>
                <a:pathLst>
                  <a:path w="3894" h="1911" extrusionOk="0">
                    <a:moveTo>
                      <a:pt x="1" y="0"/>
                    </a:moveTo>
                    <a:lnTo>
                      <a:pt x="1"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9"/>
              <p:cNvSpPr/>
              <p:nvPr/>
            </p:nvSpPr>
            <p:spPr>
              <a:xfrm>
                <a:off x="2118628" y="1966028"/>
                <a:ext cx="58583" cy="28861"/>
              </a:xfrm>
              <a:custGeom>
                <a:avLst/>
                <a:gdLst/>
                <a:ahLst/>
                <a:cxnLst/>
                <a:rect l="l" t="t" r="r" b="b"/>
                <a:pathLst>
                  <a:path w="3879" h="1911" extrusionOk="0">
                    <a:moveTo>
                      <a:pt x="0" y="0"/>
                    </a:moveTo>
                    <a:lnTo>
                      <a:pt x="0" y="1910"/>
                    </a:lnTo>
                    <a:lnTo>
                      <a:pt x="3878" y="191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9"/>
              <p:cNvSpPr/>
              <p:nvPr/>
            </p:nvSpPr>
            <p:spPr>
              <a:xfrm>
                <a:off x="2086716" y="1998363"/>
                <a:ext cx="58809" cy="28861"/>
              </a:xfrm>
              <a:custGeom>
                <a:avLst/>
                <a:gdLst/>
                <a:ahLst/>
                <a:cxnLst/>
                <a:rect l="l" t="t" r="r" b="b"/>
                <a:pathLst>
                  <a:path w="3894" h="1911" extrusionOk="0">
                    <a:moveTo>
                      <a:pt x="1" y="1"/>
                    </a:moveTo>
                    <a:lnTo>
                      <a:pt x="1" y="1911"/>
                    </a:lnTo>
                    <a:lnTo>
                      <a:pt x="3893" y="1911"/>
                    </a:lnTo>
                    <a:lnTo>
                      <a:pt x="3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9"/>
              <p:cNvSpPr/>
              <p:nvPr/>
            </p:nvSpPr>
            <p:spPr>
              <a:xfrm>
                <a:off x="2150313" y="1998363"/>
                <a:ext cx="58794" cy="28861"/>
              </a:xfrm>
              <a:custGeom>
                <a:avLst/>
                <a:gdLst/>
                <a:ahLst/>
                <a:cxnLst/>
                <a:rect l="l" t="t" r="r" b="b"/>
                <a:pathLst>
                  <a:path w="3893" h="1911" extrusionOk="0">
                    <a:moveTo>
                      <a:pt x="1" y="1"/>
                    </a:moveTo>
                    <a:lnTo>
                      <a:pt x="1" y="1911"/>
                    </a:lnTo>
                    <a:lnTo>
                      <a:pt x="3893" y="1911"/>
                    </a:lnTo>
                    <a:lnTo>
                      <a:pt x="3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9"/>
              <p:cNvSpPr/>
              <p:nvPr/>
            </p:nvSpPr>
            <p:spPr>
              <a:xfrm>
                <a:off x="2179596" y="1966028"/>
                <a:ext cx="58794" cy="28861"/>
              </a:xfrm>
              <a:custGeom>
                <a:avLst/>
                <a:gdLst/>
                <a:ahLst/>
                <a:cxnLst/>
                <a:rect l="l" t="t" r="r" b="b"/>
                <a:pathLst>
                  <a:path w="3893" h="1911" extrusionOk="0">
                    <a:moveTo>
                      <a:pt x="1" y="0"/>
                    </a:moveTo>
                    <a:lnTo>
                      <a:pt x="1"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9"/>
              <p:cNvSpPr/>
              <p:nvPr/>
            </p:nvSpPr>
            <p:spPr>
              <a:xfrm>
                <a:off x="2243193" y="1966028"/>
                <a:ext cx="58794" cy="28861"/>
              </a:xfrm>
              <a:custGeom>
                <a:avLst/>
                <a:gdLst/>
                <a:ahLst/>
                <a:cxnLst/>
                <a:rect l="l" t="t" r="r" b="b"/>
                <a:pathLst>
                  <a:path w="3893" h="1911" extrusionOk="0">
                    <a:moveTo>
                      <a:pt x="0" y="0"/>
                    </a:moveTo>
                    <a:lnTo>
                      <a:pt x="0" y="1910"/>
                    </a:lnTo>
                    <a:lnTo>
                      <a:pt x="3893" y="1910"/>
                    </a:lnTo>
                    <a:lnTo>
                      <a:pt x="3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9"/>
              <p:cNvSpPr/>
              <p:nvPr/>
            </p:nvSpPr>
            <p:spPr>
              <a:xfrm>
                <a:off x="2211508" y="1998363"/>
                <a:ext cx="58583" cy="28861"/>
              </a:xfrm>
              <a:custGeom>
                <a:avLst/>
                <a:gdLst/>
                <a:ahLst/>
                <a:cxnLst/>
                <a:rect l="l" t="t" r="r" b="b"/>
                <a:pathLst>
                  <a:path w="3879" h="1911" extrusionOk="0">
                    <a:moveTo>
                      <a:pt x="0" y="1"/>
                    </a:moveTo>
                    <a:lnTo>
                      <a:pt x="0" y="1911"/>
                    </a:lnTo>
                    <a:lnTo>
                      <a:pt x="3878" y="1911"/>
                    </a:lnTo>
                    <a:lnTo>
                      <a:pt x="3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9"/>
              <p:cNvSpPr/>
              <p:nvPr/>
            </p:nvSpPr>
            <p:spPr>
              <a:xfrm>
                <a:off x="2274878" y="1998363"/>
                <a:ext cx="58794" cy="28861"/>
              </a:xfrm>
              <a:custGeom>
                <a:avLst/>
                <a:gdLst/>
                <a:ahLst/>
                <a:cxnLst/>
                <a:rect l="l" t="t" r="r" b="b"/>
                <a:pathLst>
                  <a:path w="3893" h="1911" extrusionOk="0">
                    <a:moveTo>
                      <a:pt x="0" y="1"/>
                    </a:moveTo>
                    <a:lnTo>
                      <a:pt x="0" y="1911"/>
                    </a:lnTo>
                    <a:lnTo>
                      <a:pt x="3893" y="1911"/>
                    </a:lnTo>
                    <a:lnTo>
                      <a:pt x="3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9"/>
              <p:cNvSpPr/>
              <p:nvPr/>
            </p:nvSpPr>
            <p:spPr>
              <a:xfrm>
                <a:off x="2304373" y="1966028"/>
                <a:ext cx="58583" cy="28861"/>
              </a:xfrm>
              <a:custGeom>
                <a:avLst/>
                <a:gdLst/>
                <a:ahLst/>
                <a:cxnLst/>
                <a:rect l="l" t="t" r="r" b="b"/>
                <a:pathLst>
                  <a:path w="3879" h="1911" extrusionOk="0">
                    <a:moveTo>
                      <a:pt x="1" y="0"/>
                    </a:moveTo>
                    <a:lnTo>
                      <a:pt x="1" y="1910"/>
                    </a:lnTo>
                    <a:lnTo>
                      <a:pt x="3879" y="1910"/>
                    </a:lnTo>
                    <a:lnTo>
                      <a:pt x="3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9"/>
              <p:cNvSpPr/>
              <p:nvPr/>
            </p:nvSpPr>
            <p:spPr>
              <a:xfrm>
                <a:off x="2367758" y="1966028"/>
                <a:ext cx="36714" cy="28861"/>
              </a:xfrm>
              <a:custGeom>
                <a:avLst/>
                <a:gdLst/>
                <a:ahLst/>
                <a:cxnLst/>
                <a:rect l="l" t="t" r="r" b="b"/>
                <a:pathLst>
                  <a:path w="2431" h="1911" extrusionOk="0">
                    <a:moveTo>
                      <a:pt x="0" y="0"/>
                    </a:moveTo>
                    <a:lnTo>
                      <a:pt x="0" y="1910"/>
                    </a:lnTo>
                    <a:lnTo>
                      <a:pt x="2431" y="1910"/>
                    </a:lnTo>
                    <a:lnTo>
                      <a:pt x="3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9"/>
              <p:cNvSpPr/>
              <p:nvPr/>
            </p:nvSpPr>
            <p:spPr>
              <a:xfrm>
                <a:off x="2336058" y="1998363"/>
                <a:ext cx="58583" cy="28861"/>
              </a:xfrm>
              <a:custGeom>
                <a:avLst/>
                <a:gdLst/>
                <a:ahLst/>
                <a:cxnLst/>
                <a:rect l="l" t="t" r="r" b="b"/>
                <a:pathLst>
                  <a:path w="3879" h="1911" extrusionOk="0">
                    <a:moveTo>
                      <a:pt x="1" y="1"/>
                    </a:moveTo>
                    <a:lnTo>
                      <a:pt x="1" y="1911"/>
                    </a:lnTo>
                    <a:lnTo>
                      <a:pt x="3879" y="1911"/>
                    </a:lnTo>
                    <a:lnTo>
                      <a:pt x="38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9"/>
              <p:cNvSpPr/>
              <p:nvPr/>
            </p:nvSpPr>
            <p:spPr>
              <a:xfrm>
                <a:off x="2399655" y="1998363"/>
                <a:ext cx="40671" cy="28861"/>
              </a:xfrm>
              <a:custGeom>
                <a:avLst/>
                <a:gdLst/>
                <a:ahLst/>
                <a:cxnLst/>
                <a:rect l="l" t="t" r="r" b="b"/>
                <a:pathLst>
                  <a:path w="2693" h="1911" extrusionOk="0">
                    <a:moveTo>
                      <a:pt x="1" y="1"/>
                    </a:moveTo>
                    <a:lnTo>
                      <a:pt x="1" y="1911"/>
                    </a:lnTo>
                    <a:lnTo>
                      <a:pt x="2692" y="1911"/>
                    </a:lnTo>
                    <a:lnTo>
                      <a:pt x="5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9"/>
              <p:cNvSpPr/>
              <p:nvPr/>
            </p:nvSpPr>
            <p:spPr>
              <a:xfrm>
                <a:off x="1343280" y="2040544"/>
                <a:ext cx="1445158" cy="423972"/>
              </a:xfrm>
              <a:custGeom>
                <a:avLst/>
                <a:gdLst/>
                <a:ahLst/>
                <a:cxnLst/>
                <a:rect l="l" t="t" r="r" b="b"/>
                <a:pathLst>
                  <a:path w="95690" h="28073" extrusionOk="0">
                    <a:moveTo>
                      <a:pt x="1" y="1"/>
                    </a:moveTo>
                    <a:lnTo>
                      <a:pt x="1" y="28072"/>
                    </a:lnTo>
                    <a:lnTo>
                      <a:pt x="95689" y="28072"/>
                    </a:lnTo>
                    <a:lnTo>
                      <a:pt x="956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9"/>
              <p:cNvSpPr/>
              <p:nvPr/>
            </p:nvSpPr>
            <p:spPr>
              <a:xfrm>
                <a:off x="2234660" y="2044486"/>
                <a:ext cx="570165" cy="40007"/>
              </a:xfrm>
              <a:custGeom>
                <a:avLst/>
                <a:gdLst/>
                <a:ahLst/>
                <a:cxnLst/>
                <a:rect l="l" t="t" r="r" b="b"/>
                <a:pathLst>
                  <a:path w="37753" h="2649" extrusionOk="0">
                    <a:moveTo>
                      <a:pt x="1" y="0"/>
                    </a:moveTo>
                    <a:lnTo>
                      <a:pt x="1" y="2648"/>
                    </a:lnTo>
                    <a:lnTo>
                      <a:pt x="37753" y="2648"/>
                    </a:lnTo>
                    <a:lnTo>
                      <a:pt x="377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9"/>
              <p:cNvSpPr/>
              <p:nvPr/>
            </p:nvSpPr>
            <p:spPr>
              <a:xfrm>
                <a:off x="2234660" y="2091032"/>
                <a:ext cx="570165" cy="40218"/>
              </a:xfrm>
              <a:custGeom>
                <a:avLst/>
                <a:gdLst/>
                <a:ahLst/>
                <a:cxnLst/>
                <a:rect l="l" t="t" r="r" b="b"/>
                <a:pathLst>
                  <a:path w="37753" h="2663" extrusionOk="0">
                    <a:moveTo>
                      <a:pt x="1" y="0"/>
                    </a:moveTo>
                    <a:lnTo>
                      <a:pt x="1" y="2663"/>
                    </a:lnTo>
                    <a:lnTo>
                      <a:pt x="37753" y="2663"/>
                    </a:lnTo>
                    <a:lnTo>
                      <a:pt x="377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9"/>
              <p:cNvSpPr/>
              <p:nvPr/>
            </p:nvSpPr>
            <p:spPr>
              <a:xfrm>
                <a:off x="2234660" y="2137789"/>
                <a:ext cx="570165" cy="40007"/>
              </a:xfrm>
              <a:custGeom>
                <a:avLst/>
                <a:gdLst/>
                <a:ahLst/>
                <a:cxnLst/>
                <a:rect l="l" t="t" r="r" b="b"/>
                <a:pathLst>
                  <a:path w="37753" h="2649" extrusionOk="0">
                    <a:moveTo>
                      <a:pt x="1" y="1"/>
                    </a:moveTo>
                    <a:lnTo>
                      <a:pt x="1" y="2649"/>
                    </a:lnTo>
                    <a:lnTo>
                      <a:pt x="37753" y="2649"/>
                    </a:lnTo>
                    <a:lnTo>
                      <a:pt x="377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9"/>
              <p:cNvSpPr/>
              <p:nvPr/>
            </p:nvSpPr>
            <p:spPr>
              <a:xfrm>
                <a:off x="2234660" y="2184335"/>
                <a:ext cx="570165" cy="40233"/>
              </a:xfrm>
              <a:custGeom>
                <a:avLst/>
                <a:gdLst/>
                <a:ahLst/>
                <a:cxnLst/>
                <a:rect l="l" t="t" r="r" b="b"/>
                <a:pathLst>
                  <a:path w="37753" h="2664" extrusionOk="0">
                    <a:moveTo>
                      <a:pt x="1" y="1"/>
                    </a:moveTo>
                    <a:lnTo>
                      <a:pt x="1" y="2663"/>
                    </a:lnTo>
                    <a:lnTo>
                      <a:pt x="37753" y="2663"/>
                    </a:lnTo>
                    <a:lnTo>
                      <a:pt x="377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9"/>
              <p:cNvSpPr/>
              <p:nvPr/>
            </p:nvSpPr>
            <p:spPr>
              <a:xfrm>
                <a:off x="2234660" y="2231107"/>
                <a:ext cx="570165" cy="40007"/>
              </a:xfrm>
              <a:custGeom>
                <a:avLst/>
                <a:gdLst/>
                <a:ahLst/>
                <a:cxnLst/>
                <a:rect l="l" t="t" r="r" b="b"/>
                <a:pathLst>
                  <a:path w="37753" h="2649" extrusionOk="0">
                    <a:moveTo>
                      <a:pt x="1" y="0"/>
                    </a:moveTo>
                    <a:lnTo>
                      <a:pt x="1" y="2648"/>
                    </a:lnTo>
                    <a:lnTo>
                      <a:pt x="37753" y="2648"/>
                    </a:lnTo>
                    <a:lnTo>
                      <a:pt x="377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9"/>
              <p:cNvSpPr/>
              <p:nvPr/>
            </p:nvSpPr>
            <p:spPr>
              <a:xfrm>
                <a:off x="2234660" y="2277653"/>
                <a:ext cx="570165" cy="40218"/>
              </a:xfrm>
              <a:custGeom>
                <a:avLst/>
                <a:gdLst/>
                <a:ahLst/>
                <a:cxnLst/>
                <a:rect l="l" t="t" r="r" b="b"/>
                <a:pathLst>
                  <a:path w="37753" h="2663" extrusionOk="0">
                    <a:moveTo>
                      <a:pt x="1" y="0"/>
                    </a:moveTo>
                    <a:lnTo>
                      <a:pt x="1" y="2663"/>
                    </a:lnTo>
                    <a:lnTo>
                      <a:pt x="37753" y="2663"/>
                    </a:lnTo>
                    <a:lnTo>
                      <a:pt x="377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9"/>
              <p:cNvSpPr/>
              <p:nvPr/>
            </p:nvSpPr>
            <p:spPr>
              <a:xfrm>
                <a:off x="2234660" y="2324411"/>
                <a:ext cx="570165" cy="40007"/>
              </a:xfrm>
              <a:custGeom>
                <a:avLst/>
                <a:gdLst/>
                <a:ahLst/>
                <a:cxnLst/>
                <a:rect l="l" t="t" r="r" b="b"/>
                <a:pathLst>
                  <a:path w="37753" h="2649" extrusionOk="0">
                    <a:moveTo>
                      <a:pt x="1" y="1"/>
                    </a:moveTo>
                    <a:lnTo>
                      <a:pt x="1" y="2649"/>
                    </a:lnTo>
                    <a:lnTo>
                      <a:pt x="37753" y="2649"/>
                    </a:lnTo>
                    <a:lnTo>
                      <a:pt x="377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9"/>
              <p:cNvSpPr/>
              <p:nvPr/>
            </p:nvSpPr>
            <p:spPr>
              <a:xfrm>
                <a:off x="2234660" y="2371183"/>
                <a:ext cx="570165" cy="40007"/>
              </a:xfrm>
              <a:custGeom>
                <a:avLst/>
                <a:gdLst/>
                <a:ahLst/>
                <a:cxnLst/>
                <a:rect l="l" t="t" r="r" b="b"/>
                <a:pathLst>
                  <a:path w="37753" h="2649" extrusionOk="0">
                    <a:moveTo>
                      <a:pt x="1" y="0"/>
                    </a:moveTo>
                    <a:lnTo>
                      <a:pt x="1" y="2648"/>
                    </a:lnTo>
                    <a:lnTo>
                      <a:pt x="37753" y="2648"/>
                    </a:lnTo>
                    <a:lnTo>
                      <a:pt x="377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9"/>
              <p:cNvSpPr/>
              <p:nvPr/>
            </p:nvSpPr>
            <p:spPr>
              <a:xfrm>
                <a:off x="2234660" y="2417729"/>
                <a:ext cx="570165" cy="40007"/>
              </a:xfrm>
              <a:custGeom>
                <a:avLst/>
                <a:gdLst/>
                <a:ahLst/>
                <a:cxnLst/>
                <a:rect l="l" t="t" r="r" b="b"/>
                <a:pathLst>
                  <a:path w="37753" h="2649" extrusionOk="0">
                    <a:moveTo>
                      <a:pt x="1" y="1"/>
                    </a:moveTo>
                    <a:lnTo>
                      <a:pt x="1" y="2649"/>
                    </a:lnTo>
                    <a:lnTo>
                      <a:pt x="37753" y="2649"/>
                    </a:lnTo>
                    <a:lnTo>
                      <a:pt x="377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9"/>
              <p:cNvSpPr/>
              <p:nvPr/>
            </p:nvSpPr>
            <p:spPr>
              <a:xfrm>
                <a:off x="2777927" y="2040544"/>
                <a:ext cx="46999" cy="46999"/>
              </a:xfrm>
              <a:custGeom>
                <a:avLst/>
                <a:gdLst/>
                <a:ahLst/>
                <a:cxnLst/>
                <a:rect l="l" t="t" r="r" b="b"/>
                <a:pathLst>
                  <a:path w="3112" h="3112" extrusionOk="0">
                    <a:moveTo>
                      <a:pt x="1564" y="1"/>
                    </a:moveTo>
                    <a:cubicBezTo>
                      <a:pt x="695" y="1"/>
                      <a:pt x="1" y="710"/>
                      <a:pt x="1" y="1563"/>
                    </a:cubicBezTo>
                    <a:cubicBezTo>
                      <a:pt x="1" y="2417"/>
                      <a:pt x="695" y="3112"/>
                      <a:pt x="1564" y="3112"/>
                    </a:cubicBezTo>
                    <a:cubicBezTo>
                      <a:pt x="2417" y="3112"/>
                      <a:pt x="3112" y="2417"/>
                      <a:pt x="3112" y="1563"/>
                    </a:cubicBezTo>
                    <a:cubicBezTo>
                      <a:pt x="3112" y="710"/>
                      <a:pt x="2417" y="1"/>
                      <a:pt x="156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9"/>
              <p:cNvSpPr/>
              <p:nvPr/>
            </p:nvSpPr>
            <p:spPr>
              <a:xfrm>
                <a:off x="2777927" y="2087754"/>
                <a:ext cx="46999" cy="46999"/>
              </a:xfrm>
              <a:custGeom>
                <a:avLst/>
                <a:gdLst/>
                <a:ahLst/>
                <a:cxnLst/>
                <a:rect l="l" t="t" r="r" b="b"/>
                <a:pathLst>
                  <a:path w="3112" h="3112" extrusionOk="0">
                    <a:moveTo>
                      <a:pt x="1564" y="0"/>
                    </a:moveTo>
                    <a:cubicBezTo>
                      <a:pt x="695" y="0"/>
                      <a:pt x="1" y="695"/>
                      <a:pt x="1" y="1548"/>
                    </a:cubicBezTo>
                    <a:cubicBezTo>
                      <a:pt x="1" y="2402"/>
                      <a:pt x="695" y="3111"/>
                      <a:pt x="1564" y="3111"/>
                    </a:cubicBezTo>
                    <a:cubicBezTo>
                      <a:pt x="2417" y="3111"/>
                      <a:pt x="3112" y="2402"/>
                      <a:pt x="3112" y="1548"/>
                    </a:cubicBezTo>
                    <a:cubicBezTo>
                      <a:pt x="3112" y="695"/>
                      <a:pt x="2417" y="0"/>
                      <a:pt x="156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9"/>
              <p:cNvSpPr/>
              <p:nvPr/>
            </p:nvSpPr>
            <p:spPr>
              <a:xfrm>
                <a:off x="2777927" y="2134738"/>
                <a:ext cx="46999" cy="46999"/>
              </a:xfrm>
              <a:custGeom>
                <a:avLst/>
                <a:gdLst/>
                <a:ahLst/>
                <a:cxnLst/>
                <a:rect l="l" t="t" r="r" b="b"/>
                <a:pathLst>
                  <a:path w="3112" h="3112" extrusionOk="0">
                    <a:moveTo>
                      <a:pt x="1564" y="0"/>
                    </a:moveTo>
                    <a:cubicBezTo>
                      <a:pt x="695" y="0"/>
                      <a:pt x="1" y="695"/>
                      <a:pt x="1" y="1548"/>
                    </a:cubicBezTo>
                    <a:cubicBezTo>
                      <a:pt x="1" y="2402"/>
                      <a:pt x="695" y="3111"/>
                      <a:pt x="1564" y="3111"/>
                    </a:cubicBezTo>
                    <a:cubicBezTo>
                      <a:pt x="2417" y="3111"/>
                      <a:pt x="3112" y="2402"/>
                      <a:pt x="3112" y="1548"/>
                    </a:cubicBezTo>
                    <a:cubicBezTo>
                      <a:pt x="3112" y="695"/>
                      <a:pt x="2417" y="0"/>
                      <a:pt x="156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9"/>
              <p:cNvSpPr/>
              <p:nvPr/>
            </p:nvSpPr>
            <p:spPr>
              <a:xfrm>
                <a:off x="2777927" y="2181722"/>
                <a:ext cx="46999" cy="46999"/>
              </a:xfrm>
              <a:custGeom>
                <a:avLst/>
                <a:gdLst/>
                <a:ahLst/>
                <a:cxnLst/>
                <a:rect l="l" t="t" r="r" b="b"/>
                <a:pathLst>
                  <a:path w="3112" h="3112" extrusionOk="0">
                    <a:moveTo>
                      <a:pt x="1564" y="0"/>
                    </a:moveTo>
                    <a:cubicBezTo>
                      <a:pt x="695" y="0"/>
                      <a:pt x="1" y="695"/>
                      <a:pt x="1" y="1548"/>
                    </a:cubicBezTo>
                    <a:cubicBezTo>
                      <a:pt x="1" y="2402"/>
                      <a:pt x="695" y="3111"/>
                      <a:pt x="1564" y="3111"/>
                    </a:cubicBezTo>
                    <a:cubicBezTo>
                      <a:pt x="2417" y="3111"/>
                      <a:pt x="3112" y="2402"/>
                      <a:pt x="3112" y="1548"/>
                    </a:cubicBezTo>
                    <a:cubicBezTo>
                      <a:pt x="3112" y="695"/>
                      <a:pt x="2417" y="0"/>
                      <a:pt x="156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9"/>
              <p:cNvSpPr/>
              <p:nvPr/>
            </p:nvSpPr>
            <p:spPr>
              <a:xfrm>
                <a:off x="2777927" y="2228706"/>
                <a:ext cx="46999" cy="46999"/>
              </a:xfrm>
              <a:custGeom>
                <a:avLst/>
                <a:gdLst/>
                <a:ahLst/>
                <a:cxnLst/>
                <a:rect l="l" t="t" r="r" b="b"/>
                <a:pathLst>
                  <a:path w="3112" h="3112" extrusionOk="0">
                    <a:moveTo>
                      <a:pt x="1564" y="0"/>
                    </a:moveTo>
                    <a:cubicBezTo>
                      <a:pt x="695" y="0"/>
                      <a:pt x="1" y="695"/>
                      <a:pt x="1" y="1548"/>
                    </a:cubicBezTo>
                    <a:cubicBezTo>
                      <a:pt x="1" y="2402"/>
                      <a:pt x="695" y="3111"/>
                      <a:pt x="1564" y="3111"/>
                    </a:cubicBezTo>
                    <a:cubicBezTo>
                      <a:pt x="2417" y="3111"/>
                      <a:pt x="3112" y="2402"/>
                      <a:pt x="3112" y="1548"/>
                    </a:cubicBezTo>
                    <a:cubicBezTo>
                      <a:pt x="3112" y="695"/>
                      <a:pt x="2417" y="0"/>
                      <a:pt x="156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9"/>
              <p:cNvSpPr/>
              <p:nvPr/>
            </p:nvSpPr>
            <p:spPr>
              <a:xfrm>
                <a:off x="2777927" y="2275690"/>
                <a:ext cx="46999" cy="46999"/>
              </a:xfrm>
              <a:custGeom>
                <a:avLst/>
                <a:gdLst/>
                <a:ahLst/>
                <a:cxnLst/>
                <a:rect l="l" t="t" r="r" b="b"/>
                <a:pathLst>
                  <a:path w="3112" h="3112" extrusionOk="0">
                    <a:moveTo>
                      <a:pt x="1564" y="0"/>
                    </a:moveTo>
                    <a:cubicBezTo>
                      <a:pt x="695" y="0"/>
                      <a:pt x="1" y="695"/>
                      <a:pt x="1" y="1548"/>
                    </a:cubicBezTo>
                    <a:cubicBezTo>
                      <a:pt x="1" y="2417"/>
                      <a:pt x="695" y="3111"/>
                      <a:pt x="1564" y="3111"/>
                    </a:cubicBezTo>
                    <a:cubicBezTo>
                      <a:pt x="2417" y="3111"/>
                      <a:pt x="3112" y="2417"/>
                      <a:pt x="3112" y="1548"/>
                    </a:cubicBezTo>
                    <a:cubicBezTo>
                      <a:pt x="3112" y="695"/>
                      <a:pt x="2417" y="0"/>
                      <a:pt x="156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9"/>
              <p:cNvSpPr/>
              <p:nvPr/>
            </p:nvSpPr>
            <p:spPr>
              <a:xfrm>
                <a:off x="2777927" y="2322674"/>
                <a:ext cx="46999" cy="46999"/>
              </a:xfrm>
              <a:custGeom>
                <a:avLst/>
                <a:gdLst/>
                <a:ahLst/>
                <a:cxnLst/>
                <a:rect l="l" t="t" r="r" b="b"/>
                <a:pathLst>
                  <a:path w="3112" h="3112" extrusionOk="0">
                    <a:moveTo>
                      <a:pt x="1564" y="0"/>
                    </a:moveTo>
                    <a:cubicBezTo>
                      <a:pt x="695" y="0"/>
                      <a:pt x="1" y="695"/>
                      <a:pt x="1" y="1548"/>
                    </a:cubicBezTo>
                    <a:cubicBezTo>
                      <a:pt x="1" y="2417"/>
                      <a:pt x="695" y="3111"/>
                      <a:pt x="1564" y="3111"/>
                    </a:cubicBezTo>
                    <a:cubicBezTo>
                      <a:pt x="2417" y="3111"/>
                      <a:pt x="3112" y="2417"/>
                      <a:pt x="3112" y="1548"/>
                    </a:cubicBezTo>
                    <a:cubicBezTo>
                      <a:pt x="3112" y="695"/>
                      <a:pt x="2417" y="0"/>
                      <a:pt x="156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9"/>
              <p:cNvSpPr/>
              <p:nvPr/>
            </p:nvSpPr>
            <p:spPr>
              <a:xfrm>
                <a:off x="2777927" y="2369658"/>
                <a:ext cx="46999" cy="46999"/>
              </a:xfrm>
              <a:custGeom>
                <a:avLst/>
                <a:gdLst/>
                <a:ahLst/>
                <a:cxnLst/>
                <a:rect l="l" t="t" r="r" b="b"/>
                <a:pathLst>
                  <a:path w="3112" h="3112" extrusionOk="0">
                    <a:moveTo>
                      <a:pt x="1564" y="0"/>
                    </a:moveTo>
                    <a:cubicBezTo>
                      <a:pt x="695" y="0"/>
                      <a:pt x="1" y="695"/>
                      <a:pt x="1" y="1548"/>
                    </a:cubicBezTo>
                    <a:cubicBezTo>
                      <a:pt x="1" y="2417"/>
                      <a:pt x="695" y="3111"/>
                      <a:pt x="1564" y="3111"/>
                    </a:cubicBezTo>
                    <a:cubicBezTo>
                      <a:pt x="2417" y="3111"/>
                      <a:pt x="3112" y="2417"/>
                      <a:pt x="3112" y="1548"/>
                    </a:cubicBezTo>
                    <a:cubicBezTo>
                      <a:pt x="3112" y="695"/>
                      <a:pt x="2417" y="0"/>
                      <a:pt x="156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9"/>
              <p:cNvSpPr/>
              <p:nvPr/>
            </p:nvSpPr>
            <p:spPr>
              <a:xfrm>
                <a:off x="2777927" y="2416642"/>
                <a:ext cx="46999" cy="46999"/>
              </a:xfrm>
              <a:custGeom>
                <a:avLst/>
                <a:gdLst/>
                <a:ahLst/>
                <a:cxnLst/>
                <a:rect l="l" t="t" r="r" b="b"/>
                <a:pathLst>
                  <a:path w="3112" h="3112" extrusionOk="0">
                    <a:moveTo>
                      <a:pt x="1564" y="0"/>
                    </a:moveTo>
                    <a:cubicBezTo>
                      <a:pt x="695" y="0"/>
                      <a:pt x="1" y="695"/>
                      <a:pt x="1" y="1548"/>
                    </a:cubicBezTo>
                    <a:cubicBezTo>
                      <a:pt x="1" y="2417"/>
                      <a:pt x="695" y="3111"/>
                      <a:pt x="1564" y="3111"/>
                    </a:cubicBezTo>
                    <a:cubicBezTo>
                      <a:pt x="2417" y="3111"/>
                      <a:pt x="3112" y="2417"/>
                      <a:pt x="3112" y="1548"/>
                    </a:cubicBezTo>
                    <a:cubicBezTo>
                      <a:pt x="3112" y="695"/>
                      <a:pt x="2417" y="0"/>
                      <a:pt x="156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9"/>
              <p:cNvSpPr/>
              <p:nvPr/>
            </p:nvSpPr>
            <p:spPr>
              <a:xfrm>
                <a:off x="1344156" y="2044486"/>
                <a:ext cx="570376" cy="40007"/>
              </a:xfrm>
              <a:custGeom>
                <a:avLst/>
                <a:gdLst/>
                <a:ahLst/>
                <a:cxnLst/>
                <a:rect l="l" t="t" r="r" b="b"/>
                <a:pathLst>
                  <a:path w="37767" h="2649" extrusionOk="0">
                    <a:moveTo>
                      <a:pt x="0" y="0"/>
                    </a:moveTo>
                    <a:lnTo>
                      <a:pt x="0" y="2648"/>
                    </a:lnTo>
                    <a:lnTo>
                      <a:pt x="37767" y="2648"/>
                    </a:lnTo>
                    <a:lnTo>
                      <a:pt x="3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9"/>
              <p:cNvSpPr/>
              <p:nvPr/>
            </p:nvSpPr>
            <p:spPr>
              <a:xfrm>
                <a:off x="1344156" y="2091032"/>
                <a:ext cx="570376" cy="40218"/>
              </a:xfrm>
              <a:custGeom>
                <a:avLst/>
                <a:gdLst/>
                <a:ahLst/>
                <a:cxnLst/>
                <a:rect l="l" t="t" r="r" b="b"/>
                <a:pathLst>
                  <a:path w="37767" h="2663" extrusionOk="0">
                    <a:moveTo>
                      <a:pt x="0" y="0"/>
                    </a:moveTo>
                    <a:lnTo>
                      <a:pt x="0" y="2663"/>
                    </a:lnTo>
                    <a:lnTo>
                      <a:pt x="37767" y="2663"/>
                    </a:lnTo>
                    <a:lnTo>
                      <a:pt x="3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9"/>
              <p:cNvSpPr/>
              <p:nvPr/>
            </p:nvSpPr>
            <p:spPr>
              <a:xfrm>
                <a:off x="1344156" y="2137789"/>
                <a:ext cx="570376" cy="40007"/>
              </a:xfrm>
              <a:custGeom>
                <a:avLst/>
                <a:gdLst/>
                <a:ahLst/>
                <a:cxnLst/>
                <a:rect l="l" t="t" r="r" b="b"/>
                <a:pathLst>
                  <a:path w="37767" h="2649" extrusionOk="0">
                    <a:moveTo>
                      <a:pt x="0" y="1"/>
                    </a:moveTo>
                    <a:lnTo>
                      <a:pt x="0" y="2649"/>
                    </a:lnTo>
                    <a:lnTo>
                      <a:pt x="37767" y="2649"/>
                    </a:lnTo>
                    <a:lnTo>
                      <a:pt x="37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9"/>
              <p:cNvSpPr/>
              <p:nvPr/>
            </p:nvSpPr>
            <p:spPr>
              <a:xfrm>
                <a:off x="1344156" y="2184335"/>
                <a:ext cx="570376" cy="40233"/>
              </a:xfrm>
              <a:custGeom>
                <a:avLst/>
                <a:gdLst/>
                <a:ahLst/>
                <a:cxnLst/>
                <a:rect l="l" t="t" r="r" b="b"/>
                <a:pathLst>
                  <a:path w="37767" h="2664" extrusionOk="0">
                    <a:moveTo>
                      <a:pt x="0" y="1"/>
                    </a:moveTo>
                    <a:lnTo>
                      <a:pt x="0" y="2663"/>
                    </a:lnTo>
                    <a:lnTo>
                      <a:pt x="37767" y="2663"/>
                    </a:lnTo>
                    <a:lnTo>
                      <a:pt x="37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9"/>
              <p:cNvSpPr/>
              <p:nvPr/>
            </p:nvSpPr>
            <p:spPr>
              <a:xfrm>
                <a:off x="1344156" y="2231107"/>
                <a:ext cx="570376" cy="40007"/>
              </a:xfrm>
              <a:custGeom>
                <a:avLst/>
                <a:gdLst/>
                <a:ahLst/>
                <a:cxnLst/>
                <a:rect l="l" t="t" r="r" b="b"/>
                <a:pathLst>
                  <a:path w="37767" h="2649" extrusionOk="0">
                    <a:moveTo>
                      <a:pt x="0" y="0"/>
                    </a:moveTo>
                    <a:lnTo>
                      <a:pt x="0" y="2648"/>
                    </a:lnTo>
                    <a:lnTo>
                      <a:pt x="37767" y="2648"/>
                    </a:lnTo>
                    <a:lnTo>
                      <a:pt x="3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9"/>
              <p:cNvSpPr/>
              <p:nvPr/>
            </p:nvSpPr>
            <p:spPr>
              <a:xfrm>
                <a:off x="1344156" y="2277653"/>
                <a:ext cx="570376" cy="40218"/>
              </a:xfrm>
              <a:custGeom>
                <a:avLst/>
                <a:gdLst/>
                <a:ahLst/>
                <a:cxnLst/>
                <a:rect l="l" t="t" r="r" b="b"/>
                <a:pathLst>
                  <a:path w="37767" h="2663" extrusionOk="0">
                    <a:moveTo>
                      <a:pt x="0" y="0"/>
                    </a:moveTo>
                    <a:lnTo>
                      <a:pt x="0" y="2663"/>
                    </a:lnTo>
                    <a:lnTo>
                      <a:pt x="37767" y="2663"/>
                    </a:lnTo>
                    <a:lnTo>
                      <a:pt x="3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9"/>
              <p:cNvSpPr/>
              <p:nvPr/>
            </p:nvSpPr>
            <p:spPr>
              <a:xfrm>
                <a:off x="1344156" y="2324411"/>
                <a:ext cx="570376" cy="40007"/>
              </a:xfrm>
              <a:custGeom>
                <a:avLst/>
                <a:gdLst/>
                <a:ahLst/>
                <a:cxnLst/>
                <a:rect l="l" t="t" r="r" b="b"/>
                <a:pathLst>
                  <a:path w="37767" h="2649" extrusionOk="0">
                    <a:moveTo>
                      <a:pt x="0" y="1"/>
                    </a:moveTo>
                    <a:lnTo>
                      <a:pt x="0" y="2649"/>
                    </a:lnTo>
                    <a:lnTo>
                      <a:pt x="37767" y="2649"/>
                    </a:lnTo>
                    <a:lnTo>
                      <a:pt x="37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9"/>
              <p:cNvSpPr/>
              <p:nvPr/>
            </p:nvSpPr>
            <p:spPr>
              <a:xfrm>
                <a:off x="1344156" y="2371183"/>
                <a:ext cx="570376" cy="40007"/>
              </a:xfrm>
              <a:custGeom>
                <a:avLst/>
                <a:gdLst/>
                <a:ahLst/>
                <a:cxnLst/>
                <a:rect l="l" t="t" r="r" b="b"/>
                <a:pathLst>
                  <a:path w="37767" h="2649" extrusionOk="0">
                    <a:moveTo>
                      <a:pt x="0" y="0"/>
                    </a:moveTo>
                    <a:lnTo>
                      <a:pt x="0" y="2648"/>
                    </a:lnTo>
                    <a:lnTo>
                      <a:pt x="37767" y="2648"/>
                    </a:lnTo>
                    <a:lnTo>
                      <a:pt x="3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9"/>
              <p:cNvSpPr/>
              <p:nvPr/>
            </p:nvSpPr>
            <p:spPr>
              <a:xfrm>
                <a:off x="1344156" y="2417729"/>
                <a:ext cx="570376" cy="40007"/>
              </a:xfrm>
              <a:custGeom>
                <a:avLst/>
                <a:gdLst/>
                <a:ahLst/>
                <a:cxnLst/>
                <a:rect l="l" t="t" r="r" b="b"/>
                <a:pathLst>
                  <a:path w="37767" h="2649" extrusionOk="0">
                    <a:moveTo>
                      <a:pt x="0" y="1"/>
                    </a:moveTo>
                    <a:lnTo>
                      <a:pt x="0" y="2649"/>
                    </a:lnTo>
                    <a:lnTo>
                      <a:pt x="37767" y="2649"/>
                    </a:lnTo>
                    <a:lnTo>
                      <a:pt x="37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9"/>
              <p:cNvSpPr/>
              <p:nvPr/>
            </p:nvSpPr>
            <p:spPr>
              <a:xfrm>
                <a:off x="1324055" y="2040544"/>
                <a:ext cx="46999" cy="46999"/>
              </a:xfrm>
              <a:custGeom>
                <a:avLst/>
                <a:gdLst/>
                <a:ahLst/>
                <a:cxnLst/>
                <a:rect l="l" t="t" r="r" b="b"/>
                <a:pathLst>
                  <a:path w="3112" h="3112" extrusionOk="0">
                    <a:moveTo>
                      <a:pt x="1563" y="1"/>
                    </a:moveTo>
                    <a:cubicBezTo>
                      <a:pt x="695" y="1"/>
                      <a:pt x="0" y="710"/>
                      <a:pt x="0" y="1563"/>
                    </a:cubicBezTo>
                    <a:cubicBezTo>
                      <a:pt x="0" y="2417"/>
                      <a:pt x="695" y="3112"/>
                      <a:pt x="1563" y="3112"/>
                    </a:cubicBezTo>
                    <a:cubicBezTo>
                      <a:pt x="2417" y="3112"/>
                      <a:pt x="3111" y="2417"/>
                      <a:pt x="3111" y="1563"/>
                    </a:cubicBezTo>
                    <a:cubicBezTo>
                      <a:pt x="3111" y="710"/>
                      <a:pt x="2417" y="1"/>
                      <a:pt x="1563"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9"/>
              <p:cNvSpPr/>
              <p:nvPr/>
            </p:nvSpPr>
            <p:spPr>
              <a:xfrm>
                <a:off x="1324055" y="2087754"/>
                <a:ext cx="46999" cy="46999"/>
              </a:xfrm>
              <a:custGeom>
                <a:avLst/>
                <a:gdLst/>
                <a:ahLst/>
                <a:cxnLst/>
                <a:rect l="l" t="t" r="r" b="b"/>
                <a:pathLst>
                  <a:path w="3112" h="3112" extrusionOk="0">
                    <a:moveTo>
                      <a:pt x="1563" y="0"/>
                    </a:moveTo>
                    <a:cubicBezTo>
                      <a:pt x="695" y="0"/>
                      <a:pt x="0" y="695"/>
                      <a:pt x="0" y="1548"/>
                    </a:cubicBezTo>
                    <a:cubicBezTo>
                      <a:pt x="0" y="2402"/>
                      <a:pt x="695" y="3111"/>
                      <a:pt x="1563" y="3111"/>
                    </a:cubicBezTo>
                    <a:cubicBezTo>
                      <a:pt x="2417" y="3111"/>
                      <a:pt x="3111" y="2402"/>
                      <a:pt x="3111" y="1548"/>
                    </a:cubicBezTo>
                    <a:cubicBezTo>
                      <a:pt x="3111" y="695"/>
                      <a:pt x="2417" y="0"/>
                      <a:pt x="156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9"/>
              <p:cNvSpPr/>
              <p:nvPr/>
            </p:nvSpPr>
            <p:spPr>
              <a:xfrm>
                <a:off x="1324055" y="2134738"/>
                <a:ext cx="46999" cy="46999"/>
              </a:xfrm>
              <a:custGeom>
                <a:avLst/>
                <a:gdLst/>
                <a:ahLst/>
                <a:cxnLst/>
                <a:rect l="l" t="t" r="r" b="b"/>
                <a:pathLst>
                  <a:path w="3112" h="3112" extrusionOk="0">
                    <a:moveTo>
                      <a:pt x="1563" y="0"/>
                    </a:moveTo>
                    <a:cubicBezTo>
                      <a:pt x="695" y="0"/>
                      <a:pt x="0" y="695"/>
                      <a:pt x="0" y="1548"/>
                    </a:cubicBezTo>
                    <a:cubicBezTo>
                      <a:pt x="0" y="2402"/>
                      <a:pt x="695" y="3111"/>
                      <a:pt x="1563" y="3111"/>
                    </a:cubicBezTo>
                    <a:cubicBezTo>
                      <a:pt x="2417" y="3111"/>
                      <a:pt x="3111" y="2402"/>
                      <a:pt x="3111" y="1548"/>
                    </a:cubicBezTo>
                    <a:cubicBezTo>
                      <a:pt x="3111" y="695"/>
                      <a:pt x="2417" y="0"/>
                      <a:pt x="156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9"/>
              <p:cNvSpPr/>
              <p:nvPr/>
            </p:nvSpPr>
            <p:spPr>
              <a:xfrm>
                <a:off x="1324055" y="2181722"/>
                <a:ext cx="46999" cy="46999"/>
              </a:xfrm>
              <a:custGeom>
                <a:avLst/>
                <a:gdLst/>
                <a:ahLst/>
                <a:cxnLst/>
                <a:rect l="l" t="t" r="r" b="b"/>
                <a:pathLst>
                  <a:path w="3112" h="3112" extrusionOk="0">
                    <a:moveTo>
                      <a:pt x="1563" y="0"/>
                    </a:moveTo>
                    <a:cubicBezTo>
                      <a:pt x="695" y="0"/>
                      <a:pt x="0" y="695"/>
                      <a:pt x="0" y="1548"/>
                    </a:cubicBezTo>
                    <a:cubicBezTo>
                      <a:pt x="0" y="2402"/>
                      <a:pt x="695" y="3111"/>
                      <a:pt x="1563" y="3111"/>
                    </a:cubicBezTo>
                    <a:cubicBezTo>
                      <a:pt x="2417" y="3111"/>
                      <a:pt x="3111" y="2402"/>
                      <a:pt x="3111" y="1548"/>
                    </a:cubicBezTo>
                    <a:cubicBezTo>
                      <a:pt x="3111" y="695"/>
                      <a:pt x="2417" y="0"/>
                      <a:pt x="156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9"/>
              <p:cNvSpPr/>
              <p:nvPr/>
            </p:nvSpPr>
            <p:spPr>
              <a:xfrm>
                <a:off x="1324055" y="2228706"/>
                <a:ext cx="46999" cy="46999"/>
              </a:xfrm>
              <a:custGeom>
                <a:avLst/>
                <a:gdLst/>
                <a:ahLst/>
                <a:cxnLst/>
                <a:rect l="l" t="t" r="r" b="b"/>
                <a:pathLst>
                  <a:path w="3112" h="3112" extrusionOk="0">
                    <a:moveTo>
                      <a:pt x="1563" y="0"/>
                    </a:moveTo>
                    <a:cubicBezTo>
                      <a:pt x="695" y="0"/>
                      <a:pt x="0" y="695"/>
                      <a:pt x="0" y="1548"/>
                    </a:cubicBezTo>
                    <a:cubicBezTo>
                      <a:pt x="0" y="2402"/>
                      <a:pt x="695" y="3111"/>
                      <a:pt x="1563" y="3111"/>
                    </a:cubicBezTo>
                    <a:cubicBezTo>
                      <a:pt x="2417" y="3111"/>
                      <a:pt x="3111" y="2402"/>
                      <a:pt x="3111" y="1548"/>
                    </a:cubicBezTo>
                    <a:cubicBezTo>
                      <a:pt x="3111" y="695"/>
                      <a:pt x="2417" y="0"/>
                      <a:pt x="156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9"/>
              <p:cNvSpPr/>
              <p:nvPr/>
            </p:nvSpPr>
            <p:spPr>
              <a:xfrm>
                <a:off x="1324055" y="2275690"/>
                <a:ext cx="46999" cy="46999"/>
              </a:xfrm>
              <a:custGeom>
                <a:avLst/>
                <a:gdLst/>
                <a:ahLst/>
                <a:cxnLst/>
                <a:rect l="l" t="t" r="r" b="b"/>
                <a:pathLst>
                  <a:path w="3112" h="3112" extrusionOk="0">
                    <a:moveTo>
                      <a:pt x="1563" y="0"/>
                    </a:moveTo>
                    <a:cubicBezTo>
                      <a:pt x="695" y="0"/>
                      <a:pt x="0" y="695"/>
                      <a:pt x="0" y="1548"/>
                    </a:cubicBezTo>
                    <a:cubicBezTo>
                      <a:pt x="0" y="2417"/>
                      <a:pt x="695" y="3111"/>
                      <a:pt x="1563" y="3111"/>
                    </a:cubicBezTo>
                    <a:cubicBezTo>
                      <a:pt x="2417" y="3111"/>
                      <a:pt x="3111" y="2417"/>
                      <a:pt x="3111" y="1548"/>
                    </a:cubicBezTo>
                    <a:cubicBezTo>
                      <a:pt x="3111" y="695"/>
                      <a:pt x="2417" y="0"/>
                      <a:pt x="156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9"/>
              <p:cNvSpPr/>
              <p:nvPr/>
            </p:nvSpPr>
            <p:spPr>
              <a:xfrm>
                <a:off x="1324055" y="2322674"/>
                <a:ext cx="46999" cy="46999"/>
              </a:xfrm>
              <a:custGeom>
                <a:avLst/>
                <a:gdLst/>
                <a:ahLst/>
                <a:cxnLst/>
                <a:rect l="l" t="t" r="r" b="b"/>
                <a:pathLst>
                  <a:path w="3112" h="3112" extrusionOk="0">
                    <a:moveTo>
                      <a:pt x="1563" y="0"/>
                    </a:moveTo>
                    <a:cubicBezTo>
                      <a:pt x="695" y="0"/>
                      <a:pt x="0" y="695"/>
                      <a:pt x="0" y="1548"/>
                    </a:cubicBezTo>
                    <a:cubicBezTo>
                      <a:pt x="0" y="2417"/>
                      <a:pt x="695" y="3111"/>
                      <a:pt x="1563" y="3111"/>
                    </a:cubicBezTo>
                    <a:cubicBezTo>
                      <a:pt x="2417" y="3111"/>
                      <a:pt x="3111" y="2417"/>
                      <a:pt x="3111" y="1548"/>
                    </a:cubicBezTo>
                    <a:cubicBezTo>
                      <a:pt x="3111" y="695"/>
                      <a:pt x="2417" y="0"/>
                      <a:pt x="156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9"/>
              <p:cNvSpPr/>
              <p:nvPr/>
            </p:nvSpPr>
            <p:spPr>
              <a:xfrm>
                <a:off x="1324055" y="2369658"/>
                <a:ext cx="46999" cy="46999"/>
              </a:xfrm>
              <a:custGeom>
                <a:avLst/>
                <a:gdLst/>
                <a:ahLst/>
                <a:cxnLst/>
                <a:rect l="l" t="t" r="r" b="b"/>
                <a:pathLst>
                  <a:path w="3112" h="3112" extrusionOk="0">
                    <a:moveTo>
                      <a:pt x="1563" y="0"/>
                    </a:moveTo>
                    <a:cubicBezTo>
                      <a:pt x="695" y="0"/>
                      <a:pt x="0" y="695"/>
                      <a:pt x="0" y="1548"/>
                    </a:cubicBezTo>
                    <a:cubicBezTo>
                      <a:pt x="0" y="2417"/>
                      <a:pt x="695" y="3111"/>
                      <a:pt x="1563" y="3111"/>
                    </a:cubicBezTo>
                    <a:cubicBezTo>
                      <a:pt x="2417" y="3111"/>
                      <a:pt x="3111" y="2417"/>
                      <a:pt x="3111" y="1548"/>
                    </a:cubicBezTo>
                    <a:cubicBezTo>
                      <a:pt x="3111" y="695"/>
                      <a:pt x="2417" y="0"/>
                      <a:pt x="156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9"/>
              <p:cNvSpPr/>
              <p:nvPr/>
            </p:nvSpPr>
            <p:spPr>
              <a:xfrm>
                <a:off x="1324055" y="2416642"/>
                <a:ext cx="46999" cy="46999"/>
              </a:xfrm>
              <a:custGeom>
                <a:avLst/>
                <a:gdLst/>
                <a:ahLst/>
                <a:cxnLst/>
                <a:rect l="l" t="t" r="r" b="b"/>
                <a:pathLst>
                  <a:path w="3112" h="3112" extrusionOk="0">
                    <a:moveTo>
                      <a:pt x="1563" y="0"/>
                    </a:moveTo>
                    <a:cubicBezTo>
                      <a:pt x="695" y="0"/>
                      <a:pt x="0" y="695"/>
                      <a:pt x="0" y="1548"/>
                    </a:cubicBezTo>
                    <a:cubicBezTo>
                      <a:pt x="0" y="2417"/>
                      <a:pt x="695" y="3111"/>
                      <a:pt x="1563" y="3111"/>
                    </a:cubicBezTo>
                    <a:cubicBezTo>
                      <a:pt x="2417" y="3111"/>
                      <a:pt x="3111" y="2417"/>
                      <a:pt x="3111" y="1548"/>
                    </a:cubicBezTo>
                    <a:cubicBezTo>
                      <a:pt x="3111" y="695"/>
                      <a:pt x="2417" y="0"/>
                      <a:pt x="156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9"/>
              <p:cNvSpPr/>
              <p:nvPr/>
            </p:nvSpPr>
            <p:spPr>
              <a:xfrm>
                <a:off x="1734000" y="1733075"/>
                <a:ext cx="663694" cy="758580"/>
              </a:xfrm>
              <a:custGeom>
                <a:avLst/>
                <a:gdLst/>
                <a:ahLst/>
                <a:cxnLst/>
                <a:rect l="l" t="t" r="r" b="b"/>
                <a:pathLst>
                  <a:path w="43946" h="53800" extrusionOk="0">
                    <a:moveTo>
                      <a:pt x="21966" y="1"/>
                    </a:moveTo>
                    <a:lnTo>
                      <a:pt x="1" y="18102"/>
                    </a:lnTo>
                    <a:lnTo>
                      <a:pt x="1" y="53799"/>
                    </a:lnTo>
                    <a:lnTo>
                      <a:pt x="43945" y="53799"/>
                    </a:lnTo>
                    <a:lnTo>
                      <a:pt x="43945" y="18102"/>
                    </a:lnTo>
                    <a:lnTo>
                      <a:pt x="219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9"/>
              <p:cNvSpPr/>
              <p:nvPr/>
            </p:nvSpPr>
            <p:spPr>
              <a:xfrm>
                <a:off x="1740355" y="2062624"/>
                <a:ext cx="657351" cy="46334"/>
              </a:xfrm>
              <a:custGeom>
                <a:avLst/>
                <a:gdLst/>
                <a:ahLst/>
                <a:cxnLst/>
                <a:rect l="l" t="t" r="r" b="b"/>
                <a:pathLst>
                  <a:path w="43526" h="3068" extrusionOk="0">
                    <a:moveTo>
                      <a:pt x="0" y="0"/>
                    </a:moveTo>
                    <a:lnTo>
                      <a:pt x="0" y="3068"/>
                    </a:lnTo>
                    <a:lnTo>
                      <a:pt x="43525" y="3068"/>
                    </a:lnTo>
                    <a:lnTo>
                      <a:pt x="43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9"/>
              <p:cNvSpPr/>
              <p:nvPr/>
            </p:nvSpPr>
            <p:spPr>
              <a:xfrm>
                <a:off x="1740355" y="2008210"/>
                <a:ext cx="657351" cy="46123"/>
              </a:xfrm>
              <a:custGeom>
                <a:avLst/>
                <a:gdLst/>
                <a:ahLst/>
                <a:cxnLst/>
                <a:rect l="l" t="t" r="r" b="b"/>
                <a:pathLst>
                  <a:path w="43526" h="3054" extrusionOk="0">
                    <a:moveTo>
                      <a:pt x="0" y="0"/>
                    </a:moveTo>
                    <a:lnTo>
                      <a:pt x="0" y="3053"/>
                    </a:lnTo>
                    <a:lnTo>
                      <a:pt x="43525" y="3053"/>
                    </a:lnTo>
                    <a:lnTo>
                      <a:pt x="43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9"/>
              <p:cNvSpPr/>
              <p:nvPr/>
            </p:nvSpPr>
            <p:spPr>
              <a:xfrm>
                <a:off x="1740355" y="1953569"/>
                <a:ext cx="657351" cy="46123"/>
              </a:xfrm>
              <a:custGeom>
                <a:avLst/>
                <a:gdLst/>
                <a:ahLst/>
                <a:cxnLst/>
                <a:rect l="l" t="t" r="r" b="b"/>
                <a:pathLst>
                  <a:path w="43526" h="3054" extrusionOk="0">
                    <a:moveTo>
                      <a:pt x="3169" y="1"/>
                    </a:moveTo>
                    <a:lnTo>
                      <a:pt x="0" y="3054"/>
                    </a:lnTo>
                    <a:lnTo>
                      <a:pt x="43525" y="3054"/>
                    </a:lnTo>
                    <a:lnTo>
                      <a:pt x="397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9"/>
              <p:cNvSpPr/>
              <p:nvPr/>
            </p:nvSpPr>
            <p:spPr>
              <a:xfrm>
                <a:off x="1815309" y="1898943"/>
                <a:ext cx="499138" cy="46334"/>
              </a:xfrm>
              <a:custGeom>
                <a:avLst/>
                <a:gdLst/>
                <a:ahLst/>
                <a:cxnLst/>
                <a:rect l="l" t="t" r="r" b="b"/>
                <a:pathLst>
                  <a:path w="33050" h="3068" extrusionOk="0">
                    <a:moveTo>
                      <a:pt x="2301" y="0"/>
                    </a:moveTo>
                    <a:lnTo>
                      <a:pt x="0" y="3068"/>
                    </a:lnTo>
                    <a:lnTo>
                      <a:pt x="33049" y="3068"/>
                    </a:lnTo>
                    <a:lnTo>
                      <a:pt x="29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9"/>
              <p:cNvSpPr/>
              <p:nvPr/>
            </p:nvSpPr>
            <p:spPr>
              <a:xfrm>
                <a:off x="1870373" y="1844529"/>
                <a:ext cx="385068" cy="46123"/>
              </a:xfrm>
              <a:custGeom>
                <a:avLst/>
                <a:gdLst/>
                <a:ahLst/>
                <a:cxnLst/>
                <a:rect l="l" t="t" r="r" b="b"/>
                <a:pathLst>
                  <a:path w="25497" h="3054" extrusionOk="0">
                    <a:moveTo>
                      <a:pt x="2924" y="0"/>
                    </a:moveTo>
                    <a:lnTo>
                      <a:pt x="1" y="3053"/>
                    </a:lnTo>
                    <a:lnTo>
                      <a:pt x="25497" y="3053"/>
                    </a:lnTo>
                    <a:lnTo>
                      <a:pt x="233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9"/>
              <p:cNvSpPr/>
              <p:nvPr/>
            </p:nvSpPr>
            <p:spPr>
              <a:xfrm>
                <a:off x="1937247" y="1789888"/>
                <a:ext cx="250445" cy="46123"/>
              </a:xfrm>
              <a:custGeom>
                <a:avLst/>
                <a:gdLst/>
                <a:ahLst/>
                <a:cxnLst/>
                <a:rect l="l" t="t" r="r" b="b"/>
                <a:pathLst>
                  <a:path w="16583" h="3054" extrusionOk="0">
                    <a:moveTo>
                      <a:pt x="2677" y="1"/>
                    </a:moveTo>
                    <a:lnTo>
                      <a:pt x="1" y="3054"/>
                    </a:lnTo>
                    <a:lnTo>
                      <a:pt x="16583" y="3054"/>
                    </a:lnTo>
                    <a:lnTo>
                      <a:pt x="139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9"/>
              <p:cNvSpPr/>
              <p:nvPr/>
            </p:nvSpPr>
            <p:spPr>
              <a:xfrm>
                <a:off x="1998004" y="1735262"/>
                <a:ext cx="132660" cy="46334"/>
              </a:xfrm>
              <a:custGeom>
                <a:avLst/>
                <a:gdLst/>
                <a:ahLst/>
                <a:cxnLst/>
                <a:rect l="l" t="t" r="r" b="b"/>
                <a:pathLst>
                  <a:path w="8784" h="3068" extrusionOk="0">
                    <a:moveTo>
                      <a:pt x="2576" y="0"/>
                    </a:moveTo>
                    <a:lnTo>
                      <a:pt x="0" y="3068"/>
                    </a:lnTo>
                    <a:lnTo>
                      <a:pt x="8783" y="3068"/>
                    </a:lnTo>
                    <a:lnTo>
                      <a:pt x="63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9"/>
              <p:cNvSpPr/>
              <p:nvPr/>
            </p:nvSpPr>
            <p:spPr>
              <a:xfrm>
                <a:off x="1740355" y="2116374"/>
                <a:ext cx="657351" cy="46350"/>
              </a:xfrm>
              <a:custGeom>
                <a:avLst/>
                <a:gdLst/>
                <a:ahLst/>
                <a:cxnLst/>
                <a:rect l="l" t="t" r="r" b="b"/>
                <a:pathLst>
                  <a:path w="43526" h="3069" extrusionOk="0">
                    <a:moveTo>
                      <a:pt x="0" y="1"/>
                    </a:moveTo>
                    <a:lnTo>
                      <a:pt x="0" y="3068"/>
                    </a:lnTo>
                    <a:lnTo>
                      <a:pt x="43525" y="3068"/>
                    </a:lnTo>
                    <a:lnTo>
                      <a:pt x="43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9"/>
              <p:cNvSpPr/>
              <p:nvPr/>
            </p:nvSpPr>
            <p:spPr>
              <a:xfrm>
                <a:off x="1740355" y="2170350"/>
                <a:ext cx="657351" cy="46123"/>
              </a:xfrm>
              <a:custGeom>
                <a:avLst/>
                <a:gdLst/>
                <a:ahLst/>
                <a:cxnLst/>
                <a:rect l="l" t="t" r="r" b="b"/>
                <a:pathLst>
                  <a:path w="43526" h="3054" extrusionOk="0">
                    <a:moveTo>
                      <a:pt x="0" y="1"/>
                    </a:moveTo>
                    <a:lnTo>
                      <a:pt x="0" y="3054"/>
                    </a:lnTo>
                    <a:lnTo>
                      <a:pt x="43525" y="3054"/>
                    </a:lnTo>
                    <a:lnTo>
                      <a:pt x="43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9"/>
              <p:cNvSpPr/>
              <p:nvPr/>
            </p:nvSpPr>
            <p:spPr>
              <a:xfrm>
                <a:off x="1740355" y="2224115"/>
                <a:ext cx="657351" cy="46123"/>
              </a:xfrm>
              <a:custGeom>
                <a:avLst/>
                <a:gdLst/>
                <a:ahLst/>
                <a:cxnLst/>
                <a:rect l="l" t="t" r="r" b="b"/>
                <a:pathLst>
                  <a:path w="43526" h="3054" extrusionOk="0">
                    <a:moveTo>
                      <a:pt x="0" y="0"/>
                    </a:moveTo>
                    <a:lnTo>
                      <a:pt x="0" y="3053"/>
                    </a:lnTo>
                    <a:lnTo>
                      <a:pt x="43525" y="3053"/>
                    </a:lnTo>
                    <a:lnTo>
                      <a:pt x="43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9"/>
              <p:cNvSpPr/>
              <p:nvPr/>
            </p:nvSpPr>
            <p:spPr>
              <a:xfrm>
                <a:off x="1740355" y="2277865"/>
                <a:ext cx="657351" cy="46123"/>
              </a:xfrm>
              <a:custGeom>
                <a:avLst/>
                <a:gdLst/>
                <a:ahLst/>
                <a:cxnLst/>
                <a:rect l="l" t="t" r="r" b="b"/>
                <a:pathLst>
                  <a:path w="43526" h="3054" extrusionOk="0">
                    <a:moveTo>
                      <a:pt x="0" y="1"/>
                    </a:moveTo>
                    <a:lnTo>
                      <a:pt x="0" y="3054"/>
                    </a:lnTo>
                    <a:lnTo>
                      <a:pt x="43525" y="3054"/>
                    </a:lnTo>
                    <a:lnTo>
                      <a:pt x="43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9"/>
              <p:cNvSpPr/>
              <p:nvPr/>
            </p:nvSpPr>
            <p:spPr>
              <a:xfrm>
                <a:off x="1740355" y="2331630"/>
                <a:ext cx="657351" cy="46123"/>
              </a:xfrm>
              <a:custGeom>
                <a:avLst/>
                <a:gdLst/>
                <a:ahLst/>
                <a:cxnLst/>
                <a:rect l="l" t="t" r="r" b="b"/>
                <a:pathLst>
                  <a:path w="43526" h="3054" extrusionOk="0">
                    <a:moveTo>
                      <a:pt x="0" y="0"/>
                    </a:moveTo>
                    <a:lnTo>
                      <a:pt x="0" y="3054"/>
                    </a:lnTo>
                    <a:lnTo>
                      <a:pt x="43525" y="3054"/>
                    </a:lnTo>
                    <a:lnTo>
                      <a:pt x="43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9"/>
              <p:cNvSpPr/>
              <p:nvPr/>
            </p:nvSpPr>
            <p:spPr>
              <a:xfrm>
                <a:off x="1740355" y="2385395"/>
                <a:ext cx="657351" cy="46123"/>
              </a:xfrm>
              <a:custGeom>
                <a:avLst/>
                <a:gdLst/>
                <a:ahLst/>
                <a:cxnLst/>
                <a:rect l="l" t="t" r="r" b="b"/>
                <a:pathLst>
                  <a:path w="43526" h="3054" extrusionOk="0">
                    <a:moveTo>
                      <a:pt x="0" y="0"/>
                    </a:moveTo>
                    <a:lnTo>
                      <a:pt x="0" y="3053"/>
                    </a:lnTo>
                    <a:lnTo>
                      <a:pt x="43525" y="3053"/>
                    </a:lnTo>
                    <a:lnTo>
                      <a:pt x="43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9"/>
              <p:cNvSpPr/>
              <p:nvPr/>
            </p:nvSpPr>
            <p:spPr>
              <a:xfrm>
                <a:off x="1740350" y="2439150"/>
                <a:ext cx="657351" cy="46350"/>
              </a:xfrm>
              <a:custGeom>
                <a:avLst/>
                <a:gdLst/>
                <a:ahLst/>
                <a:cxnLst/>
                <a:rect l="l" t="t" r="r" b="b"/>
                <a:pathLst>
                  <a:path w="43526" h="3069" extrusionOk="0">
                    <a:moveTo>
                      <a:pt x="0" y="1"/>
                    </a:moveTo>
                    <a:lnTo>
                      <a:pt x="0" y="3068"/>
                    </a:lnTo>
                    <a:lnTo>
                      <a:pt x="43525" y="3068"/>
                    </a:lnTo>
                    <a:lnTo>
                      <a:pt x="43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9"/>
              <p:cNvSpPr/>
              <p:nvPr/>
            </p:nvSpPr>
            <p:spPr>
              <a:xfrm>
                <a:off x="1706918" y="2058244"/>
                <a:ext cx="54203" cy="54218"/>
              </a:xfrm>
              <a:custGeom>
                <a:avLst/>
                <a:gdLst/>
                <a:ahLst/>
                <a:cxnLst/>
                <a:rect l="l" t="t" r="r" b="b"/>
                <a:pathLst>
                  <a:path w="3589" h="3590" extrusionOk="0">
                    <a:moveTo>
                      <a:pt x="1795" y="1"/>
                    </a:moveTo>
                    <a:cubicBezTo>
                      <a:pt x="796" y="1"/>
                      <a:pt x="0" y="811"/>
                      <a:pt x="0" y="1795"/>
                    </a:cubicBezTo>
                    <a:cubicBezTo>
                      <a:pt x="0" y="2793"/>
                      <a:pt x="796" y="3589"/>
                      <a:pt x="1795" y="3589"/>
                    </a:cubicBezTo>
                    <a:cubicBezTo>
                      <a:pt x="2779" y="3589"/>
                      <a:pt x="3589" y="2793"/>
                      <a:pt x="3589" y="1795"/>
                    </a:cubicBezTo>
                    <a:cubicBezTo>
                      <a:pt x="3589" y="811"/>
                      <a:pt x="2779" y="1"/>
                      <a:pt x="179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9"/>
              <p:cNvSpPr/>
              <p:nvPr/>
            </p:nvSpPr>
            <p:spPr>
              <a:xfrm>
                <a:off x="1706918" y="2112447"/>
                <a:ext cx="54203" cy="54203"/>
              </a:xfrm>
              <a:custGeom>
                <a:avLst/>
                <a:gdLst/>
                <a:ahLst/>
                <a:cxnLst/>
                <a:rect l="l" t="t" r="r" b="b"/>
                <a:pathLst>
                  <a:path w="3589" h="3589" extrusionOk="0">
                    <a:moveTo>
                      <a:pt x="1795" y="0"/>
                    </a:moveTo>
                    <a:cubicBezTo>
                      <a:pt x="811" y="0"/>
                      <a:pt x="0" y="811"/>
                      <a:pt x="0" y="1794"/>
                    </a:cubicBezTo>
                    <a:cubicBezTo>
                      <a:pt x="0" y="2793"/>
                      <a:pt x="796" y="3589"/>
                      <a:pt x="1795" y="3589"/>
                    </a:cubicBezTo>
                    <a:cubicBezTo>
                      <a:pt x="2779" y="3589"/>
                      <a:pt x="3589" y="2793"/>
                      <a:pt x="3589" y="1794"/>
                    </a:cubicBezTo>
                    <a:cubicBezTo>
                      <a:pt x="3589" y="811"/>
                      <a:pt x="2779" y="0"/>
                      <a:pt x="179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9"/>
              <p:cNvSpPr/>
              <p:nvPr/>
            </p:nvSpPr>
            <p:spPr>
              <a:xfrm>
                <a:off x="1706918" y="2166635"/>
                <a:ext cx="54203" cy="54218"/>
              </a:xfrm>
              <a:custGeom>
                <a:avLst/>
                <a:gdLst/>
                <a:ahLst/>
                <a:cxnLst/>
                <a:rect l="l" t="t" r="r" b="b"/>
                <a:pathLst>
                  <a:path w="3589" h="3590" extrusionOk="0">
                    <a:moveTo>
                      <a:pt x="1795" y="1"/>
                    </a:moveTo>
                    <a:cubicBezTo>
                      <a:pt x="796" y="1"/>
                      <a:pt x="0" y="811"/>
                      <a:pt x="0" y="1795"/>
                    </a:cubicBezTo>
                    <a:cubicBezTo>
                      <a:pt x="0" y="2779"/>
                      <a:pt x="796" y="3589"/>
                      <a:pt x="1795" y="3589"/>
                    </a:cubicBezTo>
                    <a:cubicBezTo>
                      <a:pt x="2779" y="3589"/>
                      <a:pt x="3589" y="2779"/>
                      <a:pt x="3589" y="1795"/>
                    </a:cubicBezTo>
                    <a:cubicBezTo>
                      <a:pt x="3589" y="811"/>
                      <a:pt x="2779" y="1"/>
                      <a:pt x="179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9"/>
              <p:cNvSpPr/>
              <p:nvPr/>
            </p:nvSpPr>
            <p:spPr>
              <a:xfrm>
                <a:off x="1706918" y="2220838"/>
                <a:ext cx="54203" cy="54203"/>
              </a:xfrm>
              <a:custGeom>
                <a:avLst/>
                <a:gdLst/>
                <a:ahLst/>
                <a:cxnLst/>
                <a:rect l="l" t="t" r="r" b="b"/>
                <a:pathLst>
                  <a:path w="3589" h="3589" extrusionOk="0">
                    <a:moveTo>
                      <a:pt x="1795" y="0"/>
                    </a:moveTo>
                    <a:cubicBezTo>
                      <a:pt x="796" y="0"/>
                      <a:pt x="0" y="796"/>
                      <a:pt x="0" y="1794"/>
                    </a:cubicBezTo>
                    <a:cubicBezTo>
                      <a:pt x="0" y="2778"/>
                      <a:pt x="796" y="3589"/>
                      <a:pt x="1795" y="3589"/>
                    </a:cubicBezTo>
                    <a:cubicBezTo>
                      <a:pt x="2779" y="3589"/>
                      <a:pt x="3589" y="2778"/>
                      <a:pt x="3589" y="1794"/>
                    </a:cubicBezTo>
                    <a:cubicBezTo>
                      <a:pt x="3589" y="796"/>
                      <a:pt x="2779" y="0"/>
                      <a:pt x="179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9"/>
              <p:cNvSpPr/>
              <p:nvPr/>
            </p:nvSpPr>
            <p:spPr>
              <a:xfrm>
                <a:off x="1706918" y="2275025"/>
                <a:ext cx="54203" cy="54218"/>
              </a:xfrm>
              <a:custGeom>
                <a:avLst/>
                <a:gdLst/>
                <a:ahLst/>
                <a:cxnLst/>
                <a:rect l="l" t="t" r="r" b="b"/>
                <a:pathLst>
                  <a:path w="3589" h="3590" extrusionOk="0">
                    <a:moveTo>
                      <a:pt x="1795" y="1"/>
                    </a:moveTo>
                    <a:cubicBezTo>
                      <a:pt x="796" y="1"/>
                      <a:pt x="0" y="797"/>
                      <a:pt x="0" y="1795"/>
                    </a:cubicBezTo>
                    <a:cubicBezTo>
                      <a:pt x="0" y="2779"/>
                      <a:pt x="811" y="3589"/>
                      <a:pt x="1795" y="3589"/>
                    </a:cubicBezTo>
                    <a:cubicBezTo>
                      <a:pt x="2779" y="3589"/>
                      <a:pt x="3589" y="2779"/>
                      <a:pt x="3589" y="1795"/>
                    </a:cubicBezTo>
                    <a:cubicBezTo>
                      <a:pt x="3589" y="797"/>
                      <a:pt x="2779" y="1"/>
                      <a:pt x="179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9"/>
              <p:cNvSpPr/>
              <p:nvPr/>
            </p:nvSpPr>
            <p:spPr>
              <a:xfrm>
                <a:off x="1706918" y="2329228"/>
                <a:ext cx="54203" cy="54203"/>
              </a:xfrm>
              <a:custGeom>
                <a:avLst/>
                <a:gdLst/>
                <a:ahLst/>
                <a:cxnLst/>
                <a:rect l="l" t="t" r="r" b="b"/>
                <a:pathLst>
                  <a:path w="3589" h="3589" extrusionOk="0">
                    <a:moveTo>
                      <a:pt x="1795" y="0"/>
                    </a:moveTo>
                    <a:cubicBezTo>
                      <a:pt x="796" y="0"/>
                      <a:pt x="0" y="796"/>
                      <a:pt x="0" y="1795"/>
                    </a:cubicBezTo>
                    <a:cubicBezTo>
                      <a:pt x="0" y="2778"/>
                      <a:pt x="811" y="3589"/>
                      <a:pt x="1795" y="3589"/>
                    </a:cubicBezTo>
                    <a:cubicBezTo>
                      <a:pt x="2779" y="3589"/>
                      <a:pt x="3589" y="2778"/>
                      <a:pt x="3589" y="1795"/>
                    </a:cubicBezTo>
                    <a:cubicBezTo>
                      <a:pt x="3589" y="796"/>
                      <a:pt x="2779" y="0"/>
                      <a:pt x="179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9"/>
              <p:cNvSpPr/>
              <p:nvPr/>
            </p:nvSpPr>
            <p:spPr>
              <a:xfrm>
                <a:off x="1706918" y="2383416"/>
                <a:ext cx="54203" cy="54218"/>
              </a:xfrm>
              <a:custGeom>
                <a:avLst/>
                <a:gdLst/>
                <a:ahLst/>
                <a:cxnLst/>
                <a:rect l="l" t="t" r="r" b="b"/>
                <a:pathLst>
                  <a:path w="3589" h="3590" extrusionOk="0">
                    <a:moveTo>
                      <a:pt x="1795" y="1"/>
                    </a:moveTo>
                    <a:cubicBezTo>
                      <a:pt x="796" y="1"/>
                      <a:pt x="0" y="797"/>
                      <a:pt x="0" y="1795"/>
                    </a:cubicBezTo>
                    <a:cubicBezTo>
                      <a:pt x="0" y="2779"/>
                      <a:pt x="796" y="3575"/>
                      <a:pt x="1795" y="3589"/>
                    </a:cubicBezTo>
                    <a:cubicBezTo>
                      <a:pt x="2779" y="3575"/>
                      <a:pt x="3589" y="2779"/>
                      <a:pt x="3589" y="1795"/>
                    </a:cubicBezTo>
                    <a:cubicBezTo>
                      <a:pt x="3589" y="797"/>
                      <a:pt x="2779" y="1"/>
                      <a:pt x="179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9"/>
              <p:cNvSpPr/>
              <p:nvPr/>
            </p:nvSpPr>
            <p:spPr>
              <a:xfrm>
                <a:off x="1706918" y="2437619"/>
                <a:ext cx="54203" cy="53991"/>
              </a:xfrm>
              <a:custGeom>
                <a:avLst/>
                <a:gdLst/>
                <a:ahLst/>
                <a:cxnLst/>
                <a:rect l="l" t="t" r="r" b="b"/>
                <a:pathLst>
                  <a:path w="3589" h="3575" extrusionOk="0">
                    <a:moveTo>
                      <a:pt x="1821" y="0"/>
                    </a:moveTo>
                    <a:cubicBezTo>
                      <a:pt x="1812" y="0"/>
                      <a:pt x="1803" y="0"/>
                      <a:pt x="1795" y="0"/>
                    </a:cubicBezTo>
                    <a:cubicBezTo>
                      <a:pt x="811" y="0"/>
                      <a:pt x="0" y="796"/>
                      <a:pt x="0" y="1780"/>
                    </a:cubicBezTo>
                    <a:cubicBezTo>
                      <a:pt x="0" y="2779"/>
                      <a:pt x="796" y="3574"/>
                      <a:pt x="1795" y="3574"/>
                    </a:cubicBezTo>
                    <a:cubicBezTo>
                      <a:pt x="2779" y="3574"/>
                      <a:pt x="3589" y="2779"/>
                      <a:pt x="3589" y="1780"/>
                    </a:cubicBezTo>
                    <a:cubicBezTo>
                      <a:pt x="3589" y="805"/>
                      <a:pt x="2793" y="0"/>
                      <a:pt x="182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9"/>
              <p:cNvSpPr/>
              <p:nvPr/>
            </p:nvSpPr>
            <p:spPr>
              <a:xfrm>
                <a:off x="2366656" y="2058244"/>
                <a:ext cx="54218" cy="54218"/>
              </a:xfrm>
              <a:custGeom>
                <a:avLst/>
                <a:gdLst/>
                <a:ahLst/>
                <a:cxnLst/>
                <a:rect l="l" t="t" r="r" b="b"/>
                <a:pathLst>
                  <a:path w="3590" h="3590" extrusionOk="0">
                    <a:moveTo>
                      <a:pt x="1795" y="1"/>
                    </a:moveTo>
                    <a:cubicBezTo>
                      <a:pt x="797" y="1"/>
                      <a:pt x="1" y="811"/>
                      <a:pt x="1" y="1795"/>
                    </a:cubicBezTo>
                    <a:cubicBezTo>
                      <a:pt x="1" y="2793"/>
                      <a:pt x="797" y="3589"/>
                      <a:pt x="1795" y="3589"/>
                    </a:cubicBezTo>
                    <a:cubicBezTo>
                      <a:pt x="2779" y="3589"/>
                      <a:pt x="3589" y="2793"/>
                      <a:pt x="3589" y="1795"/>
                    </a:cubicBezTo>
                    <a:cubicBezTo>
                      <a:pt x="3589" y="811"/>
                      <a:pt x="2779" y="1"/>
                      <a:pt x="179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9"/>
              <p:cNvSpPr/>
              <p:nvPr/>
            </p:nvSpPr>
            <p:spPr>
              <a:xfrm>
                <a:off x="2366656" y="2112447"/>
                <a:ext cx="54218" cy="54203"/>
              </a:xfrm>
              <a:custGeom>
                <a:avLst/>
                <a:gdLst/>
                <a:ahLst/>
                <a:cxnLst/>
                <a:rect l="l" t="t" r="r" b="b"/>
                <a:pathLst>
                  <a:path w="3590" h="3589" extrusionOk="0">
                    <a:moveTo>
                      <a:pt x="1795" y="0"/>
                    </a:moveTo>
                    <a:cubicBezTo>
                      <a:pt x="797" y="0"/>
                      <a:pt x="1" y="811"/>
                      <a:pt x="1" y="1794"/>
                    </a:cubicBezTo>
                    <a:cubicBezTo>
                      <a:pt x="1" y="2793"/>
                      <a:pt x="797" y="3589"/>
                      <a:pt x="1795" y="3589"/>
                    </a:cubicBezTo>
                    <a:cubicBezTo>
                      <a:pt x="2779" y="3589"/>
                      <a:pt x="3589" y="2793"/>
                      <a:pt x="3589" y="1794"/>
                    </a:cubicBezTo>
                    <a:cubicBezTo>
                      <a:pt x="3589" y="811"/>
                      <a:pt x="2779" y="0"/>
                      <a:pt x="179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9"/>
              <p:cNvSpPr/>
              <p:nvPr/>
            </p:nvSpPr>
            <p:spPr>
              <a:xfrm>
                <a:off x="2366656" y="2166635"/>
                <a:ext cx="54218" cy="54218"/>
              </a:xfrm>
              <a:custGeom>
                <a:avLst/>
                <a:gdLst/>
                <a:ahLst/>
                <a:cxnLst/>
                <a:rect l="l" t="t" r="r" b="b"/>
                <a:pathLst>
                  <a:path w="3590" h="3590" extrusionOk="0">
                    <a:moveTo>
                      <a:pt x="1795" y="1"/>
                    </a:moveTo>
                    <a:cubicBezTo>
                      <a:pt x="797" y="1"/>
                      <a:pt x="1" y="811"/>
                      <a:pt x="1" y="1795"/>
                    </a:cubicBezTo>
                    <a:cubicBezTo>
                      <a:pt x="1" y="2779"/>
                      <a:pt x="797" y="3589"/>
                      <a:pt x="1795" y="3589"/>
                    </a:cubicBezTo>
                    <a:cubicBezTo>
                      <a:pt x="2779" y="3589"/>
                      <a:pt x="3589" y="2779"/>
                      <a:pt x="3589" y="1795"/>
                    </a:cubicBezTo>
                    <a:cubicBezTo>
                      <a:pt x="3589" y="811"/>
                      <a:pt x="2779" y="1"/>
                      <a:pt x="179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9"/>
              <p:cNvSpPr/>
              <p:nvPr/>
            </p:nvSpPr>
            <p:spPr>
              <a:xfrm>
                <a:off x="2366656" y="2220838"/>
                <a:ext cx="54218" cy="54203"/>
              </a:xfrm>
              <a:custGeom>
                <a:avLst/>
                <a:gdLst/>
                <a:ahLst/>
                <a:cxnLst/>
                <a:rect l="l" t="t" r="r" b="b"/>
                <a:pathLst>
                  <a:path w="3590" h="3589" extrusionOk="0">
                    <a:moveTo>
                      <a:pt x="1795" y="0"/>
                    </a:moveTo>
                    <a:cubicBezTo>
                      <a:pt x="797" y="0"/>
                      <a:pt x="1" y="796"/>
                      <a:pt x="1" y="1794"/>
                    </a:cubicBezTo>
                    <a:cubicBezTo>
                      <a:pt x="1" y="2778"/>
                      <a:pt x="797" y="3589"/>
                      <a:pt x="1795" y="3589"/>
                    </a:cubicBezTo>
                    <a:cubicBezTo>
                      <a:pt x="2779" y="3589"/>
                      <a:pt x="3589" y="2778"/>
                      <a:pt x="3589" y="1794"/>
                    </a:cubicBezTo>
                    <a:cubicBezTo>
                      <a:pt x="3589" y="796"/>
                      <a:pt x="2779" y="0"/>
                      <a:pt x="179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9"/>
              <p:cNvSpPr/>
              <p:nvPr/>
            </p:nvSpPr>
            <p:spPr>
              <a:xfrm>
                <a:off x="2366656" y="2275025"/>
                <a:ext cx="54218" cy="54218"/>
              </a:xfrm>
              <a:custGeom>
                <a:avLst/>
                <a:gdLst/>
                <a:ahLst/>
                <a:cxnLst/>
                <a:rect l="l" t="t" r="r" b="b"/>
                <a:pathLst>
                  <a:path w="3590" h="3590" extrusionOk="0">
                    <a:moveTo>
                      <a:pt x="1795" y="1"/>
                    </a:moveTo>
                    <a:cubicBezTo>
                      <a:pt x="797" y="1"/>
                      <a:pt x="1" y="797"/>
                      <a:pt x="1" y="1795"/>
                    </a:cubicBezTo>
                    <a:cubicBezTo>
                      <a:pt x="1" y="2779"/>
                      <a:pt x="797" y="3589"/>
                      <a:pt x="1795" y="3589"/>
                    </a:cubicBezTo>
                    <a:cubicBezTo>
                      <a:pt x="2779" y="3589"/>
                      <a:pt x="3589" y="2779"/>
                      <a:pt x="3589" y="1795"/>
                    </a:cubicBezTo>
                    <a:cubicBezTo>
                      <a:pt x="3589" y="797"/>
                      <a:pt x="2779" y="1"/>
                      <a:pt x="179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9"/>
              <p:cNvSpPr/>
              <p:nvPr/>
            </p:nvSpPr>
            <p:spPr>
              <a:xfrm>
                <a:off x="2366656" y="2329228"/>
                <a:ext cx="54218" cy="54203"/>
              </a:xfrm>
              <a:custGeom>
                <a:avLst/>
                <a:gdLst/>
                <a:ahLst/>
                <a:cxnLst/>
                <a:rect l="l" t="t" r="r" b="b"/>
                <a:pathLst>
                  <a:path w="3590" h="3589" extrusionOk="0">
                    <a:moveTo>
                      <a:pt x="1795" y="0"/>
                    </a:moveTo>
                    <a:cubicBezTo>
                      <a:pt x="797" y="0"/>
                      <a:pt x="1" y="796"/>
                      <a:pt x="1" y="1795"/>
                    </a:cubicBezTo>
                    <a:cubicBezTo>
                      <a:pt x="1" y="2778"/>
                      <a:pt x="797" y="3589"/>
                      <a:pt x="1795" y="3589"/>
                    </a:cubicBezTo>
                    <a:cubicBezTo>
                      <a:pt x="2779" y="3589"/>
                      <a:pt x="3589" y="2778"/>
                      <a:pt x="3589" y="1795"/>
                    </a:cubicBezTo>
                    <a:cubicBezTo>
                      <a:pt x="3589" y="796"/>
                      <a:pt x="2779" y="0"/>
                      <a:pt x="179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9"/>
              <p:cNvSpPr/>
              <p:nvPr/>
            </p:nvSpPr>
            <p:spPr>
              <a:xfrm>
                <a:off x="2366656" y="2383416"/>
                <a:ext cx="54218" cy="54218"/>
              </a:xfrm>
              <a:custGeom>
                <a:avLst/>
                <a:gdLst/>
                <a:ahLst/>
                <a:cxnLst/>
                <a:rect l="l" t="t" r="r" b="b"/>
                <a:pathLst>
                  <a:path w="3590" h="3590" extrusionOk="0">
                    <a:moveTo>
                      <a:pt x="1795" y="1"/>
                    </a:moveTo>
                    <a:cubicBezTo>
                      <a:pt x="797" y="1"/>
                      <a:pt x="1" y="797"/>
                      <a:pt x="1" y="1795"/>
                    </a:cubicBezTo>
                    <a:cubicBezTo>
                      <a:pt x="1" y="2779"/>
                      <a:pt x="797" y="3575"/>
                      <a:pt x="1795" y="3589"/>
                    </a:cubicBezTo>
                    <a:cubicBezTo>
                      <a:pt x="2779" y="3575"/>
                      <a:pt x="3589" y="2779"/>
                      <a:pt x="3589" y="1795"/>
                    </a:cubicBezTo>
                    <a:cubicBezTo>
                      <a:pt x="3589" y="797"/>
                      <a:pt x="2779" y="1"/>
                      <a:pt x="179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9"/>
              <p:cNvSpPr/>
              <p:nvPr/>
            </p:nvSpPr>
            <p:spPr>
              <a:xfrm>
                <a:off x="2366656" y="2437619"/>
                <a:ext cx="54218" cy="53991"/>
              </a:xfrm>
              <a:custGeom>
                <a:avLst/>
                <a:gdLst/>
                <a:ahLst/>
                <a:cxnLst/>
                <a:rect l="l" t="t" r="r" b="b"/>
                <a:pathLst>
                  <a:path w="3590" h="3575" extrusionOk="0">
                    <a:moveTo>
                      <a:pt x="1769" y="0"/>
                    </a:moveTo>
                    <a:cubicBezTo>
                      <a:pt x="783" y="0"/>
                      <a:pt x="1" y="805"/>
                      <a:pt x="1" y="1780"/>
                    </a:cubicBezTo>
                    <a:cubicBezTo>
                      <a:pt x="1" y="2779"/>
                      <a:pt x="797" y="3574"/>
                      <a:pt x="1795" y="3574"/>
                    </a:cubicBezTo>
                    <a:cubicBezTo>
                      <a:pt x="2779" y="3574"/>
                      <a:pt x="3589" y="2779"/>
                      <a:pt x="3589" y="1780"/>
                    </a:cubicBezTo>
                    <a:cubicBezTo>
                      <a:pt x="3589" y="796"/>
                      <a:pt x="2779" y="0"/>
                      <a:pt x="1795" y="0"/>
                    </a:cubicBezTo>
                    <a:cubicBezTo>
                      <a:pt x="1786" y="0"/>
                      <a:pt x="1777" y="0"/>
                      <a:pt x="176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9"/>
              <p:cNvSpPr/>
              <p:nvPr/>
            </p:nvSpPr>
            <p:spPr>
              <a:xfrm>
                <a:off x="2490572" y="2139541"/>
                <a:ext cx="166309" cy="193856"/>
              </a:xfrm>
              <a:custGeom>
                <a:avLst/>
                <a:gdLst/>
                <a:ahLst/>
                <a:cxnLst/>
                <a:rect l="l" t="t" r="r" b="b"/>
                <a:pathLst>
                  <a:path w="11012" h="12836" extrusionOk="0">
                    <a:moveTo>
                      <a:pt x="0" y="0"/>
                    </a:moveTo>
                    <a:lnTo>
                      <a:pt x="0" y="12835"/>
                    </a:lnTo>
                    <a:lnTo>
                      <a:pt x="11012" y="12835"/>
                    </a:lnTo>
                    <a:lnTo>
                      <a:pt x="110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9"/>
              <p:cNvSpPr/>
              <p:nvPr/>
            </p:nvSpPr>
            <p:spPr>
              <a:xfrm>
                <a:off x="2486419" y="2135388"/>
                <a:ext cx="174615" cy="202162"/>
              </a:xfrm>
              <a:custGeom>
                <a:avLst/>
                <a:gdLst/>
                <a:ahLst/>
                <a:cxnLst/>
                <a:rect l="l" t="t" r="r" b="b"/>
                <a:pathLst>
                  <a:path w="11562" h="13386" extrusionOk="0">
                    <a:moveTo>
                      <a:pt x="11012" y="550"/>
                    </a:moveTo>
                    <a:lnTo>
                      <a:pt x="11012" y="12835"/>
                    </a:lnTo>
                    <a:lnTo>
                      <a:pt x="536" y="12835"/>
                    </a:lnTo>
                    <a:lnTo>
                      <a:pt x="536" y="550"/>
                    </a:lnTo>
                    <a:close/>
                    <a:moveTo>
                      <a:pt x="0" y="1"/>
                    </a:moveTo>
                    <a:lnTo>
                      <a:pt x="0" y="13385"/>
                    </a:lnTo>
                    <a:lnTo>
                      <a:pt x="11562" y="13385"/>
                    </a:lnTo>
                    <a:lnTo>
                      <a:pt x="1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9"/>
              <p:cNvSpPr/>
              <p:nvPr/>
            </p:nvSpPr>
            <p:spPr>
              <a:xfrm>
                <a:off x="2568365" y="2136913"/>
                <a:ext cx="10723" cy="206965"/>
              </a:xfrm>
              <a:custGeom>
                <a:avLst/>
                <a:gdLst/>
                <a:ahLst/>
                <a:cxnLst/>
                <a:rect l="l" t="t" r="r" b="b"/>
                <a:pathLst>
                  <a:path w="710" h="13704" extrusionOk="0">
                    <a:moveTo>
                      <a:pt x="0" y="1"/>
                    </a:moveTo>
                    <a:lnTo>
                      <a:pt x="0" y="13704"/>
                    </a:lnTo>
                    <a:lnTo>
                      <a:pt x="709" y="13704"/>
                    </a:lnTo>
                    <a:lnTo>
                      <a:pt x="7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9"/>
              <p:cNvSpPr/>
              <p:nvPr/>
            </p:nvSpPr>
            <p:spPr>
              <a:xfrm>
                <a:off x="2482477" y="2228268"/>
                <a:ext cx="183359" cy="10934"/>
              </a:xfrm>
              <a:custGeom>
                <a:avLst/>
                <a:gdLst/>
                <a:ahLst/>
                <a:cxnLst/>
                <a:rect l="l" t="t" r="r" b="b"/>
                <a:pathLst>
                  <a:path w="12141" h="724" extrusionOk="0">
                    <a:moveTo>
                      <a:pt x="1" y="0"/>
                    </a:moveTo>
                    <a:lnTo>
                      <a:pt x="1" y="724"/>
                    </a:lnTo>
                    <a:lnTo>
                      <a:pt x="12141" y="724"/>
                    </a:lnTo>
                    <a:lnTo>
                      <a:pt x="12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9"/>
              <p:cNvSpPr/>
              <p:nvPr/>
            </p:nvSpPr>
            <p:spPr>
              <a:xfrm>
                <a:off x="1483145" y="2139541"/>
                <a:ext cx="166309" cy="193856"/>
              </a:xfrm>
              <a:custGeom>
                <a:avLst/>
                <a:gdLst/>
                <a:ahLst/>
                <a:cxnLst/>
                <a:rect l="l" t="t" r="r" b="b"/>
                <a:pathLst>
                  <a:path w="11012" h="12836" extrusionOk="0">
                    <a:moveTo>
                      <a:pt x="0" y="0"/>
                    </a:moveTo>
                    <a:lnTo>
                      <a:pt x="0" y="12835"/>
                    </a:lnTo>
                    <a:lnTo>
                      <a:pt x="11012" y="12835"/>
                    </a:lnTo>
                    <a:lnTo>
                      <a:pt x="110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9"/>
              <p:cNvSpPr/>
              <p:nvPr/>
            </p:nvSpPr>
            <p:spPr>
              <a:xfrm>
                <a:off x="1478991" y="2135388"/>
                <a:ext cx="174615" cy="202162"/>
              </a:xfrm>
              <a:custGeom>
                <a:avLst/>
                <a:gdLst/>
                <a:ahLst/>
                <a:cxnLst/>
                <a:rect l="l" t="t" r="r" b="b"/>
                <a:pathLst>
                  <a:path w="11562" h="13386" extrusionOk="0">
                    <a:moveTo>
                      <a:pt x="11012" y="550"/>
                    </a:moveTo>
                    <a:lnTo>
                      <a:pt x="11012" y="12835"/>
                    </a:lnTo>
                    <a:lnTo>
                      <a:pt x="536" y="12835"/>
                    </a:lnTo>
                    <a:lnTo>
                      <a:pt x="536" y="550"/>
                    </a:lnTo>
                    <a:close/>
                    <a:moveTo>
                      <a:pt x="0" y="1"/>
                    </a:moveTo>
                    <a:lnTo>
                      <a:pt x="0" y="13385"/>
                    </a:lnTo>
                    <a:lnTo>
                      <a:pt x="11562" y="13385"/>
                    </a:lnTo>
                    <a:lnTo>
                      <a:pt x="1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9"/>
              <p:cNvSpPr/>
              <p:nvPr/>
            </p:nvSpPr>
            <p:spPr>
              <a:xfrm>
                <a:off x="1560938" y="2136913"/>
                <a:ext cx="10723" cy="206965"/>
              </a:xfrm>
              <a:custGeom>
                <a:avLst/>
                <a:gdLst/>
                <a:ahLst/>
                <a:cxnLst/>
                <a:rect l="l" t="t" r="r" b="b"/>
                <a:pathLst>
                  <a:path w="710" h="13704" extrusionOk="0">
                    <a:moveTo>
                      <a:pt x="0" y="1"/>
                    </a:moveTo>
                    <a:lnTo>
                      <a:pt x="0" y="13704"/>
                    </a:lnTo>
                    <a:lnTo>
                      <a:pt x="710" y="13704"/>
                    </a:lnTo>
                    <a:lnTo>
                      <a:pt x="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9"/>
              <p:cNvSpPr/>
              <p:nvPr/>
            </p:nvSpPr>
            <p:spPr>
              <a:xfrm>
                <a:off x="1475050" y="2228268"/>
                <a:ext cx="183375" cy="10934"/>
              </a:xfrm>
              <a:custGeom>
                <a:avLst/>
                <a:gdLst/>
                <a:ahLst/>
                <a:cxnLst/>
                <a:rect l="l" t="t" r="r" b="b"/>
                <a:pathLst>
                  <a:path w="12142" h="724" extrusionOk="0">
                    <a:moveTo>
                      <a:pt x="1" y="0"/>
                    </a:moveTo>
                    <a:lnTo>
                      <a:pt x="1" y="724"/>
                    </a:lnTo>
                    <a:lnTo>
                      <a:pt x="12141" y="724"/>
                    </a:lnTo>
                    <a:lnTo>
                      <a:pt x="12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9"/>
              <p:cNvSpPr/>
              <p:nvPr/>
            </p:nvSpPr>
            <p:spPr>
              <a:xfrm>
                <a:off x="1937250" y="2170350"/>
                <a:ext cx="232095" cy="315125"/>
              </a:xfrm>
              <a:custGeom>
                <a:avLst/>
                <a:gdLst/>
                <a:ahLst/>
                <a:cxnLst/>
                <a:rect l="l" t="t" r="r" b="b"/>
                <a:pathLst>
                  <a:path w="15368" h="25714" extrusionOk="0">
                    <a:moveTo>
                      <a:pt x="1" y="1"/>
                    </a:moveTo>
                    <a:lnTo>
                      <a:pt x="1" y="25714"/>
                    </a:lnTo>
                    <a:lnTo>
                      <a:pt x="15367" y="25714"/>
                    </a:lnTo>
                    <a:lnTo>
                      <a:pt x="15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9"/>
              <p:cNvSpPr/>
              <p:nvPr/>
            </p:nvSpPr>
            <p:spPr>
              <a:xfrm>
                <a:off x="2057221" y="1690242"/>
                <a:ext cx="396214" cy="373485"/>
              </a:xfrm>
              <a:custGeom>
                <a:avLst/>
                <a:gdLst/>
                <a:ahLst/>
                <a:cxnLst/>
                <a:rect l="l" t="t" r="r" b="b"/>
                <a:pathLst>
                  <a:path w="26235" h="24730" extrusionOk="0">
                    <a:moveTo>
                      <a:pt x="695" y="1"/>
                    </a:moveTo>
                    <a:lnTo>
                      <a:pt x="0" y="2851"/>
                    </a:lnTo>
                    <a:lnTo>
                      <a:pt x="160" y="2981"/>
                    </a:lnTo>
                    <a:lnTo>
                      <a:pt x="261" y="3083"/>
                    </a:lnTo>
                    <a:lnTo>
                      <a:pt x="377" y="3184"/>
                    </a:lnTo>
                    <a:lnTo>
                      <a:pt x="1882" y="4515"/>
                    </a:lnTo>
                    <a:lnTo>
                      <a:pt x="2373" y="4949"/>
                    </a:lnTo>
                    <a:lnTo>
                      <a:pt x="3618" y="6049"/>
                    </a:lnTo>
                    <a:lnTo>
                      <a:pt x="3748" y="6150"/>
                    </a:lnTo>
                    <a:lnTo>
                      <a:pt x="4066" y="6440"/>
                    </a:lnTo>
                    <a:lnTo>
                      <a:pt x="4240" y="6599"/>
                    </a:lnTo>
                    <a:lnTo>
                      <a:pt x="4544" y="6859"/>
                    </a:lnTo>
                    <a:lnTo>
                      <a:pt x="4804" y="7091"/>
                    </a:lnTo>
                    <a:lnTo>
                      <a:pt x="5846" y="8017"/>
                    </a:lnTo>
                    <a:lnTo>
                      <a:pt x="6165" y="8292"/>
                    </a:lnTo>
                    <a:lnTo>
                      <a:pt x="6960" y="9001"/>
                    </a:lnTo>
                    <a:lnTo>
                      <a:pt x="7409" y="9391"/>
                    </a:lnTo>
                    <a:lnTo>
                      <a:pt x="7713" y="9652"/>
                    </a:lnTo>
                    <a:lnTo>
                      <a:pt x="7944" y="9869"/>
                    </a:lnTo>
                    <a:lnTo>
                      <a:pt x="8104" y="10014"/>
                    </a:lnTo>
                    <a:lnTo>
                      <a:pt x="8335" y="10216"/>
                    </a:lnTo>
                    <a:lnTo>
                      <a:pt x="9565" y="11287"/>
                    </a:lnTo>
                    <a:lnTo>
                      <a:pt x="9840" y="11533"/>
                    </a:lnTo>
                    <a:lnTo>
                      <a:pt x="10057" y="11721"/>
                    </a:lnTo>
                    <a:lnTo>
                      <a:pt x="10216" y="11866"/>
                    </a:lnTo>
                    <a:lnTo>
                      <a:pt x="11808" y="13269"/>
                    </a:lnTo>
                    <a:lnTo>
                      <a:pt x="11996" y="13443"/>
                    </a:lnTo>
                    <a:lnTo>
                      <a:pt x="12430" y="13819"/>
                    </a:lnTo>
                    <a:lnTo>
                      <a:pt x="14600" y="15729"/>
                    </a:lnTo>
                    <a:lnTo>
                      <a:pt x="14861" y="15961"/>
                    </a:lnTo>
                    <a:lnTo>
                      <a:pt x="15903" y="16887"/>
                    </a:lnTo>
                    <a:lnTo>
                      <a:pt x="16525" y="17437"/>
                    </a:lnTo>
                    <a:lnTo>
                      <a:pt x="17017" y="17871"/>
                    </a:lnTo>
                    <a:lnTo>
                      <a:pt x="17466" y="18261"/>
                    </a:lnTo>
                    <a:lnTo>
                      <a:pt x="19622" y="20171"/>
                    </a:lnTo>
                    <a:lnTo>
                      <a:pt x="19896" y="20403"/>
                    </a:lnTo>
                    <a:lnTo>
                      <a:pt x="19998" y="20490"/>
                    </a:lnTo>
                    <a:lnTo>
                      <a:pt x="20620" y="21054"/>
                    </a:lnTo>
                    <a:lnTo>
                      <a:pt x="22052" y="22313"/>
                    </a:lnTo>
                    <a:lnTo>
                      <a:pt x="22544" y="22747"/>
                    </a:lnTo>
                    <a:lnTo>
                      <a:pt x="23065" y="23196"/>
                    </a:lnTo>
                    <a:lnTo>
                      <a:pt x="23355" y="23456"/>
                    </a:lnTo>
                    <a:lnTo>
                      <a:pt x="24802" y="24729"/>
                    </a:lnTo>
                    <a:lnTo>
                      <a:pt x="25930" y="23456"/>
                    </a:lnTo>
                    <a:lnTo>
                      <a:pt x="26147" y="23196"/>
                    </a:lnTo>
                    <a:lnTo>
                      <a:pt x="26234" y="23094"/>
                    </a:lnTo>
                    <a:lnTo>
                      <a:pt x="25366" y="22313"/>
                    </a:lnTo>
                    <a:lnTo>
                      <a:pt x="23253" y="20403"/>
                    </a:lnTo>
                    <a:lnTo>
                      <a:pt x="22993" y="20171"/>
                    </a:lnTo>
                    <a:lnTo>
                      <a:pt x="20895" y="18261"/>
                    </a:lnTo>
                    <a:lnTo>
                      <a:pt x="20461" y="17871"/>
                    </a:lnTo>
                    <a:lnTo>
                      <a:pt x="18464" y="16062"/>
                    </a:lnTo>
                    <a:lnTo>
                      <a:pt x="18088" y="15729"/>
                    </a:lnTo>
                    <a:lnTo>
                      <a:pt x="16366" y="14166"/>
                    </a:lnTo>
                    <a:lnTo>
                      <a:pt x="16207" y="14022"/>
                    </a:lnTo>
                    <a:lnTo>
                      <a:pt x="15990" y="13819"/>
                    </a:lnTo>
                    <a:lnTo>
                      <a:pt x="15556" y="13443"/>
                    </a:lnTo>
                    <a:lnTo>
                      <a:pt x="14412" y="12401"/>
                    </a:lnTo>
                    <a:lnTo>
                      <a:pt x="14094" y="12112"/>
                    </a:lnTo>
                    <a:lnTo>
                      <a:pt x="13443" y="11533"/>
                    </a:lnTo>
                    <a:lnTo>
                      <a:pt x="13182" y="11287"/>
                    </a:lnTo>
                    <a:lnTo>
                      <a:pt x="12314" y="10506"/>
                    </a:lnTo>
                    <a:lnTo>
                      <a:pt x="11996" y="10216"/>
                    </a:lnTo>
                    <a:lnTo>
                      <a:pt x="11084" y="9391"/>
                    </a:lnTo>
                    <a:lnTo>
                      <a:pt x="10650" y="9001"/>
                    </a:lnTo>
                    <a:lnTo>
                      <a:pt x="10216" y="8596"/>
                    </a:lnTo>
                    <a:lnTo>
                      <a:pt x="10057" y="8451"/>
                    </a:lnTo>
                    <a:lnTo>
                      <a:pt x="8538" y="7091"/>
                    </a:lnTo>
                    <a:lnTo>
                      <a:pt x="8277" y="6859"/>
                    </a:lnTo>
                    <a:lnTo>
                      <a:pt x="8104" y="6700"/>
                    </a:lnTo>
                    <a:lnTo>
                      <a:pt x="7944" y="6555"/>
                    </a:lnTo>
                    <a:lnTo>
                      <a:pt x="6179" y="4949"/>
                    </a:lnTo>
                    <a:lnTo>
                      <a:pt x="5702" y="4515"/>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9"/>
              <p:cNvSpPr/>
              <p:nvPr/>
            </p:nvSpPr>
            <p:spPr>
              <a:xfrm>
                <a:off x="1672394" y="1690242"/>
                <a:ext cx="396199" cy="373485"/>
              </a:xfrm>
              <a:custGeom>
                <a:avLst/>
                <a:gdLst/>
                <a:ahLst/>
                <a:cxnLst/>
                <a:rect l="l" t="t" r="r" b="b"/>
                <a:pathLst>
                  <a:path w="26234" h="24730" extrusionOk="0">
                    <a:moveTo>
                      <a:pt x="26176" y="1"/>
                    </a:moveTo>
                    <a:lnTo>
                      <a:pt x="21054" y="4515"/>
                    </a:lnTo>
                    <a:lnTo>
                      <a:pt x="20576" y="4949"/>
                    </a:lnTo>
                    <a:lnTo>
                      <a:pt x="18406" y="6859"/>
                    </a:lnTo>
                    <a:lnTo>
                      <a:pt x="18145" y="7091"/>
                    </a:lnTo>
                    <a:lnTo>
                      <a:pt x="15975" y="9001"/>
                    </a:lnTo>
                    <a:lnTo>
                      <a:pt x="15541" y="9391"/>
                    </a:lnTo>
                    <a:lnTo>
                      <a:pt x="13385" y="11287"/>
                    </a:lnTo>
                    <a:lnTo>
                      <a:pt x="13110" y="11533"/>
                    </a:lnTo>
                    <a:lnTo>
                      <a:pt x="10954" y="13443"/>
                    </a:lnTo>
                    <a:lnTo>
                      <a:pt x="10505" y="13819"/>
                    </a:lnTo>
                    <a:lnTo>
                      <a:pt x="8827" y="15310"/>
                    </a:lnTo>
                    <a:lnTo>
                      <a:pt x="8668" y="15440"/>
                    </a:lnTo>
                    <a:lnTo>
                      <a:pt x="8349" y="15729"/>
                    </a:lnTo>
                    <a:lnTo>
                      <a:pt x="8089" y="15961"/>
                    </a:lnTo>
                    <a:lnTo>
                      <a:pt x="6888" y="17017"/>
                    </a:lnTo>
                    <a:lnTo>
                      <a:pt x="6569" y="17306"/>
                    </a:lnTo>
                    <a:lnTo>
                      <a:pt x="5918" y="17871"/>
                    </a:lnTo>
                    <a:lnTo>
                      <a:pt x="5484" y="18261"/>
                    </a:lnTo>
                    <a:lnTo>
                      <a:pt x="4790" y="18869"/>
                    </a:lnTo>
                    <a:lnTo>
                      <a:pt x="4471" y="19159"/>
                    </a:lnTo>
                    <a:lnTo>
                      <a:pt x="3314" y="20171"/>
                    </a:lnTo>
                    <a:lnTo>
                      <a:pt x="3053" y="20403"/>
                    </a:lnTo>
                    <a:lnTo>
                      <a:pt x="2677" y="20736"/>
                    </a:lnTo>
                    <a:lnTo>
                      <a:pt x="2518" y="20866"/>
                    </a:lnTo>
                    <a:lnTo>
                      <a:pt x="897" y="22313"/>
                    </a:lnTo>
                    <a:lnTo>
                      <a:pt x="0" y="23094"/>
                    </a:lnTo>
                    <a:lnTo>
                      <a:pt x="87" y="23196"/>
                    </a:lnTo>
                    <a:lnTo>
                      <a:pt x="304" y="23456"/>
                    </a:lnTo>
                    <a:lnTo>
                      <a:pt x="1433" y="24729"/>
                    </a:lnTo>
                    <a:lnTo>
                      <a:pt x="2894" y="23456"/>
                    </a:lnTo>
                    <a:lnTo>
                      <a:pt x="3169" y="23196"/>
                    </a:lnTo>
                    <a:lnTo>
                      <a:pt x="4081" y="22400"/>
                    </a:lnTo>
                    <a:lnTo>
                      <a:pt x="4182" y="22313"/>
                    </a:lnTo>
                    <a:lnTo>
                      <a:pt x="4500" y="22038"/>
                    </a:lnTo>
                    <a:lnTo>
                      <a:pt x="5614" y="21054"/>
                    </a:lnTo>
                    <a:lnTo>
                      <a:pt x="6251" y="20490"/>
                    </a:lnTo>
                    <a:lnTo>
                      <a:pt x="6338" y="20403"/>
                    </a:lnTo>
                    <a:lnTo>
                      <a:pt x="6613" y="20171"/>
                    </a:lnTo>
                    <a:lnTo>
                      <a:pt x="8668" y="18348"/>
                    </a:lnTo>
                    <a:lnTo>
                      <a:pt x="9217" y="17871"/>
                    </a:lnTo>
                    <a:lnTo>
                      <a:pt x="9709" y="17437"/>
                    </a:lnTo>
                    <a:lnTo>
                      <a:pt x="10346" y="16887"/>
                    </a:lnTo>
                    <a:lnTo>
                      <a:pt x="10780" y="16496"/>
                    </a:lnTo>
                    <a:lnTo>
                      <a:pt x="10939" y="16351"/>
                    </a:lnTo>
                    <a:lnTo>
                      <a:pt x="11373" y="15961"/>
                    </a:lnTo>
                    <a:lnTo>
                      <a:pt x="11634" y="15729"/>
                    </a:lnTo>
                    <a:lnTo>
                      <a:pt x="12719" y="14774"/>
                    </a:lnTo>
                    <a:lnTo>
                      <a:pt x="13037" y="14499"/>
                    </a:lnTo>
                    <a:lnTo>
                      <a:pt x="13804" y="13819"/>
                    </a:lnTo>
                    <a:lnTo>
                      <a:pt x="14238" y="13443"/>
                    </a:lnTo>
                    <a:lnTo>
                      <a:pt x="14427" y="13269"/>
                    </a:lnTo>
                    <a:lnTo>
                      <a:pt x="14817" y="12922"/>
                    </a:lnTo>
                    <a:lnTo>
                      <a:pt x="15136" y="12647"/>
                    </a:lnTo>
                    <a:lnTo>
                      <a:pt x="16409" y="11533"/>
                    </a:lnTo>
                    <a:lnTo>
                      <a:pt x="16669" y="11287"/>
                    </a:lnTo>
                    <a:lnTo>
                      <a:pt x="16930" y="11070"/>
                    </a:lnTo>
                    <a:lnTo>
                      <a:pt x="17089" y="10925"/>
                    </a:lnTo>
                    <a:lnTo>
                      <a:pt x="17899" y="10216"/>
                    </a:lnTo>
                    <a:lnTo>
                      <a:pt x="18521" y="9652"/>
                    </a:lnTo>
                    <a:lnTo>
                      <a:pt x="18825" y="9391"/>
                    </a:lnTo>
                    <a:lnTo>
                      <a:pt x="19274" y="9001"/>
                    </a:lnTo>
                    <a:lnTo>
                      <a:pt x="21430" y="7091"/>
                    </a:lnTo>
                    <a:lnTo>
                      <a:pt x="21705" y="6859"/>
                    </a:lnTo>
                    <a:lnTo>
                      <a:pt x="21994" y="6599"/>
                    </a:lnTo>
                    <a:lnTo>
                      <a:pt x="22616" y="6049"/>
                    </a:lnTo>
                    <a:lnTo>
                      <a:pt x="23861" y="4949"/>
                    </a:lnTo>
                    <a:lnTo>
                      <a:pt x="24353" y="4515"/>
                    </a:lnTo>
                    <a:lnTo>
                      <a:pt x="25858" y="3184"/>
                    </a:lnTo>
                    <a:lnTo>
                      <a:pt x="26089" y="2981"/>
                    </a:lnTo>
                    <a:lnTo>
                      <a:pt x="26162" y="2923"/>
                    </a:lnTo>
                    <a:lnTo>
                      <a:pt x="26234" y="2851"/>
                    </a:lnTo>
                    <a:lnTo>
                      <a:pt x="26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2" name="Google Shape;2312;p39"/>
            <p:cNvGrpSpPr/>
            <p:nvPr/>
          </p:nvGrpSpPr>
          <p:grpSpPr>
            <a:xfrm>
              <a:off x="2215215" y="2422466"/>
              <a:ext cx="374221" cy="864640"/>
              <a:chOff x="2936583" y="3029488"/>
              <a:chExt cx="518598" cy="1198227"/>
            </a:xfrm>
          </p:grpSpPr>
          <p:sp>
            <p:nvSpPr>
              <p:cNvPr id="2313" name="Google Shape;2313;p39"/>
              <p:cNvSpPr/>
              <p:nvPr/>
            </p:nvSpPr>
            <p:spPr>
              <a:xfrm>
                <a:off x="2936583" y="3029488"/>
                <a:ext cx="518598" cy="1057150"/>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9"/>
              <p:cNvSpPr/>
              <p:nvPr/>
            </p:nvSpPr>
            <p:spPr>
              <a:xfrm>
                <a:off x="3070379" y="32687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5" name="Google Shape;2315;p39"/>
            <p:cNvSpPr/>
            <p:nvPr/>
          </p:nvSpPr>
          <p:spPr>
            <a:xfrm flipH="1">
              <a:off x="2528916" y="2926600"/>
              <a:ext cx="228996" cy="349016"/>
            </a:xfrm>
            <a:custGeom>
              <a:avLst/>
              <a:gdLst/>
              <a:ahLst/>
              <a:cxnLst/>
              <a:rect l="l" t="t" r="r" b="b"/>
              <a:pathLst>
                <a:path w="8270" h="12601" extrusionOk="0">
                  <a:moveTo>
                    <a:pt x="4463" y="1"/>
                  </a:moveTo>
                  <a:lnTo>
                    <a:pt x="105" y="5802"/>
                  </a:lnTo>
                  <a:lnTo>
                    <a:pt x="2547" y="5854"/>
                  </a:lnTo>
                  <a:lnTo>
                    <a:pt x="0" y="9241"/>
                  </a:lnTo>
                  <a:lnTo>
                    <a:pt x="3597" y="9319"/>
                  </a:lnTo>
                  <a:lnTo>
                    <a:pt x="3597" y="12601"/>
                  </a:lnTo>
                  <a:lnTo>
                    <a:pt x="4909" y="12601"/>
                  </a:lnTo>
                  <a:lnTo>
                    <a:pt x="4909" y="9346"/>
                  </a:lnTo>
                  <a:lnTo>
                    <a:pt x="8190" y="9424"/>
                  </a:lnTo>
                  <a:lnTo>
                    <a:pt x="5907" y="5933"/>
                  </a:lnTo>
                  <a:lnTo>
                    <a:pt x="5907" y="5933"/>
                  </a:lnTo>
                  <a:lnTo>
                    <a:pt x="8269" y="5986"/>
                  </a:lnTo>
                  <a:lnTo>
                    <a:pt x="44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6" name="Google Shape;2316;p39"/>
          <p:cNvGrpSpPr/>
          <p:nvPr/>
        </p:nvGrpSpPr>
        <p:grpSpPr>
          <a:xfrm>
            <a:off x="6301381" y="2527517"/>
            <a:ext cx="2456521" cy="898754"/>
            <a:chOff x="6518781" y="2375117"/>
            <a:chExt cx="2456521" cy="898754"/>
          </a:xfrm>
        </p:grpSpPr>
        <p:grpSp>
          <p:nvGrpSpPr>
            <p:cNvPr id="2317" name="Google Shape;2317;p39"/>
            <p:cNvGrpSpPr/>
            <p:nvPr/>
          </p:nvGrpSpPr>
          <p:grpSpPr>
            <a:xfrm>
              <a:off x="7086125" y="2375117"/>
              <a:ext cx="1633225" cy="435596"/>
              <a:chOff x="6568892" y="1830022"/>
              <a:chExt cx="1465959" cy="390950"/>
            </a:xfrm>
          </p:grpSpPr>
          <p:sp>
            <p:nvSpPr>
              <p:cNvPr id="2318" name="Google Shape;2318;p39"/>
              <p:cNvSpPr/>
              <p:nvPr/>
            </p:nvSpPr>
            <p:spPr>
              <a:xfrm>
                <a:off x="7508811" y="2069279"/>
                <a:ext cx="115905" cy="115905"/>
              </a:xfrm>
              <a:custGeom>
                <a:avLst/>
                <a:gdLst/>
                <a:ahLst/>
                <a:cxnLst/>
                <a:rect l="l" t="t" r="r" b="b"/>
                <a:pathLst>
                  <a:path w="5697" h="5697" extrusionOk="0">
                    <a:moveTo>
                      <a:pt x="2835" y="1"/>
                    </a:moveTo>
                    <a:cubicBezTo>
                      <a:pt x="1286" y="1"/>
                      <a:pt x="0" y="1261"/>
                      <a:pt x="0" y="2836"/>
                    </a:cubicBezTo>
                    <a:cubicBezTo>
                      <a:pt x="0" y="4411"/>
                      <a:pt x="1286" y="5697"/>
                      <a:pt x="2835" y="5697"/>
                    </a:cubicBezTo>
                    <a:cubicBezTo>
                      <a:pt x="4410" y="5697"/>
                      <a:pt x="5696" y="4411"/>
                      <a:pt x="5696" y="2836"/>
                    </a:cubicBezTo>
                    <a:cubicBezTo>
                      <a:pt x="5696" y="1261"/>
                      <a:pt x="4410" y="1"/>
                      <a:pt x="283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9"/>
              <p:cNvSpPr/>
              <p:nvPr/>
            </p:nvSpPr>
            <p:spPr>
              <a:xfrm>
                <a:off x="7446311" y="2006800"/>
                <a:ext cx="240356" cy="120178"/>
              </a:xfrm>
              <a:custGeom>
                <a:avLst/>
                <a:gdLst/>
                <a:ahLst/>
                <a:cxnLst/>
                <a:rect l="l" t="t" r="r" b="b"/>
                <a:pathLst>
                  <a:path w="11814" h="5907" extrusionOk="0">
                    <a:moveTo>
                      <a:pt x="5907" y="0"/>
                    </a:moveTo>
                    <a:cubicBezTo>
                      <a:pt x="2652" y="0"/>
                      <a:pt x="1" y="2652"/>
                      <a:pt x="1" y="5907"/>
                    </a:cubicBezTo>
                    <a:lnTo>
                      <a:pt x="1313" y="5907"/>
                    </a:lnTo>
                    <a:cubicBezTo>
                      <a:pt x="1313" y="3387"/>
                      <a:pt x="3387" y="1313"/>
                      <a:pt x="5907" y="1313"/>
                    </a:cubicBezTo>
                    <a:cubicBezTo>
                      <a:pt x="8453" y="1313"/>
                      <a:pt x="10501" y="3387"/>
                      <a:pt x="10501" y="5907"/>
                    </a:cubicBezTo>
                    <a:lnTo>
                      <a:pt x="11813" y="5907"/>
                    </a:lnTo>
                    <a:cubicBezTo>
                      <a:pt x="11813" y="2652"/>
                      <a:pt x="9188" y="0"/>
                      <a:pt x="590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9"/>
              <p:cNvSpPr/>
              <p:nvPr/>
            </p:nvSpPr>
            <p:spPr>
              <a:xfrm>
                <a:off x="6568892" y="1909611"/>
                <a:ext cx="1465959" cy="311360"/>
              </a:xfrm>
              <a:custGeom>
                <a:avLst/>
                <a:gdLst/>
                <a:ahLst/>
                <a:cxnLst/>
                <a:rect l="l" t="t" r="r" b="b"/>
                <a:pathLst>
                  <a:path w="72055" h="15304" extrusionOk="0">
                    <a:moveTo>
                      <a:pt x="13597" y="0"/>
                    </a:moveTo>
                    <a:lnTo>
                      <a:pt x="0" y="9056"/>
                    </a:lnTo>
                    <a:lnTo>
                      <a:pt x="735" y="10132"/>
                    </a:lnTo>
                    <a:lnTo>
                      <a:pt x="13387" y="1706"/>
                    </a:lnTo>
                    <a:lnTo>
                      <a:pt x="26118" y="15304"/>
                    </a:lnTo>
                    <a:lnTo>
                      <a:pt x="36933" y="6904"/>
                    </a:lnTo>
                    <a:lnTo>
                      <a:pt x="49165" y="14884"/>
                    </a:lnTo>
                    <a:lnTo>
                      <a:pt x="65099" y="3622"/>
                    </a:lnTo>
                    <a:lnTo>
                      <a:pt x="71110" y="9739"/>
                    </a:lnTo>
                    <a:lnTo>
                      <a:pt x="72055" y="8820"/>
                    </a:lnTo>
                    <a:lnTo>
                      <a:pt x="65256" y="1916"/>
                    </a:lnTo>
                    <a:lnTo>
                      <a:pt x="49139" y="13282"/>
                    </a:lnTo>
                    <a:lnTo>
                      <a:pt x="36881" y="5302"/>
                    </a:lnTo>
                    <a:lnTo>
                      <a:pt x="26250" y="13519"/>
                    </a:lnTo>
                    <a:lnTo>
                      <a:pt x="1359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9"/>
              <p:cNvSpPr/>
              <p:nvPr/>
            </p:nvSpPr>
            <p:spPr>
              <a:xfrm>
                <a:off x="6682641" y="2030827"/>
                <a:ext cx="316161" cy="130859"/>
              </a:xfrm>
              <a:custGeom>
                <a:avLst/>
                <a:gdLst/>
                <a:ahLst/>
                <a:cxnLst/>
                <a:rect l="l" t="t" r="r" b="b"/>
                <a:pathLst>
                  <a:path w="15540" h="6432" extrusionOk="0">
                    <a:moveTo>
                      <a:pt x="945" y="1"/>
                    </a:moveTo>
                    <a:lnTo>
                      <a:pt x="0" y="919"/>
                    </a:lnTo>
                    <a:lnTo>
                      <a:pt x="4515" y="5461"/>
                    </a:lnTo>
                    <a:lnTo>
                      <a:pt x="8190" y="3282"/>
                    </a:lnTo>
                    <a:lnTo>
                      <a:pt x="10894" y="6432"/>
                    </a:lnTo>
                    <a:lnTo>
                      <a:pt x="15540" y="2494"/>
                    </a:lnTo>
                    <a:lnTo>
                      <a:pt x="14700" y="1497"/>
                    </a:lnTo>
                    <a:lnTo>
                      <a:pt x="11051" y="4568"/>
                    </a:lnTo>
                    <a:lnTo>
                      <a:pt x="8479" y="1602"/>
                    </a:lnTo>
                    <a:lnTo>
                      <a:pt x="4725" y="3807"/>
                    </a:lnTo>
                    <a:lnTo>
                      <a:pt x="94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9"/>
              <p:cNvSpPr/>
              <p:nvPr/>
            </p:nvSpPr>
            <p:spPr>
              <a:xfrm>
                <a:off x="7209210" y="2095992"/>
                <a:ext cx="215230" cy="103088"/>
              </a:xfrm>
              <a:custGeom>
                <a:avLst/>
                <a:gdLst/>
                <a:ahLst/>
                <a:cxnLst/>
                <a:rect l="l" t="t" r="r" b="b"/>
                <a:pathLst>
                  <a:path w="10579" h="5067" extrusionOk="0">
                    <a:moveTo>
                      <a:pt x="9896" y="0"/>
                    </a:moveTo>
                    <a:lnTo>
                      <a:pt x="4358" y="3465"/>
                    </a:lnTo>
                    <a:lnTo>
                      <a:pt x="788" y="788"/>
                    </a:lnTo>
                    <a:lnTo>
                      <a:pt x="0" y="1838"/>
                    </a:lnTo>
                    <a:lnTo>
                      <a:pt x="4305" y="5066"/>
                    </a:lnTo>
                    <a:lnTo>
                      <a:pt x="10579" y="1103"/>
                    </a:lnTo>
                    <a:lnTo>
                      <a:pt x="989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9"/>
              <p:cNvSpPr/>
              <p:nvPr/>
            </p:nvSpPr>
            <p:spPr>
              <a:xfrm>
                <a:off x="7120018" y="1830022"/>
                <a:ext cx="323018" cy="120198"/>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4" name="Google Shape;2324;p39"/>
            <p:cNvGrpSpPr/>
            <p:nvPr/>
          </p:nvGrpSpPr>
          <p:grpSpPr>
            <a:xfrm>
              <a:off x="7596289" y="2968348"/>
              <a:ext cx="1171309" cy="283606"/>
              <a:chOff x="130732" y="4768445"/>
              <a:chExt cx="1295695" cy="313723"/>
            </a:xfrm>
          </p:grpSpPr>
          <p:sp>
            <p:nvSpPr>
              <p:cNvPr id="2325" name="Google Shape;2325;p39"/>
              <p:cNvSpPr/>
              <p:nvPr/>
            </p:nvSpPr>
            <p:spPr>
              <a:xfrm>
                <a:off x="827067" y="4768445"/>
                <a:ext cx="599360" cy="313723"/>
              </a:xfrm>
              <a:custGeom>
                <a:avLst/>
                <a:gdLst/>
                <a:ahLst/>
                <a:cxnLst/>
                <a:rect l="l" t="t" r="r" b="b"/>
                <a:pathLst>
                  <a:path w="33653" h="17615" extrusionOk="0">
                    <a:moveTo>
                      <a:pt x="32340" y="1313"/>
                    </a:moveTo>
                    <a:lnTo>
                      <a:pt x="32340" y="16301"/>
                    </a:lnTo>
                    <a:lnTo>
                      <a:pt x="8794" y="16301"/>
                    </a:lnTo>
                    <a:cubicBezTo>
                      <a:pt x="7665" y="16301"/>
                      <a:pt x="6720" y="15383"/>
                      <a:pt x="6720" y="14228"/>
                    </a:cubicBezTo>
                    <a:cubicBezTo>
                      <a:pt x="6720" y="13114"/>
                      <a:pt x="7640" y="12180"/>
                      <a:pt x="8748" y="12180"/>
                    </a:cubicBezTo>
                    <a:cubicBezTo>
                      <a:pt x="8763" y="12180"/>
                      <a:pt x="8779" y="12180"/>
                      <a:pt x="8794" y="12180"/>
                    </a:cubicBezTo>
                    <a:lnTo>
                      <a:pt x="11918" y="12180"/>
                    </a:lnTo>
                    <a:cubicBezTo>
                      <a:pt x="13782" y="12180"/>
                      <a:pt x="15278" y="10658"/>
                      <a:pt x="15278" y="8794"/>
                    </a:cubicBezTo>
                    <a:cubicBezTo>
                      <a:pt x="15278" y="6930"/>
                      <a:pt x="13782" y="5434"/>
                      <a:pt x="11918" y="5434"/>
                    </a:cubicBezTo>
                    <a:lnTo>
                      <a:pt x="3360" y="5434"/>
                    </a:lnTo>
                    <a:cubicBezTo>
                      <a:pt x="2232" y="5434"/>
                      <a:pt x="1313" y="4515"/>
                      <a:pt x="1313" y="3360"/>
                    </a:cubicBezTo>
                    <a:cubicBezTo>
                      <a:pt x="1313" y="2232"/>
                      <a:pt x="2232" y="1313"/>
                      <a:pt x="3360" y="1313"/>
                    </a:cubicBezTo>
                    <a:close/>
                    <a:moveTo>
                      <a:pt x="3360" y="0"/>
                    </a:moveTo>
                    <a:cubicBezTo>
                      <a:pt x="1523" y="0"/>
                      <a:pt x="1" y="1497"/>
                      <a:pt x="1" y="3360"/>
                    </a:cubicBezTo>
                    <a:cubicBezTo>
                      <a:pt x="1" y="5224"/>
                      <a:pt x="1523" y="6746"/>
                      <a:pt x="3360" y="6746"/>
                    </a:cubicBezTo>
                    <a:lnTo>
                      <a:pt x="11918" y="6746"/>
                    </a:lnTo>
                    <a:cubicBezTo>
                      <a:pt x="13047" y="6746"/>
                      <a:pt x="13965" y="7665"/>
                      <a:pt x="13965" y="8794"/>
                    </a:cubicBezTo>
                    <a:cubicBezTo>
                      <a:pt x="13965" y="9949"/>
                      <a:pt x="13047" y="10868"/>
                      <a:pt x="11918" y="10868"/>
                    </a:cubicBezTo>
                    <a:lnTo>
                      <a:pt x="8794" y="10868"/>
                    </a:lnTo>
                    <a:cubicBezTo>
                      <a:pt x="8778" y="10867"/>
                      <a:pt x="8762" y="10867"/>
                      <a:pt x="8747" y="10867"/>
                    </a:cubicBezTo>
                    <a:cubicBezTo>
                      <a:pt x="6905" y="10867"/>
                      <a:pt x="5408" y="12380"/>
                      <a:pt x="5408" y="14228"/>
                    </a:cubicBezTo>
                    <a:cubicBezTo>
                      <a:pt x="5408" y="16101"/>
                      <a:pt x="6905" y="17614"/>
                      <a:pt x="8747" y="17614"/>
                    </a:cubicBezTo>
                    <a:cubicBezTo>
                      <a:pt x="8762" y="17614"/>
                      <a:pt x="8778" y="17614"/>
                      <a:pt x="8794" y="17614"/>
                    </a:cubicBezTo>
                    <a:lnTo>
                      <a:pt x="33652" y="17614"/>
                    </a:lnTo>
                    <a:lnTo>
                      <a:pt x="33652"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9"/>
              <p:cNvSpPr/>
              <p:nvPr/>
            </p:nvSpPr>
            <p:spPr>
              <a:xfrm>
                <a:off x="130732" y="4768445"/>
                <a:ext cx="657331" cy="313705"/>
              </a:xfrm>
              <a:custGeom>
                <a:avLst/>
                <a:gdLst/>
                <a:ahLst/>
                <a:cxnLst/>
                <a:rect l="l" t="t" r="r" b="b"/>
                <a:pathLst>
                  <a:path w="36908" h="17614" extrusionOk="0">
                    <a:moveTo>
                      <a:pt x="9083" y="0"/>
                    </a:moveTo>
                    <a:lnTo>
                      <a:pt x="9083" y="1313"/>
                    </a:lnTo>
                    <a:lnTo>
                      <a:pt x="12154" y="1313"/>
                    </a:lnTo>
                    <a:cubicBezTo>
                      <a:pt x="13283" y="1313"/>
                      <a:pt x="14202" y="2232"/>
                      <a:pt x="14202" y="3360"/>
                    </a:cubicBezTo>
                    <a:cubicBezTo>
                      <a:pt x="14202" y="4515"/>
                      <a:pt x="13283" y="5434"/>
                      <a:pt x="12154" y="5434"/>
                    </a:cubicBezTo>
                    <a:lnTo>
                      <a:pt x="10028" y="5434"/>
                    </a:lnTo>
                    <a:cubicBezTo>
                      <a:pt x="8164" y="5434"/>
                      <a:pt x="6668" y="6930"/>
                      <a:pt x="6668" y="8794"/>
                    </a:cubicBezTo>
                    <a:cubicBezTo>
                      <a:pt x="6668" y="10658"/>
                      <a:pt x="8164" y="12180"/>
                      <a:pt x="10028" y="12180"/>
                    </a:cubicBezTo>
                    <a:lnTo>
                      <a:pt x="33574" y="12180"/>
                    </a:lnTo>
                    <a:cubicBezTo>
                      <a:pt x="34703" y="12180"/>
                      <a:pt x="35595" y="13099"/>
                      <a:pt x="35595" y="14228"/>
                    </a:cubicBezTo>
                    <a:cubicBezTo>
                      <a:pt x="35595" y="15356"/>
                      <a:pt x="34703" y="16275"/>
                      <a:pt x="33574" y="16301"/>
                    </a:cubicBezTo>
                    <a:lnTo>
                      <a:pt x="1" y="16301"/>
                    </a:lnTo>
                    <a:lnTo>
                      <a:pt x="1" y="17614"/>
                    </a:lnTo>
                    <a:lnTo>
                      <a:pt x="33574" y="17614"/>
                    </a:lnTo>
                    <a:cubicBezTo>
                      <a:pt x="35411" y="17588"/>
                      <a:pt x="36908" y="16091"/>
                      <a:pt x="36908" y="14228"/>
                    </a:cubicBezTo>
                    <a:cubicBezTo>
                      <a:pt x="36908" y="12390"/>
                      <a:pt x="35411" y="10894"/>
                      <a:pt x="33574" y="10868"/>
                    </a:cubicBezTo>
                    <a:lnTo>
                      <a:pt x="10028" y="10868"/>
                    </a:lnTo>
                    <a:cubicBezTo>
                      <a:pt x="8899" y="10868"/>
                      <a:pt x="7981" y="9949"/>
                      <a:pt x="7981" y="8794"/>
                    </a:cubicBezTo>
                    <a:cubicBezTo>
                      <a:pt x="7981" y="7665"/>
                      <a:pt x="8899" y="6746"/>
                      <a:pt x="10028" y="6746"/>
                    </a:cubicBezTo>
                    <a:lnTo>
                      <a:pt x="12154" y="6746"/>
                    </a:lnTo>
                    <a:cubicBezTo>
                      <a:pt x="14018" y="6746"/>
                      <a:pt x="15514" y="5224"/>
                      <a:pt x="15514" y="3360"/>
                    </a:cubicBezTo>
                    <a:cubicBezTo>
                      <a:pt x="15514" y="1497"/>
                      <a:pt x="14018" y="0"/>
                      <a:pt x="1215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7" name="Google Shape;2327;p39"/>
            <p:cNvSpPr/>
            <p:nvPr/>
          </p:nvSpPr>
          <p:spPr>
            <a:xfrm>
              <a:off x="8564800" y="2857541"/>
              <a:ext cx="172453" cy="261600"/>
            </a:xfrm>
            <a:custGeom>
              <a:avLst/>
              <a:gdLst/>
              <a:ahLst/>
              <a:cxnLst/>
              <a:rect l="l" t="t" r="r" b="b"/>
              <a:pathLst>
                <a:path w="8322" h="12627" extrusionOk="0">
                  <a:moveTo>
                    <a:pt x="3806" y="0"/>
                  </a:moveTo>
                  <a:lnTo>
                    <a:pt x="0" y="5985"/>
                  </a:lnTo>
                  <a:lnTo>
                    <a:pt x="2363" y="5933"/>
                  </a:lnTo>
                  <a:lnTo>
                    <a:pt x="132" y="9424"/>
                  </a:lnTo>
                  <a:lnTo>
                    <a:pt x="3491" y="9345"/>
                  </a:lnTo>
                  <a:lnTo>
                    <a:pt x="3491" y="12626"/>
                  </a:lnTo>
                  <a:lnTo>
                    <a:pt x="4804" y="12626"/>
                  </a:lnTo>
                  <a:lnTo>
                    <a:pt x="4804" y="9319"/>
                  </a:lnTo>
                  <a:lnTo>
                    <a:pt x="8321" y="9267"/>
                  </a:lnTo>
                  <a:lnTo>
                    <a:pt x="5749" y="5854"/>
                  </a:lnTo>
                  <a:lnTo>
                    <a:pt x="8190" y="5802"/>
                  </a:lnTo>
                  <a:lnTo>
                    <a:pt x="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8" name="Google Shape;2328;p39"/>
            <p:cNvGrpSpPr/>
            <p:nvPr/>
          </p:nvGrpSpPr>
          <p:grpSpPr>
            <a:xfrm>
              <a:off x="8626274" y="2604453"/>
              <a:ext cx="265522" cy="613492"/>
              <a:chOff x="2936583" y="3029488"/>
              <a:chExt cx="518598" cy="1198227"/>
            </a:xfrm>
          </p:grpSpPr>
          <p:sp>
            <p:nvSpPr>
              <p:cNvPr id="2329" name="Google Shape;2329;p39"/>
              <p:cNvSpPr/>
              <p:nvPr/>
            </p:nvSpPr>
            <p:spPr>
              <a:xfrm>
                <a:off x="2936583" y="3029488"/>
                <a:ext cx="518598" cy="1057150"/>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3070379" y="32687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1" name="Google Shape;2331;p39"/>
            <p:cNvSpPr/>
            <p:nvPr/>
          </p:nvSpPr>
          <p:spPr>
            <a:xfrm>
              <a:off x="8802850" y="2979353"/>
              <a:ext cx="172453" cy="261600"/>
            </a:xfrm>
            <a:custGeom>
              <a:avLst/>
              <a:gdLst/>
              <a:ahLst/>
              <a:cxnLst/>
              <a:rect l="l" t="t" r="r" b="b"/>
              <a:pathLst>
                <a:path w="8322" h="12627" extrusionOk="0">
                  <a:moveTo>
                    <a:pt x="3806" y="0"/>
                  </a:moveTo>
                  <a:lnTo>
                    <a:pt x="0" y="5985"/>
                  </a:lnTo>
                  <a:lnTo>
                    <a:pt x="2363" y="5933"/>
                  </a:lnTo>
                  <a:lnTo>
                    <a:pt x="132" y="9424"/>
                  </a:lnTo>
                  <a:lnTo>
                    <a:pt x="3491" y="9345"/>
                  </a:lnTo>
                  <a:lnTo>
                    <a:pt x="3491" y="12626"/>
                  </a:lnTo>
                  <a:lnTo>
                    <a:pt x="4804" y="12626"/>
                  </a:lnTo>
                  <a:lnTo>
                    <a:pt x="4804" y="9319"/>
                  </a:lnTo>
                  <a:lnTo>
                    <a:pt x="8321" y="9267"/>
                  </a:lnTo>
                  <a:lnTo>
                    <a:pt x="5749" y="5854"/>
                  </a:lnTo>
                  <a:lnTo>
                    <a:pt x="8190" y="5802"/>
                  </a:lnTo>
                  <a:lnTo>
                    <a:pt x="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2" name="Google Shape;2332;p39"/>
            <p:cNvGrpSpPr/>
            <p:nvPr/>
          </p:nvGrpSpPr>
          <p:grpSpPr>
            <a:xfrm>
              <a:off x="6518781" y="2548520"/>
              <a:ext cx="1176201" cy="725352"/>
              <a:chOff x="3533250" y="3717700"/>
              <a:chExt cx="1919075" cy="1183475"/>
            </a:xfrm>
          </p:grpSpPr>
          <p:sp>
            <p:nvSpPr>
              <p:cNvPr id="2333" name="Google Shape;2333;p39"/>
              <p:cNvSpPr/>
              <p:nvPr/>
            </p:nvSpPr>
            <p:spPr>
              <a:xfrm>
                <a:off x="4893425" y="4214200"/>
                <a:ext cx="474625" cy="686975"/>
              </a:xfrm>
              <a:custGeom>
                <a:avLst/>
                <a:gdLst/>
                <a:ahLst/>
                <a:cxnLst/>
                <a:rect l="l" t="t" r="r" b="b"/>
                <a:pathLst>
                  <a:path w="18985" h="27479" extrusionOk="0">
                    <a:moveTo>
                      <a:pt x="0" y="1"/>
                    </a:moveTo>
                    <a:lnTo>
                      <a:pt x="0" y="27479"/>
                    </a:lnTo>
                    <a:lnTo>
                      <a:pt x="18985" y="27479"/>
                    </a:lnTo>
                    <a:lnTo>
                      <a:pt x="189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9"/>
              <p:cNvSpPr/>
              <p:nvPr/>
            </p:nvSpPr>
            <p:spPr>
              <a:xfrm>
                <a:off x="4768625" y="3981225"/>
                <a:ext cx="683700" cy="233000"/>
              </a:xfrm>
              <a:custGeom>
                <a:avLst/>
                <a:gdLst/>
                <a:ahLst/>
                <a:cxnLst/>
                <a:rect l="l" t="t" r="r" b="b"/>
                <a:pathLst>
                  <a:path w="27348" h="9320" extrusionOk="0">
                    <a:moveTo>
                      <a:pt x="0" y="1"/>
                    </a:moveTo>
                    <a:lnTo>
                      <a:pt x="8595" y="9320"/>
                    </a:lnTo>
                    <a:lnTo>
                      <a:pt x="27348" y="9320"/>
                    </a:lnTo>
                    <a:lnTo>
                      <a:pt x="206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9"/>
              <p:cNvSpPr/>
              <p:nvPr/>
            </p:nvSpPr>
            <p:spPr>
              <a:xfrm>
                <a:off x="4971925" y="4306075"/>
                <a:ext cx="319075" cy="595100"/>
              </a:xfrm>
              <a:custGeom>
                <a:avLst/>
                <a:gdLst/>
                <a:ahLst/>
                <a:cxnLst/>
                <a:rect l="l" t="t" r="r" b="b"/>
                <a:pathLst>
                  <a:path w="12763" h="23804" extrusionOk="0">
                    <a:moveTo>
                      <a:pt x="0" y="1"/>
                    </a:moveTo>
                    <a:lnTo>
                      <a:pt x="0" y="23804"/>
                    </a:lnTo>
                    <a:lnTo>
                      <a:pt x="12762" y="23804"/>
                    </a:lnTo>
                    <a:lnTo>
                      <a:pt x="127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9"/>
              <p:cNvSpPr/>
              <p:nvPr/>
            </p:nvSpPr>
            <p:spPr>
              <a:xfrm>
                <a:off x="3654075" y="3750800"/>
                <a:ext cx="1252025" cy="1150375"/>
              </a:xfrm>
              <a:custGeom>
                <a:avLst/>
                <a:gdLst/>
                <a:ahLst/>
                <a:cxnLst/>
                <a:rect l="l" t="t" r="r" b="b"/>
                <a:pathLst>
                  <a:path w="50081" h="46015" extrusionOk="0">
                    <a:moveTo>
                      <a:pt x="24498" y="1"/>
                    </a:moveTo>
                    <a:lnTo>
                      <a:pt x="1" y="16757"/>
                    </a:lnTo>
                    <a:lnTo>
                      <a:pt x="1" y="46015"/>
                    </a:lnTo>
                    <a:lnTo>
                      <a:pt x="50081" y="46015"/>
                    </a:lnTo>
                    <a:lnTo>
                      <a:pt x="50081" y="17234"/>
                    </a:lnTo>
                    <a:lnTo>
                      <a:pt x="24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9"/>
              <p:cNvSpPr/>
              <p:nvPr/>
            </p:nvSpPr>
            <p:spPr>
              <a:xfrm>
                <a:off x="3533250" y="3717700"/>
                <a:ext cx="1497300" cy="497975"/>
              </a:xfrm>
              <a:custGeom>
                <a:avLst/>
                <a:gdLst/>
                <a:ahLst/>
                <a:cxnLst/>
                <a:rect l="l" t="t" r="r" b="b"/>
                <a:pathLst>
                  <a:path w="59892" h="19919" extrusionOk="0">
                    <a:moveTo>
                      <a:pt x="29492" y="1"/>
                    </a:moveTo>
                    <a:cubicBezTo>
                      <a:pt x="29204" y="1"/>
                      <a:pt x="28919" y="95"/>
                      <a:pt x="28680" y="283"/>
                    </a:cubicBezTo>
                    <a:lnTo>
                      <a:pt x="18450" y="8328"/>
                    </a:lnTo>
                    <a:lnTo>
                      <a:pt x="9088" y="8328"/>
                    </a:lnTo>
                    <a:lnTo>
                      <a:pt x="1" y="19918"/>
                    </a:lnTo>
                    <a:lnTo>
                      <a:pt x="8133" y="19861"/>
                    </a:lnTo>
                    <a:lnTo>
                      <a:pt x="8682" y="19311"/>
                    </a:lnTo>
                    <a:cubicBezTo>
                      <a:pt x="8798" y="19253"/>
                      <a:pt x="8914" y="19195"/>
                      <a:pt x="9001" y="19123"/>
                    </a:cubicBezTo>
                    <a:lnTo>
                      <a:pt x="29505" y="2989"/>
                    </a:lnTo>
                    <a:lnTo>
                      <a:pt x="50949" y="19600"/>
                    </a:lnTo>
                    <a:cubicBezTo>
                      <a:pt x="51180" y="19774"/>
                      <a:pt x="51470" y="19875"/>
                      <a:pt x="51759" y="19875"/>
                    </a:cubicBezTo>
                    <a:lnTo>
                      <a:pt x="52743" y="19875"/>
                    </a:lnTo>
                    <a:lnTo>
                      <a:pt x="59891" y="19918"/>
                    </a:lnTo>
                    <a:lnTo>
                      <a:pt x="50819" y="8328"/>
                    </a:lnTo>
                    <a:lnTo>
                      <a:pt x="40719" y="8328"/>
                    </a:lnTo>
                    <a:lnTo>
                      <a:pt x="30315" y="283"/>
                    </a:lnTo>
                    <a:cubicBezTo>
                      <a:pt x="30069" y="95"/>
                      <a:pt x="29779" y="1"/>
                      <a:pt x="29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9"/>
              <p:cNvSpPr/>
              <p:nvPr/>
            </p:nvSpPr>
            <p:spPr>
              <a:xfrm>
                <a:off x="3869325" y="4301025"/>
                <a:ext cx="304250" cy="327400"/>
              </a:xfrm>
              <a:custGeom>
                <a:avLst/>
                <a:gdLst/>
                <a:ahLst/>
                <a:cxnLst/>
                <a:rect l="l" t="t" r="r" b="b"/>
                <a:pathLst>
                  <a:path w="12170" h="13096" extrusionOk="0">
                    <a:moveTo>
                      <a:pt x="0" y="0"/>
                    </a:moveTo>
                    <a:lnTo>
                      <a:pt x="0" y="13095"/>
                    </a:lnTo>
                    <a:lnTo>
                      <a:pt x="12169" y="13095"/>
                    </a:lnTo>
                    <a:lnTo>
                      <a:pt x="121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9"/>
              <p:cNvSpPr/>
              <p:nvPr/>
            </p:nvSpPr>
            <p:spPr>
              <a:xfrm>
                <a:off x="3906200" y="4334300"/>
                <a:ext cx="230475" cy="260850"/>
              </a:xfrm>
              <a:custGeom>
                <a:avLst/>
                <a:gdLst/>
                <a:ahLst/>
                <a:cxnLst/>
                <a:rect l="l" t="t" r="r" b="b"/>
                <a:pathLst>
                  <a:path w="9219" h="10434" extrusionOk="0">
                    <a:moveTo>
                      <a:pt x="1" y="1"/>
                    </a:moveTo>
                    <a:lnTo>
                      <a:pt x="1" y="10433"/>
                    </a:lnTo>
                    <a:lnTo>
                      <a:pt x="9218" y="10433"/>
                    </a:lnTo>
                    <a:lnTo>
                      <a:pt x="9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9"/>
              <p:cNvSpPr/>
              <p:nvPr/>
            </p:nvSpPr>
            <p:spPr>
              <a:xfrm>
                <a:off x="4012925" y="4329950"/>
                <a:ext cx="17025" cy="269900"/>
              </a:xfrm>
              <a:custGeom>
                <a:avLst/>
                <a:gdLst/>
                <a:ahLst/>
                <a:cxnLst/>
                <a:rect l="l" t="t" r="r" b="b"/>
                <a:pathLst>
                  <a:path w="681" h="10796" extrusionOk="0">
                    <a:moveTo>
                      <a:pt x="1" y="1"/>
                    </a:moveTo>
                    <a:lnTo>
                      <a:pt x="1" y="10795"/>
                    </a:lnTo>
                    <a:lnTo>
                      <a:pt x="681" y="10795"/>
                    </a:lnTo>
                    <a:lnTo>
                      <a:pt x="6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9"/>
              <p:cNvSpPr/>
              <p:nvPr/>
            </p:nvSpPr>
            <p:spPr>
              <a:xfrm>
                <a:off x="3901875" y="4503950"/>
                <a:ext cx="239125" cy="15950"/>
              </a:xfrm>
              <a:custGeom>
                <a:avLst/>
                <a:gdLst/>
                <a:ahLst/>
                <a:cxnLst/>
                <a:rect l="l" t="t" r="r" b="b"/>
                <a:pathLst>
                  <a:path w="9565" h="638" extrusionOk="0">
                    <a:moveTo>
                      <a:pt x="0" y="1"/>
                    </a:moveTo>
                    <a:lnTo>
                      <a:pt x="0" y="638"/>
                    </a:lnTo>
                    <a:lnTo>
                      <a:pt x="9565" y="638"/>
                    </a:lnTo>
                    <a:lnTo>
                      <a:pt x="95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9"/>
              <p:cNvSpPr/>
              <p:nvPr/>
            </p:nvSpPr>
            <p:spPr>
              <a:xfrm>
                <a:off x="3869325" y="4628400"/>
                <a:ext cx="303150" cy="270975"/>
              </a:xfrm>
              <a:custGeom>
                <a:avLst/>
                <a:gdLst/>
                <a:ahLst/>
                <a:cxnLst/>
                <a:rect l="l" t="t" r="r" b="b"/>
                <a:pathLst>
                  <a:path w="12126" h="10839" extrusionOk="0">
                    <a:moveTo>
                      <a:pt x="0" y="0"/>
                    </a:moveTo>
                    <a:lnTo>
                      <a:pt x="0" y="10838"/>
                    </a:lnTo>
                    <a:lnTo>
                      <a:pt x="12126" y="10838"/>
                    </a:lnTo>
                    <a:lnTo>
                      <a:pt x="121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9"/>
              <p:cNvSpPr/>
              <p:nvPr/>
            </p:nvSpPr>
            <p:spPr>
              <a:xfrm>
                <a:off x="4380825" y="4301025"/>
                <a:ext cx="304250" cy="327400"/>
              </a:xfrm>
              <a:custGeom>
                <a:avLst/>
                <a:gdLst/>
                <a:ahLst/>
                <a:cxnLst/>
                <a:rect l="l" t="t" r="r" b="b"/>
                <a:pathLst>
                  <a:path w="12170" h="13096" extrusionOk="0">
                    <a:moveTo>
                      <a:pt x="0" y="0"/>
                    </a:moveTo>
                    <a:lnTo>
                      <a:pt x="0" y="13095"/>
                    </a:lnTo>
                    <a:lnTo>
                      <a:pt x="12170" y="13095"/>
                    </a:lnTo>
                    <a:lnTo>
                      <a:pt x="12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9"/>
              <p:cNvSpPr/>
              <p:nvPr/>
            </p:nvSpPr>
            <p:spPr>
              <a:xfrm>
                <a:off x="4417725" y="4334300"/>
                <a:ext cx="230450" cy="260850"/>
              </a:xfrm>
              <a:custGeom>
                <a:avLst/>
                <a:gdLst/>
                <a:ahLst/>
                <a:cxnLst/>
                <a:rect l="l" t="t" r="r" b="b"/>
                <a:pathLst>
                  <a:path w="9218" h="10434" extrusionOk="0">
                    <a:moveTo>
                      <a:pt x="0" y="1"/>
                    </a:moveTo>
                    <a:lnTo>
                      <a:pt x="0" y="10433"/>
                    </a:lnTo>
                    <a:lnTo>
                      <a:pt x="9218" y="10433"/>
                    </a:lnTo>
                    <a:lnTo>
                      <a:pt x="9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9"/>
              <p:cNvSpPr/>
              <p:nvPr/>
            </p:nvSpPr>
            <p:spPr>
              <a:xfrm>
                <a:off x="4524425" y="4329950"/>
                <a:ext cx="17025" cy="269900"/>
              </a:xfrm>
              <a:custGeom>
                <a:avLst/>
                <a:gdLst/>
                <a:ahLst/>
                <a:cxnLst/>
                <a:rect l="l" t="t" r="r" b="b"/>
                <a:pathLst>
                  <a:path w="681" h="10796" extrusionOk="0">
                    <a:moveTo>
                      <a:pt x="1" y="1"/>
                    </a:moveTo>
                    <a:lnTo>
                      <a:pt x="1" y="10795"/>
                    </a:lnTo>
                    <a:lnTo>
                      <a:pt x="681" y="10795"/>
                    </a:lnTo>
                    <a:lnTo>
                      <a:pt x="6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9"/>
              <p:cNvSpPr/>
              <p:nvPr/>
            </p:nvSpPr>
            <p:spPr>
              <a:xfrm>
                <a:off x="4413375" y="4503950"/>
                <a:ext cx="239150" cy="15950"/>
              </a:xfrm>
              <a:custGeom>
                <a:avLst/>
                <a:gdLst/>
                <a:ahLst/>
                <a:cxnLst/>
                <a:rect l="l" t="t" r="r" b="b"/>
                <a:pathLst>
                  <a:path w="9566" h="638" extrusionOk="0">
                    <a:moveTo>
                      <a:pt x="1" y="1"/>
                    </a:moveTo>
                    <a:lnTo>
                      <a:pt x="1" y="638"/>
                    </a:lnTo>
                    <a:lnTo>
                      <a:pt x="9565" y="638"/>
                    </a:lnTo>
                    <a:lnTo>
                      <a:pt x="95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9"/>
              <p:cNvSpPr/>
              <p:nvPr/>
            </p:nvSpPr>
            <p:spPr>
              <a:xfrm>
                <a:off x="4381175" y="4628400"/>
                <a:ext cx="303550" cy="270975"/>
              </a:xfrm>
              <a:custGeom>
                <a:avLst/>
                <a:gdLst/>
                <a:ahLst/>
                <a:cxnLst/>
                <a:rect l="l" t="t" r="r" b="b"/>
                <a:pathLst>
                  <a:path w="12142" h="10839" extrusionOk="0">
                    <a:moveTo>
                      <a:pt x="1" y="0"/>
                    </a:moveTo>
                    <a:lnTo>
                      <a:pt x="1" y="10838"/>
                    </a:lnTo>
                    <a:lnTo>
                      <a:pt x="12141" y="10838"/>
                    </a:lnTo>
                    <a:lnTo>
                      <a:pt x="121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9"/>
              <p:cNvSpPr/>
              <p:nvPr/>
            </p:nvSpPr>
            <p:spPr>
              <a:xfrm>
                <a:off x="4144250" y="3970750"/>
                <a:ext cx="247075" cy="194650"/>
              </a:xfrm>
              <a:custGeom>
                <a:avLst/>
                <a:gdLst/>
                <a:ahLst/>
                <a:cxnLst/>
                <a:rect l="l" t="t" r="r" b="b"/>
                <a:pathLst>
                  <a:path w="9883" h="7786" extrusionOk="0">
                    <a:moveTo>
                      <a:pt x="5036" y="0"/>
                    </a:moveTo>
                    <a:lnTo>
                      <a:pt x="0" y="3849"/>
                    </a:lnTo>
                    <a:lnTo>
                      <a:pt x="0" y="7785"/>
                    </a:lnTo>
                    <a:lnTo>
                      <a:pt x="9883" y="7785"/>
                    </a:lnTo>
                    <a:lnTo>
                      <a:pt x="9883" y="3748"/>
                    </a:lnTo>
                    <a:lnTo>
                      <a:pt x="5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8"/>
        <p:cNvGrpSpPr/>
        <p:nvPr/>
      </p:nvGrpSpPr>
      <p:grpSpPr>
        <a:xfrm>
          <a:off x="0" y="0"/>
          <a:ext cx="0" cy="0"/>
          <a:chOff x="0" y="0"/>
          <a:chExt cx="0" cy="0"/>
        </a:xfrm>
      </p:grpSpPr>
      <p:sp>
        <p:nvSpPr>
          <p:cNvPr id="2369" name="Google Shape;2369;p41"/>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Comparison Models</a:t>
            </a:r>
            <a:endParaRPr dirty="0"/>
          </a:p>
        </p:txBody>
      </p:sp>
      <p:graphicFrame>
        <p:nvGraphicFramePr>
          <p:cNvPr id="2370" name="Google Shape;2370;p41"/>
          <p:cNvGraphicFramePr/>
          <p:nvPr>
            <p:extLst>
              <p:ext uri="{D42A27DB-BD31-4B8C-83A1-F6EECF244321}">
                <p14:modId xmlns:p14="http://schemas.microsoft.com/office/powerpoint/2010/main" val="2498110682"/>
              </p:ext>
            </p:extLst>
          </p:nvPr>
        </p:nvGraphicFramePr>
        <p:xfrm>
          <a:off x="1066350" y="2394450"/>
          <a:ext cx="7011300" cy="2366145"/>
        </p:xfrm>
        <a:graphic>
          <a:graphicData uri="http://schemas.openxmlformats.org/drawingml/2006/table">
            <a:tbl>
              <a:tblPr>
                <a:noFill/>
                <a:tableStyleId>{EBF31B22-346F-4908-98E8-49FB3A726F95}</a:tableStyleId>
              </a:tblPr>
              <a:tblGrid>
                <a:gridCol w="1752825">
                  <a:extLst>
                    <a:ext uri="{9D8B030D-6E8A-4147-A177-3AD203B41FA5}">
                      <a16:colId xmlns:a16="http://schemas.microsoft.com/office/drawing/2014/main" val="20000"/>
                    </a:ext>
                  </a:extLst>
                </a:gridCol>
                <a:gridCol w="1752825">
                  <a:extLst>
                    <a:ext uri="{9D8B030D-6E8A-4147-A177-3AD203B41FA5}">
                      <a16:colId xmlns:a16="http://schemas.microsoft.com/office/drawing/2014/main" val="20001"/>
                    </a:ext>
                  </a:extLst>
                </a:gridCol>
                <a:gridCol w="1752825">
                  <a:extLst>
                    <a:ext uri="{9D8B030D-6E8A-4147-A177-3AD203B41FA5}">
                      <a16:colId xmlns:a16="http://schemas.microsoft.com/office/drawing/2014/main" val="20002"/>
                    </a:ext>
                  </a:extLst>
                </a:gridCol>
                <a:gridCol w="1752825">
                  <a:extLst>
                    <a:ext uri="{9D8B030D-6E8A-4147-A177-3AD203B41FA5}">
                      <a16:colId xmlns:a16="http://schemas.microsoft.com/office/drawing/2014/main" val="20003"/>
                    </a:ext>
                  </a:extLst>
                </a:gridCol>
              </a:tblGrid>
              <a:tr h="706375">
                <a:tc>
                  <a:txBody>
                    <a:bodyPr/>
                    <a:lstStyle/>
                    <a:p>
                      <a:pPr marL="0" lvl="0" indent="0" algn="l" rtl="0">
                        <a:spcBef>
                          <a:spcPts val="0"/>
                        </a:spcBef>
                        <a:spcAft>
                          <a:spcPts val="0"/>
                        </a:spcAft>
                        <a:buNone/>
                      </a:pPr>
                      <a:endParaRPr sz="1600">
                        <a:solidFill>
                          <a:schemeClr val="dk1"/>
                        </a:solidFill>
                        <a:latin typeface="Nunito Sans"/>
                        <a:ea typeface="Nunito Sans"/>
                        <a:cs typeface="Nunito Sans"/>
                        <a:sym typeface="Nunito Sans"/>
                      </a:endParaRPr>
                    </a:p>
                  </a:txBody>
                  <a:tcPr marL="91425" marR="91425" marT="91425" marB="91425">
                    <a:lnL w="19050" cap="flat" cmpd="sng">
                      <a:solidFill>
                        <a:schemeClr val="lt1">
                          <a:alpha val="0"/>
                        </a:schemeClr>
                      </a:solidFill>
                      <a:prstDash val="solid"/>
                      <a:round/>
                      <a:headEnd type="none" w="sm" len="sm"/>
                      <a:tailEnd type="none" w="sm" len="sm"/>
                    </a:lnL>
                    <a:lnR w="76200" cap="flat" cmpd="sng">
                      <a:solidFill>
                        <a:schemeClr val="lt1"/>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Logistic Regression</a:t>
                      </a:r>
                    </a:p>
                    <a:p>
                      <a:pPr marL="0" lvl="0" indent="0" algn="ctr" rtl="0">
                        <a:spcBef>
                          <a:spcPts val="0"/>
                        </a:spcBef>
                        <a:spcAft>
                          <a:spcPts val="0"/>
                        </a:spcAft>
                        <a:buNone/>
                      </a:pPr>
                      <a:endParaRPr sz="1600" dirty="0">
                        <a:solidFill>
                          <a:schemeClr val="dk1"/>
                        </a:solidFill>
                        <a:latin typeface="Nunito Sans"/>
                        <a:ea typeface="Nunito Sans"/>
                        <a:cs typeface="Nunito Sans"/>
                        <a:sym typeface="Nunito Sans"/>
                      </a:endParaRPr>
                    </a:p>
                  </a:txBody>
                  <a:tcPr marL="91425" marR="91425" marT="91425" marB="91425" anchor="ctr">
                    <a:lnL w="76200" cap="flat" cmpd="sng">
                      <a:solidFill>
                        <a:schemeClr val="lt1"/>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dash"/>
                      <a:round/>
                      <a:headEnd type="none" w="sm" len="sm"/>
                      <a:tailEnd type="none" w="sm" len="sm"/>
                    </a:lnB>
                  </a:tcPr>
                </a:tc>
                <a:tc>
                  <a:txBody>
                    <a:bodyPr/>
                    <a:lstStyle/>
                    <a:p>
                      <a:pPr marL="0" lvl="0" indent="0" algn="l" rtl="0">
                        <a:spcBef>
                          <a:spcPts val="0"/>
                        </a:spcBef>
                        <a:spcAft>
                          <a:spcPts val="0"/>
                        </a:spcAft>
                      </a:pPr>
                      <a:r>
                        <a:rPr lang="en-US" sz="1600" dirty="0"/>
                        <a:t>Decision Tree</a:t>
                      </a:r>
                    </a:p>
                    <a:p>
                      <a:pPr marL="0" lvl="0" indent="0" algn="l" rtl="0">
                        <a:spcBef>
                          <a:spcPts val="0"/>
                        </a:spcBef>
                        <a:spcAft>
                          <a:spcPts val="0"/>
                        </a:spcAft>
                      </a:pPr>
                      <a:endParaRPr lang="en-US" sz="1600" dirty="0"/>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dash"/>
                      <a:round/>
                      <a:headEnd type="none" w="sm" len="sm"/>
                      <a:tailEnd type="none" w="sm" len="sm"/>
                    </a:lnB>
                  </a:tcPr>
                </a:tc>
                <a:tc>
                  <a:txBody>
                    <a:bodyPr/>
                    <a:lstStyle/>
                    <a:p>
                      <a:pPr marL="0" lvl="0" indent="0" algn="l" rtl="0">
                        <a:spcBef>
                          <a:spcPts val="0"/>
                        </a:spcBef>
                        <a:spcAft>
                          <a:spcPts val="0"/>
                        </a:spcAft>
                      </a:pPr>
                      <a:r>
                        <a:rPr lang="en-US" sz="1600" dirty="0"/>
                        <a:t>Random Forest</a:t>
                      </a:r>
                    </a:p>
                    <a:p>
                      <a:pPr marL="0" lvl="0" indent="0" algn="ctr" rtl="0">
                        <a:spcBef>
                          <a:spcPts val="0"/>
                        </a:spcBef>
                        <a:spcAft>
                          <a:spcPts val="0"/>
                        </a:spcAft>
                        <a:buNone/>
                      </a:pPr>
                      <a:endParaRPr sz="1600" dirty="0">
                        <a:solidFill>
                          <a:schemeClr val="dk1"/>
                        </a:solidFill>
                        <a:latin typeface="Nunito Sans"/>
                        <a:ea typeface="Nunito Sans"/>
                        <a:cs typeface="Nunito Sans"/>
                        <a:sym typeface="Nunito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dash"/>
                      <a:round/>
                      <a:headEnd type="none" w="sm" len="sm"/>
                      <a:tailEnd type="none" w="sm" len="sm"/>
                    </a:lnB>
                  </a:tcPr>
                </a:tc>
                <a:extLst>
                  <a:ext uri="{0D108BD9-81ED-4DB2-BD59-A6C34878D82A}">
                    <a16:rowId xmlns:a16="http://schemas.microsoft.com/office/drawing/2014/main" val="10000"/>
                  </a:ext>
                </a:extLst>
              </a:tr>
              <a:tr h="483925">
                <a:tc>
                  <a:txBody>
                    <a:bodyPr/>
                    <a:lstStyle/>
                    <a:p>
                      <a:pPr marL="0" lvl="0" indent="0" algn="ctr" rtl="0">
                        <a:spcBef>
                          <a:spcPts val="0"/>
                        </a:spcBef>
                        <a:spcAft>
                          <a:spcPts val="0"/>
                        </a:spcAft>
                        <a:buNone/>
                      </a:pPr>
                      <a:r>
                        <a:rPr lang="en" sz="1600" b="1" dirty="0">
                          <a:solidFill>
                            <a:schemeClr val="dk1"/>
                          </a:solidFill>
                          <a:latin typeface="Nunito Sans"/>
                          <a:ea typeface="Nunito Sans"/>
                          <a:cs typeface="Nunito Sans"/>
                          <a:sym typeface="Nunito Sans"/>
                        </a:rPr>
                        <a:t>Accuracy </a:t>
                      </a:r>
                      <a:endParaRPr sz="1600" b="1" dirty="0">
                        <a:solidFill>
                          <a:schemeClr val="dk1"/>
                        </a:solidFill>
                        <a:latin typeface="Nunito Sans"/>
                        <a:ea typeface="Nunito Sans"/>
                        <a:cs typeface="Nunito Sans"/>
                        <a:sym typeface="Nunito Sans"/>
                      </a:endParaRPr>
                    </a:p>
                  </a:txBody>
                  <a:tcPr marL="91425" marR="91425" marT="91425" marB="91425" anchor="ctr">
                    <a:lnL w="19050" cap="flat" cmpd="sng">
                      <a:solidFill>
                        <a:schemeClr val="lt1">
                          <a:alpha val="0"/>
                        </a:schemeClr>
                      </a:solidFill>
                      <a:prstDash val="solid"/>
                      <a:round/>
                      <a:headEnd type="none" w="sm" len="sm"/>
                      <a:tailEnd type="none" w="sm" len="sm"/>
                    </a:lnL>
                    <a:lnR w="76200" cap="flat" cmpd="sng">
                      <a:solidFill>
                        <a:schemeClr val="lt1"/>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chemeClr val="bg1">
                              <a:lumMod val="50000"/>
                            </a:schemeClr>
                          </a:solidFill>
                          <a:latin typeface="Nunito Sans"/>
                          <a:ea typeface="Nunito Sans"/>
                          <a:cs typeface="Nunito Sans"/>
                          <a:sym typeface="Nunito Sans"/>
                        </a:rPr>
                        <a:t>58%</a:t>
                      </a:r>
                      <a:endParaRPr dirty="0">
                        <a:solidFill>
                          <a:schemeClr val="bg1">
                            <a:lumMod val="50000"/>
                          </a:schemeClr>
                        </a:solidFill>
                        <a:latin typeface="Nunito Sans"/>
                        <a:ea typeface="Nunito Sans"/>
                        <a:cs typeface="Nunito Sans"/>
                        <a:sym typeface="Nunito Sans"/>
                      </a:endParaRPr>
                    </a:p>
                  </a:txBody>
                  <a:tcPr marL="91425" marR="91425" marT="91425" marB="91425" anchor="ctr">
                    <a:lnL w="76200" cap="flat" cmpd="sng">
                      <a:solidFill>
                        <a:schemeClr val="lt1"/>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chemeClr val="bg1">
                              <a:lumMod val="50000"/>
                            </a:schemeClr>
                          </a:solidFill>
                          <a:latin typeface="Nunito Sans"/>
                          <a:ea typeface="Nunito Sans"/>
                          <a:cs typeface="Nunito Sans"/>
                          <a:sym typeface="Nunito Sans"/>
                        </a:rPr>
                        <a:t>78%</a:t>
                      </a:r>
                      <a:endParaRPr dirty="0">
                        <a:solidFill>
                          <a:schemeClr val="bg1">
                            <a:lumMod val="50000"/>
                          </a:schemeClr>
                        </a:solidFill>
                        <a:latin typeface="Nunito Sans"/>
                        <a:ea typeface="Nunito Sans"/>
                        <a:cs typeface="Nunito Sans"/>
                        <a:sym typeface="Nunito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FF0000"/>
                          </a:solidFill>
                          <a:latin typeface="Nunito Sans"/>
                          <a:ea typeface="Nunito Sans"/>
                          <a:cs typeface="Nunito Sans"/>
                          <a:sym typeface="Nunito Sans"/>
                        </a:rPr>
                        <a:t>83%</a:t>
                      </a:r>
                      <a:endParaRPr dirty="0">
                        <a:solidFill>
                          <a:srgbClr val="FF0000"/>
                        </a:solidFill>
                        <a:latin typeface="Nunito Sans"/>
                        <a:ea typeface="Nunito Sans"/>
                        <a:cs typeface="Nunito Sans"/>
                        <a:sym typeface="Nunito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tcPr>
                </a:tc>
                <a:extLst>
                  <a:ext uri="{0D108BD9-81ED-4DB2-BD59-A6C34878D82A}">
                    <a16:rowId xmlns:a16="http://schemas.microsoft.com/office/drawing/2014/main" val="10001"/>
                  </a:ext>
                </a:extLst>
              </a:tr>
              <a:tr h="483925">
                <a:tc>
                  <a:txBody>
                    <a:bodyPr/>
                    <a:lstStyle/>
                    <a:p>
                      <a:pPr marL="0" lvl="0" indent="0" algn="ctr" rtl="0">
                        <a:spcBef>
                          <a:spcPts val="0"/>
                        </a:spcBef>
                        <a:spcAft>
                          <a:spcPts val="0"/>
                        </a:spcAft>
                        <a:buNone/>
                      </a:pPr>
                      <a:r>
                        <a:rPr lang="en" sz="1600" b="1" dirty="0">
                          <a:solidFill>
                            <a:schemeClr val="dk1"/>
                          </a:solidFill>
                          <a:latin typeface="Nunito Sans"/>
                          <a:ea typeface="Nunito Sans"/>
                          <a:cs typeface="Nunito Sans"/>
                          <a:sym typeface="Nunito Sans"/>
                        </a:rPr>
                        <a:t>Recall</a:t>
                      </a:r>
                      <a:endParaRPr sz="1600" b="1" dirty="0">
                        <a:solidFill>
                          <a:schemeClr val="dk1"/>
                        </a:solidFill>
                        <a:latin typeface="Nunito Sans"/>
                        <a:ea typeface="Nunito Sans"/>
                        <a:cs typeface="Nunito Sans"/>
                        <a:sym typeface="Nunito Sans"/>
                      </a:endParaRPr>
                    </a:p>
                  </a:txBody>
                  <a:tcPr marL="91425" marR="91425" marT="91425" marB="91425" anchor="ctr">
                    <a:lnL w="19050" cap="flat" cmpd="sng">
                      <a:solidFill>
                        <a:schemeClr val="lt1">
                          <a:alpha val="0"/>
                        </a:schemeClr>
                      </a:solidFill>
                      <a:prstDash val="solid"/>
                      <a:round/>
                      <a:headEnd type="none" w="sm" len="sm"/>
                      <a:tailEnd type="none" w="sm" len="sm"/>
                    </a:lnL>
                    <a:lnR w="76200" cap="flat" cmpd="sng">
                      <a:solidFill>
                        <a:schemeClr val="lt1"/>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chemeClr val="bg1">
                              <a:lumMod val="50000"/>
                            </a:schemeClr>
                          </a:solidFill>
                          <a:latin typeface="Nunito Sans"/>
                          <a:ea typeface="Nunito Sans"/>
                          <a:cs typeface="Nunito Sans"/>
                          <a:sym typeface="Nunito Sans"/>
                        </a:rPr>
                        <a:t>0.65</a:t>
                      </a:r>
                      <a:endParaRPr dirty="0">
                        <a:solidFill>
                          <a:schemeClr val="bg1">
                            <a:lumMod val="50000"/>
                          </a:schemeClr>
                        </a:solidFill>
                        <a:latin typeface="Nunito Sans"/>
                        <a:ea typeface="Nunito Sans"/>
                        <a:cs typeface="Nunito Sans"/>
                        <a:sym typeface="Nunito Sans"/>
                      </a:endParaRPr>
                    </a:p>
                  </a:txBody>
                  <a:tcPr marL="91425" marR="91425" marT="91425" marB="91425" anchor="ctr">
                    <a:lnL w="76200" cap="flat" cmpd="sng">
                      <a:solidFill>
                        <a:schemeClr val="lt1"/>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chemeClr val="bg1">
                              <a:lumMod val="50000"/>
                            </a:schemeClr>
                          </a:solidFill>
                          <a:latin typeface="Nunito Sans"/>
                          <a:ea typeface="Nunito Sans"/>
                          <a:cs typeface="Nunito Sans"/>
                          <a:sym typeface="Nunito Sans"/>
                        </a:rPr>
                        <a:t>0.77</a:t>
                      </a:r>
                      <a:endParaRPr dirty="0">
                        <a:solidFill>
                          <a:schemeClr val="bg1">
                            <a:lumMod val="50000"/>
                          </a:schemeClr>
                        </a:solidFill>
                        <a:latin typeface="Nunito Sans"/>
                        <a:ea typeface="Nunito Sans"/>
                        <a:cs typeface="Nunito Sans"/>
                        <a:sym typeface="Nunito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FF0000"/>
                          </a:solidFill>
                          <a:latin typeface="Nunito Sans"/>
                          <a:ea typeface="Nunito Sans"/>
                          <a:cs typeface="Nunito Sans"/>
                          <a:sym typeface="Nunito Sans"/>
                        </a:rPr>
                        <a:t>0.82</a:t>
                      </a:r>
                      <a:endParaRPr dirty="0">
                        <a:solidFill>
                          <a:srgbClr val="FF0000"/>
                        </a:solidFill>
                        <a:latin typeface="Nunito Sans"/>
                        <a:ea typeface="Nunito Sans"/>
                        <a:cs typeface="Nunito Sans"/>
                        <a:sym typeface="Nunito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solidFill>
                      <a:prstDash val="dash"/>
                      <a:round/>
                      <a:headEnd type="none" w="sm" len="sm"/>
                      <a:tailEnd type="none" w="sm" len="sm"/>
                    </a:lnB>
                  </a:tcPr>
                </a:tc>
                <a:extLst>
                  <a:ext uri="{0D108BD9-81ED-4DB2-BD59-A6C34878D82A}">
                    <a16:rowId xmlns:a16="http://schemas.microsoft.com/office/drawing/2014/main" val="10002"/>
                  </a:ext>
                </a:extLst>
              </a:tr>
              <a:tr h="483925">
                <a:tc>
                  <a:txBody>
                    <a:bodyPr/>
                    <a:lstStyle/>
                    <a:p>
                      <a:pPr marL="0" lvl="0" indent="0" algn="ctr" rtl="0">
                        <a:spcBef>
                          <a:spcPts val="0"/>
                        </a:spcBef>
                        <a:spcAft>
                          <a:spcPts val="0"/>
                        </a:spcAft>
                        <a:buNone/>
                      </a:pPr>
                      <a:r>
                        <a:rPr lang="en" sz="1600" b="1" dirty="0">
                          <a:solidFill>
                            <a:schemeClr val="dk1"/>
                          </a:solidFill>
                          <a:latin typeface="Nunito Sans"/>
                          <a:ea typeface="Nunito Sans"/>
                          <a:cs typeface="Nunito Sans"/>
                          <a:sym typeface="Nunito Sans"/>
                        </a:rPr>
                        <a:t>Precision</a:t>
                      </a:r>
                      <a:endParaRPr sz="1600" b="1" dirty="0">
                        <a:solidFill>
                          <a:schemeClr val="dk1"/>
                        </a:solidFill>
                        <a:latin typeface="Nunito Sans"/>
                        <a:ea typeface="Nunito Sans"/>
                        <a:cs typeface="Nunito Sans"/>
                        <a:sym typeface="Nunito Sans"/>
                      </a:endParaRPr>
                    </a:p>
                  </a:txBody>
                  <a:tcPr marL="91425" marR="91425" marT="91425" marB="91425" anchor="ctr">
                    <a:lnL w="19050" cap="flat" cmpd="sng">
                      <a:solidFill>
                        <a:schemeClr val="lt1">
                          <a:alpha val="0"/>
                        </a:schemeClr>
                      </a:solidFill>
                      <a:prstDash val="solid"/>
                      <a:round/>
                      <a:headEnd type="none" w="sm" len="sm"/>
                      <a:tailEnd type="none" w="sm" len="sm"/>
                    </a:lnL>
                    <a:lnR w="76200" cap="flat" cmpd="sng">
                      <a:solidFill>
                        <a:schemeClr val="lt1"/>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bg1">
                              <a:lumMod val="50000"/>
                            </a:schemeClr>
                          </a:solidFill>
                          <a:latin typeface="Nunito Sans"/>
                          <a:ea typeface="Nunito Sans"/>
                          <a:cs typeface="Nunito Sans"/>
                          <a:sym typeface="Nunito Sans"/>
                        </a:rPr>
                        <a:t>0.57</a:t>
                      </a:r>
                      <a:endParaRPr dirty="0">
                        <a:solidFill>
                          <a:schemeClr val="bg1">
                            <a:lumMod val="50000"/>
                          </a:schemeClr>
                        </a:solidFill>
                        <a:latin typeface="Nunito Sans"/>
                        <a:ea typeface="Nunito Sans"/>
                        <a:cs typeface="Nunito Sans"/>
                        <a:sym typeface="Nunito Sans"/>
                      </a:endParaRPr>
                    </a:p>
                  </a:txBody>
                  <a:tcPr marL="91425" marR="91425" marT="91425" marB="91425" anchor="ctr">
                    <a:lnL w="76200" cap="flat" cmpd="sng">
                      <a:solidFill>
                        <a:schemeClr val="lt1"/>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bg1">
                              <a:lumMod val="50000"/>
                            </a:schemeClr>
                          </a:solidFill>
                          <a:latin typeface="Nunito Sans"/>
                          <a:ea typeface="Nunito Sans"/>
                          <a:cs typeface="Nunito Sans"/>
                          <a:sym typeface="Nunito Sans"/>
                        </a:rPr>
                        <a:t>0.78</a:t>
                      </a:r>
                      <a:endParaRPr dirty="0">
                        <a:solidFill>
                          <a:schemeClr val="bg1">
                            <a:lumMod val="50000"/>
                          </a:schemeClr>
                        </a:solidFill>
                        <a:latin typeface="Nunito Sans"/>
                        <a:ea typeface="Nunito Sans"/>
                        <a:cs typeface="Nunito Sans"/>
                        <a:sym typeface="Nunito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rgbClr val="FF0000"/>
                          </a:solidFill>
                          <a:latin typeface="Nunito Sans"/>
                          <a:ea typeface="Nunito Sans"/>
                          <a:cs typeface="Nunito Sans"/>
                          <a:sym typeface="Nunito Sans"/>
                        </a:rPr>
                        <a:t>0.83</a:t>
                      </a:r>
                      <a:endParaRPr dirty="0">
                        <a:solidFill>
                          <a:srgbClr val="FF0000"/>
                        </a:solidFill>
                        <a:latin typeface="Nunito Sans"/>
                        <a:ea typeface="Nunito Sans"/>
                        <a:cs typeface="Nunito Sans"/>
                        <a:sym typeface="Nunito Sans"/>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dash"/>
                      <a:round/>
                      <a:headEnd type="none" w="sm" len="sm"/>
                      <a:tailEnd type="none" w="sm" len="sm"/>
                    </a:lnT>
                    <a:lnB w="1905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371" name="Google Shape;2371;p41"/>
          <p:cNvSpPr/>
          <p:nvPr/>
        </p:nvSpPr>
        <p:spPr>
          <a:xfrm>
            <a:off x="3034163" y="1736511"/>
            <a:ext cx="1383426" cy="520830"/>
          </a:xfrm>
          <a:prstGeom prst="flowChartTerminator">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1"/>
          <p:cNvSpPr/>
          <p:nvPr/>
        </p:nvSpPr>
        <p:spPr>
          <a:xfrm>
            <a:off x="4794713" y="1736450"/>
            <a:ext cx="1383372" cy="520830"/>
          </a:xfrm>
          <a:prstGeom prst="flowChartTerminator">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1"/>
          <p:cNvSpPr/>
          <p:nvPr/>
        </p:nvSpPr>
        <p:spPr>
          <a:xfrm>
            <a:off x="6509233" y="1736512"/>
            <a:ext cx="1383372" cy="520830"/>
          </a:xfrm>
          <a:prstGeom prst="flowChartTerminator">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4" name="Google Shape;2374;p41"/>
          <p:cNvGrpSpPr/>
          <p:nvPr/>
        </p:nvGrpSpPr>
        <p:grpSpPr>
          <a:xfrm>
            <a:off x="3488225" y="1784533"/>
            <a:ext cx="475327" cy="424782"/>
            <a:chOff x="2186425" y="1976158"/>
            <a:chExt cx="396106" cy="353985"/>
          </a:xfrm>
        </p:grpSpPr>
        <p:sp>
          <p:nvSpPr>
            <p:cNvPr id="2375" name="Google Shape;2375;p41"/>
            <p:cNvSpPr/>
            <p:nvPr/>
          </p:nvSpPr>
          <p:spPr>
            <a:xfrm>
              <a:off x="2256277" y="2024949"/>
              <a:ext cx="255379" cy="255352"/>
            </a:xfrm>
            <a:custGeom>
              <a:avLst/>
              <a:gdLst/>
              <a:ahLst/>
              <a:cxnLst/>
              <a:rect l="l" t="t" r="r" b="b"/>
              <a:pathLst>
                <a:path w="9725" h="9724" extrusionOk="0">
                  <a:moveTo>
                    <a:pt x="4863" y="0"/>
                  </a:moveTo>
                  <a:cubicBezTo>
                    <a:pt x="2183" y="0"/>
                    <a:pt x="1" y="2182"/>
                    <a:pt x="1" y="4862"/>
                  </a:cubicBezTo>
                  <a:cubicBezTo>
                    <a:pt x="1" y="7551"/>
                    <a:pt x="2183" y="9724"/>
                    <a:pt x="4863" y="9724"/>
                  </a:cubicBezTo>
                  <a:cubicBezTo>
                    <a:pt x="7552" y="9724"/>
                    <a:pt x="9724" y="7551"/>
                    <a:pt x="9724" y="4862"/>
                  </a:cubicBezTo>
                  <a:cubicBezTo>
                    <a:pt x="9724" y="2182"/>
                    <a:pt x="7552" y="0"/>
                    <a:pt x="4863" y="0"/>
                  </a:cubicBezTo>
                  <a:close/>
                </a:path>
              </a:pathLst>
            </a:custGeom>
            <a:solidFill>
              <a:srgbClr val="BFB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1"/>
            <p:cNvSpPr/>
            <p:nvPr/>
          </p:nvSpPr>
          <p:spPr>
            <a:xfrm>
              <a:off x="2230909" y="2027706"/>
              <a:ext cx="243036" cy="252700"/>
            </a:xfrm>
            <a:custGeom>
              <a:avLst/>
              <a:gdLst/>
              <a:ahLst/>
              <a:cxnLst/>
              <a:rect l="l" t="t" r="r" b="b"/>
              <a:pathLst>
                <a:path w="9255" h="9623" extrusionOk="0">
                  <a:moveTo>
                    <a:pt x="4843" y="1"/>
                  </a:moveTo>
                  <a:lnTo>
                    <a:pt x="4843" y="1"/>
                  </a:lnTo>
                  <a:cubicBezTo>
                    <a:pt x="1656" y="661"/>
                    <a:pt x="0" y="4202"/>
                    <a:pt x="1541" y="7063"/>
                  </a:cubicBezTo>
                  <a:cubicBezTo>
                    <a:pt x="2439" y="8731"/>
                    <a:pt x="4128" y="9622"/>
                    <a:pt x="5836" y="9622"/>
                  </a:cubicBezTo>
                  <a:cubicBezTo>
                    <a:pt x="7059" y="9622"/>
                    <a:pt x="8293" y="9166"/>
                    <a:pt x="9255" y="8212"/>
                  </a:cubicBezTo>
                  <a:lnTo>
                    <a:pt x="9255" y="8212"/>
                  </a:lnTo>
                  <a:cubicBezTo>
                    <a:pt x="8929" y="8279"/>
                    <a:pt x="8594" y="8308"/>
                    <a:pt x="8260" y="8308"/>
                  </a:cubicBezTo>
                  <a:cubicBezTo>
                    <a:pt x="6288" y="8308"/>
                    <a:pt x="4518" y="7121"/>
                    <a:pt x="3771" y="5302"/>
                  </a:cubicBezTo>
                  <a:cubicBezTo>
                    <a:pt x="3015" y="3484"/>
                    <a:pt x="3436" y="1388"/>
                    <a:pt x="4843" y="1"/>
                  </a:cubicBezTo>
                  <a:close/>
                </a:path>
              </a:pathLst>
            </a:custGeom>
            <a:solidFill>
              <a:srgbClr val="9D9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1"/>
            <p:cNvSpPr/>
            <p:nvPr/>
          </p:nvSpPr>
          <p:spPr>
            <a:xfrm>
              <a:off x="2309322" y="2026210"/>
              <a:ext cx="202570" cy="252332"/>
            </a:xfrm>
            <a:custGeom>
              <a:avLst/>
              <a:gdLst/>
              <a:ahLst/>
              <a:cxnLst/>
              <a:rect l="l" t="t" r="r" b="b"/>
              <a:pathLst>
                <a:path w="7714" h="9609" extrusionOk="0">
                  <a:moveTo>
                    <a:pt x="3551" y="0"/>
                  </a:moveTo>
                  <a:lnTo>
                    <a:pt x="3886" y="402"/>
                  </a:lnTo>
                  <a:cubicBezTo>
                    <a:pt x="3924" y="450"/>
                    <a:pt x="3934" y="517"/>
                    <a:pt x="3905" y="574"/>
                  </a:cubicBezTo>
                  <a:lnTo>
                    <a:pt x="3685" y="1101"/>
                  </a:lnTo>
                  <a:cubicBezTo>
                    <a:pt x="3669" y="1133"/>
                    <a:pt x="3640" y="1150"/>
                    <a:pt x="3611" y="1150"/>
                  </a:cubicBezTo>
                  <a:cubicBezTo>
                    <a:pt x="3589" y="1150"/>
                    <a:pt x="3567" y="1141"/>
                    <a:pt x="3551" y="1120"/>
                  </a:cubicBezTo>
                  <a:lnTo>
                    <a:pt x="3340" y="823"/>
                  </a:lnTo>
                  <a:cubicBezTo>
                    <a:pt x="3315" y="781"/>
                    <a:pt x="3269" y="754"/>
                    <a:pt x="3219" y="754"/>
                  </a:cubicBezTo>
                  <a:cubicBezTo>
                    <a:pt x="3212" y="754"/>
                    <a:pt x="3204" y="755"/>
                    <a:pt x="3197" y="756"/>
                  </a:cubicBezTo>
                  <a:lnTo>
                    <a:pt x="2967" y="766"/>
                  </a:lnTo>
                  <a:cubicBezTo>
                    <a:pt x="2891" y="766"/>
                    <a:pt x="2814" y="814"/>
                    <a:pt x="2766" y="881"/>
                  </a:cubicBezTo>
                  <a:lnTo>
                    <a:pt x="2144" y="1818"/>
                  </a:lnTo>
                  <a:cubicBezTo>
                    <a:pt x="2087" y="1905"/>
                    <a:pt x="2134" y="2019"/>
                    <a:pt x="2240" y="2039"/>
                  </a:cubicBezTo>
                  <a:lnTo>
                    <a:pt x="2527" y="2096"/>
                  </a:lnTo>
                  <a:cubicBezTo>
                    <a:pt x="2539" y="2098"/>
                    <a:pt x="2552" y="2100"/>
                    <a:pt x="2564" y="2100"/>
                  </a:cubicBezTo>
                  <a:cubicBezTo>
                    <a:pt x="2647" y="2100"/>
                    <a:pt x="2723" y="2046"/>
                    <a:pt x="2757" y="1972"/>
                  </a:cubicBezTo>
                  <a:lnTo>
                    <a:pt x="2900" y="1589"/>
                  </a:lnTo>
                  <a:cubicBezTo>
                    <a:pt x="2922" y="1528"/>
                    <a:pt x="2977" y="1492"/>
                    <a:pt x="3034" y="1492"/>
                  </a:cubicBezTo>
                  <a:cubicBezTo>
                    <a:pt x="3075" y="1492"/>
                    <a:pt x="3117" y="1510"/>
                    <a:pt x="3149" y="1550"/>
                  </a:cubicBezTo>
                  <a:lnTo>
                    <a:pt x="3273" y="1713"/>
                  </a:lnTo>
                  <a:lnTo>
                    <a:pt x="3206" y="2220"/>
                  </a:lnTo>
                  <a:cubicBezTo>
                    <a:pt x="3197" y="2259"/>
                    <a:pt x="3168" y="2278"/>
                    <a:pt x="3139" y="2287"/>
                  </a:cubicBezTo>
                  <a:lnTo>
                    <a:pt x="2489" y="2383"/>
                  </a:lnTo>
                  <a:cubicBezTo>
                    <a:pt x="2460" y="2383"/>
                    <a:pt x="2431" y="2402"/>
                    <a:pt x="2412" y="2412"/>
                  </a:cubicBezTo>
                  <a:lnTo>
                    <a:pt x="1761" y="2890"/>
                  </a:lnTo>
                  <a:cubicBezTo>
                    <a:pt x="1694" y="2938"/>
                    <a:pt x="1646" y="3015"/>
                    <a:pt x="1627" y="3091"/>
                  </a:cubicBezTo>
                  <a:lnTo>
                    <a:pt x="1570" y="3350"/>
                  </a:lnTo>
                  <a:cubicBezTo>
                    <a:pt x="1552" y="3430"/>
                    <a:pt x="1485" y="3485"/>
                    <a:pt x="1407" y="3485"/>
                  </a:cubicBezTo>
                  <a:cubicBezTo>
                    <a:pt x="1401" y="3485"/>
                    <a:pt x="1394" y="3484"/>
                    <a:pt x="1388" y="3484"/>
                  </a:cubicBezTo>
                  <a:lnTo>
                    <a:pt x="1091" y="3445"/>
                  </a:lnTo>
                  <a:cubicBezTo>
                    <a:pt x="1085" y="3445"/>
                    <a:pt x="1078" y="3444"/>
                    <a:pt x="1072" y="3444"/>
                  </a:cubicBezTo>
                  <a:cubicBezTo>
                    <a:pt x="1002" y="3444"/>
                    <a:pt x="937" y="3489"/>
                    <a:pt x="919" y="3551"/>
                  </a:cubicBezTo>
                  <a:lnTo>
                    <a:pt x="756" y="3991"/>
                  </a:lnTo>
                  <a:cubicBezTo>
                    <a:pt x="718" y="4087"/>
                    <a:pt x="766" y="4182"/>
                    <a:pt x="862" y="4211"/>
                  </a:cubicBezTo>
                  <a:lnTo>
                    <a:pt x="1235" y="4316"/>
                  </a:lnTo>
                  <a:cubicBezTo>
                    <a:pt x="1252" y="4322"/>
                    <a:pt x="1270" y="4325"/>
                    <a:pt x="1287" y="4325"/>
                  </a:cubicBezTo>
                  <a:cubicBezTo>
                    <a:pt x="1360" y="4325"/>
                    <a:pt x="1434" y="4280"/>
                    <a:pt x="1465" y="4211"/>
                  </a:cubicBezTo>
                  <a:lnTo>
                    <a:pt x="1704" y="3685"/>
                  </a:lnTo>
                  <a:cubicBezTo>
                    <a:pt x="1742" y="3599"/>
                    <a:pt x="1819" y="3532"/>
                    <a:pt x="1905" y="3503"/>
                  </a:cubicBezTo>
                  <a:lnTo>
                    <a:pt x="2307" y="3378"/>
                  </a:lnTo>
                  <a:lnTo>
                    <a:pt x="2833" y="4010"/>
                  </a:lnTo>
                  <a:lnTo>
                    <a:pt x="2785" y="4154"/>
                  </a:lnTo>
                  <a:cubicBezTo>
                    <a:pt x="2747" y="4249"/>
                    <a:pt x="2795" y="4345"/>
                    <a:pt x="2891" y="4374"/>
                  </a:cubicBezTo>
                  <a:cubicBezTo>
                    <a:pt x="2910" y="4383"/>
                    <a:pt x="2929" y="4383"/>
                    <a:pt x="2948" y="4383"/>
                  </a:cubicBezTo>
                  <a:cubicBezTo>
                    <a:pt x="3015" y="4383"/>
                    <a:pt x="3082" y="4335"/>
                    <a:pt x="3111" y="4268"/>
                  </a:cubicBezTo>
                  <a:lnTo>
                    <a:pt x="3159" y="4115"/>
                  </a:lnTo>
                  <a:cubicBezTo>
                    <a:pt x="3197" y="4000"/>
                    <a:pt x="3178" y="3886"/>
                    <a:pt x="3101" y="3790"/>
                  </a:cubicBezTo>
                  <a:lnTo>
                    <a:pt x="2661" y="3244"/>
                  </a:lnTo>
                  <a:lnTo>
                    <a:pt x="2776" y="3216"/>
                  </a:lnTo>
                  <a:lnTo>
                    <a:pt x="3159" y="3455"/>
                  </a:lnTo>
                  <a:cubicBezTo>
                    <a:pt x="3235" y="3503"/>
                    <a:pt x="3292" y="3579"/>
                    <a:pt x="3312" y="3675"/>
                  </a:cubicBezTo>
                  <a:lnTo>
                    <a:pt x="3398" y="4087"/>
                  </a:lnTo>
                  <a:cubicBezTo>
                    <a:pt x="3407" y="4163"/>
                    <a:pt x="3484" y="4221"/>
                    <a:pt x="3570" y="4221"/>
                  </a:cubicBezTo>
                  <a:lnTo>
                    <a:pt x="3599" y="4221"/>
                  </a:lnTo>
                  <a:cubicBezTo>
                    <a:pt x="3694" y="4201"/>
                    <a:pt x="3752" y="4106"/>
                    <a:pt x="3733" y="4020"/>
                  </a:cubicBezTo>
                  <a:lnTo>
                    <a:pt x="3694" y="3780"/>
                  </a:lnTo>
                  <a:cubicBezTo>
                    <a:pt x="3675" y="3704"/>
                    <a:pt x="3733" y="3627"/>
                    <a:pt x="3809" y="3618"/>
                  </a:cubicBezTo>
                  <a:cubicBezTo>
                    <a:pt x="3876" y="3599"/>
                    <a:pt x="3924" y="3551"/>
                    <a:pt x="3934" y="3493"/>
                  </a:cubicBezTo>
                  <a:lnTo>
                    <a:pt x="4010" y="3082"/>
                  </a:lnTo>
                  <a:cubicBezTo>
                    <a:pt x="4037" y="3012"/>
                    <a:pt x="4095" y="2966"/>
                    <a:pt x="4163" y="2966"/>
                  </a:cubicBezTo>
                  <a:cubicBezTo>
                    <a:pt x="4170" y="2966"/>
                    <a:pt x="4176" y="2966"/>
                    <a:pt x="4183" y="2967"/>
                  </a:cubicBezTo>
                  <a:lnTo>
                    <a:pt x="4269" y="2967"/>
                  </a:lnTo>
                  <a:cubicBezTo>
                    <a:pt x="4277" y="2969"/>
                    <a:pt x="4286" y="2969"/>
                    <a:pt x="4294" y="2969"/>
                  </a:cubicBezTo>
                  <a:cubicBezTo>
                    <a:pt x="4333" y="2969"/>
                    <a:pt x="4371" y="2952"/>
                    <a:pt x="4403" y="2929"/>
                  </a:cubicBezTo>
                  <a:cubicBezTo>
                    <a:pt x="4431" y="2890"/>
                    <a:pt x="4470" y="2871"/>
                    <a:pt x="4517" y="2871"/>
                  </a:cubicBezTo>
                  <a:lnTo>
                    <a:pt x="4785" y="2900"/>
                  </a:lnTo>
                  <a:cubicBezTo>
                    <a:pt x="4833" y="2919"/>
                    <a:pt x="4881" y="2957"/>
                    <a:pt x="4891" y="3015"/>
                  </a:cubicBezTo>
                  <a:lnTo>
                    <a:pt x="4919" y="3130"/>
                  </a:lnTo>
                  <a:cubicBezTo>
                    <a:pt x="4939" y="3216"/>
                    <a:pt x="4881" y="3302"/>
                    <a:pt x="4795" y="3321"/>
                  </a:cubicBezTo>
                  <a:lnTo>
                    <a:pt x="4039" y="3551"/>
                  </a:lnTo>
                  <a:cubicBezTo>
                    <a:pt x="3953" y="3570"/>
                    <a:pt x="3924" y="3675"/>
                    <a:pt x="3982" y="3742"/>
                  </a:cubicBezTo>
                  <a:lnTo>
                    <a:pt x="4049" y="3828"/>
                  </a:lnTo>
                  <a:cubicBezTo>
                    <a:pt x="4087" y="3857"/>
                    <a:pt x="4125" y="3876"/>
                    <a:pt x="4173" y="3876"/>
                  </a:cubicBezTo>
                  <a:lnTo>
                    <a:pt x="4613" y="3838"/>
                  </a:lnTo>
                  <a:cubicBezTo>
                    <a:pt x="4619" y="3837"/>
                    <a:pt x="4626" y="3837"/>
                    <a:pt x="4632" y="3837"/>
                  </a:cubicBezTo>
                  <a:cubicBezTo>
                    <a:pt x="4710" y="3837"/>
                    <a:pt x="4777" y="3892"/>
                    <a:pt x="4795" y="3972"/>
                  </a:cubicBezTo>
                  <a:lnTo>
                    <a:pt x="4814" y="4087"/>
                  </a:lnTo>
                  <a:cubicBezTo>
                    <a:pt x="4852" y="4278"/>
                    <a:pt x="4709" y="4469"/>
                    <a:pt x="4508" y="4479"/>
                  </a:cubicBezTo>
                  <a:lnTo>
                    <a:pt x="3666" y="4546"/>
                  </a:lnTo>
                  <a:cubicBezTo>
                    <a:pt x="3570" y="4556"/>
                    <a:pt x="3503" y="4651"/>
                    <a:pt x="3532" y="4747"/>
                  </a:cubicBezTo>
                  <a:cubicBezTo>
                    <a:pt x="3565" y="4845"/>
                    <a:pt x="3485" y="4937"/>
                    <a:pt x="3389" y="4937"/>
                  </a:cubicBezTo>
                  <a:cubicBezTo>
                    <a:pt x="3373" y="4937"/>
                    <a:pt x="3357" y="4934"/>
                    <a:pt x="3340" y="4929"/>
                  </a:cubicBezTo>
                  <a:lnTo>
                    <a:pt x="2718" y="4728"/>
                  </a:lnTo>
                  <a:cubicBezTo>
                    <a:pt x="2632" y="4699"/>
                    <a:pt x="2575" y="4623"/>
                    <a:pt x="2556" y="4536"/>
                  </a:cubicBezTo>
                  <a:cubicBezTo>
                    <a:pt x="2536" y="4422"/>
                    <a:pt x="2441" y="4335"/>
                    <a:pt x="2316" y="4335"/>
                  </a:cubicBezTo>
                  <a:lnTo>
                    <a:pt x="1723" y="4345"/>
                  </a:lnTo>
                  <a:cubicBezTo>
                    <a:pt x="1503" y="4355"/>
                    <a:pt x="1292" y="4402"/>
                    <a:pt x="1101" y="4489"/>
                  </a:cubicBezTo>
                  <a:lnTo>
                    <a:pt x="890" y="4584"/>
                  </a:lnTo>
                  <a:cubicBezTo>
                    <a:pt x="775" y="4632"/>
                    <a:pt x="689" y="4747"/>
                    <a:pt x="689" y="4871"/>
                  </a:cubicBezTo>
                  <a:lnTo>
                    <a:pt x="680" y="5044"/>
                  </a:lnTo>
                  <a:lnTo>
                    <a:pt x="86" y="5733"/>
                  </a:lnTo>
                  <a:cubicBezTo>
                    <a:pt x="29" y="5790"/>
                    <a:pt x="0" y="5867"/>
                    <a:pt x="0" y="5953"/>
                  </a:cubicBezTo>
                  <a:lnTo>
                    <a:pt x="0" y="6690"/>
                  </a:lnTo>
                  <a:cubicBezTo>
                    <a:pt x="0" y="6824"/>
                    <a:pt x="58" y="6948"/>
                    <a:pt x="153" y="7044"/>
                  </a:cubicBezTo>
                  <a:lnTo>
                    <a:pt x="689" y="7561"/>
                  </a:lnTo>
                  <a:cubicBezTo>
                    <a:pt x="766" y="7637"/>
                    <a:pt x="871" y="7685"/>
                    <a:pt x="996" y="7695"/>
                  </a:cubicBezTo>
                  <a:lnTo>
                    <a:pt x="2565" y="7838"/>
                  </a:lnTo>
                  <a:cubicBezTo>
                    <a:pt x="2670" y="7838"/>
                    <a:pt x="2737" y="7934"/>
                    <a:pt x="2728" y="8030"/>
                  </a:cubicBezTo>
                  <a:lnTo>
                    <a:pt x="2718" y="8106"/>
                  </a:lnTo>
                  <a:cubicBezTo>
                    <a:pt x="2699" y="8221"/>
                    <a:pt x="2757" y="8345"/>
                    <a:pt x="2852" y="8412"/>
                  </a:cubicBezTo>
                  <a:lnTo>
                    <a:pt x="3235" y="8699"/>
                  </a:lnTo>
                  <a:lnTo>
                    <a:pt x="3178" y="8891"/>
                  </a:lnTo>
                  <a:cubicBezTo>
                    <a:pt x="3139" y="9025"/>
                    <a:pt x="3178" y="9168"/>
                    <a:pt x="3283" y="9255"/>
                  </a:cubicBezTo>
                  <a:lnTo>
                    <a:pt x="3694" y="9609"/>
                  </a:lnTo>
                  <a:cubicBezTo>
                    <a:pt x="4096" y="9542"/>
                    <a:pt x="4489" y="9417"/>
                    <a:pt x="4862" y="9255"/>
                  </a:cubicBezTo>
                  <a:lnTo>
                    <a:pt x="5503" y="8479"/>
                  </a:lnTo>
                  <a:cubicBezTo>
                    <a:pt x="5599" y="8355"/>
                    <a:pt x="5685" y="8221"/>
                    <a:pt x="5752" y="8077"/>
                  </a:cubicBezTo>
                  <a:lnTo>
                    <a:pt x="6470" y="6422"/>
                  </a:lnTo>
                  <a:cubicBezTo>
                    <a:pt x="6546" y="6249"/>
                    <a:pt x="6422" y="6049"/>
                    <a:pt x="6231" y="6039"/>
                  </a:cubicBezTo>
                  <a:cubicBezTo>
                    <a:pt x="6020" y="6039"/>
                    <a:pt x="5829" y="5953"/>
                    <a:pt x="5695" y="5790"/>
                  </a:cubicBezTo>
                  <a:lnTo>
                    <a:pt x="4977" y="4938"/>
                  </a:lnTo>
                  <a:cubicBezTo>
                    <a:pt x="4864" y="4805"/>
                    <a:pt x="4979" y="4650"/>
                    <a:pt x="5109" y="4650"/>
                  </a:cubicBezTo>
                  <a:cubicBezTo>
                    <a:pt x="5156" y="4650"/>
                    <a:pt x="5204" y="4670"/>
                    <a:pt x="5245" y="4718"/>
                  </a:cubicBezTo>
                  <a:lnTo>
                    <a:pt x="5963" y="5570"/>
                  </a:lnTo>
                  <a:cubicBezTo>
                    <a:pt x="6020" y="5637"/>
                    <a:pt x="6116" y="5685"/>
                    <a:pt x="6211" y="5685"/>
                  </a:cubicBezTo>
                  <a:cubicBezTo>
                    <a:pt x="6317" y="5685"/>
                    <a:pt x="6422" y="5618"/>
                    <a:pt x="6470" y="5522"/>
                  </a:cubicBezTo>
                  <a:lnTo>
                    <a:pt x="6881" y="4709"/>
                  </a:lnTo>
                  <a:cubicBezTo>
                    <a:pt x="6920" y="4632"/>
                    <a:pt x="6900" y="4536"/>
                    <a:pt x="6833" y="4489"/>
                  </a:cubicBezTo>
                  <a:lnTo>
                    <a:pt x="6709" y="4412"/>
                  </a:lnTo>
                  <a:cubicBezTo>
                    <a:pt x="6671" y="4374"/>
                    <a:pt x="6652" y="4316"/>
                    <a:pt x="6680" y="4268"/>
                  </a:cubicBezTo>
                  <a:lnTo>
                    <a:pt x="6747" y="4182"/>
                  </a:lnTo>
                  <a:cubicBezTo>
                    <a:pt x="6808" y="4078"/>
                    <a:pt x="6918" y="4024"/>
                    <a:pt x="7031" y="4024"/>
                  </a:cubicBezTo>
                  <a:cubicBezTo>
                    <a:pt x="7114" y="4024"/>
                    <a:pt x="7199" y="4054"/>
                    <a:pt x="7264" y="4115"/>
                  </a:cubicBezTo>
                  <a:lnTo>
                    <a:pt x="7714" y="4565"/>
                  </a:lnTo>
                  <a:cubicBezTo>
                    <a:pt x="7695" y="4364"/>
                    <a:pt x="7676" y="4163"/>
                    <a:pt x="7637" y="3972"/>
                  </a:cubicBezTo>
                  <a:cubicBezTo>
                    <a:pt x="7274" y="1905"/>
                    <a:pt x="5628" y="306"/>
                    <a:pt x="3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1"/>
            <p:cNvSpPr/>
            <p:nvPr/>
          </p:nvSpPr>
          <p:spPr>
            <a:xfrm>
              <a:off x="2339468" y="2073189"/>
              <a:ext cx="16360" cy="26181"/>
            </a:xfrm>
            <a:custGeom>
              <a:avLst/>
              <a:gdLst/>
              <a:ahLst/>
              <a:cxnLst/>
              <a:rect l="l" t="t" r="r" b="b"/>
              <a:pathLst>
                <a:path w="623" h="997" extrusionOk="0">
                  <a:moveTo>
                    <a:pt x="441" y="1"/>
                  </a:moveTo>
                  <a:cubicBezTo>
                    <a:pt x="345" y="1"/>
                    <a:pt x="269" y="77"/>
                    <a:pt x="269" y="173"/>
                  </a:cubicBezTo>
                  <a:lnTo>
                    <a:pt x="269" y="546"/>
                  </a:lnTo>
                  <a:lnTo>
                    <a:pt x="116" y="699"/>
                  </a:lnTo>
                  <a:cubicBezTo>
                    <a:pt x="1" y="805"/>
                    <a:pt x="77" y="996"/>
                    <a:pt x="230" y="996"/>
                  </a:cubicBezTo>
                  <a:cubicBezTo>
                    <a:pt x="278" y="996"/>
                    <a:pt x="326" y="977"/>
                    <a:pt x="355" y="948"/>
                  </a:cubicBezTo>
                  <a:lnTo>
                    <a:pt x="565" y="747"/>
                  </a:lnTo>
                  <a:cubicBezTo>
                    <a:pt x="604" y="719"/>
                    <a:pt x="623" y="671"/>
                    <a:pt x="623" y="623"/>
                  </a:cubicBezTo>
                  <a:lnTo>
                    <a:pt x="613" y="173"/>
                  </a:lnTo>
                  <a:cubicBezTo>
                    <a:pt x="613" y="77"/>
                    <a:pt x="537" y="1"/>
                    <a:pt x="441" y="1"/>
                  </a:cubicBez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1"/>
            <p:cNvSpPr/>
            <p:nvPr/>
          </p:nvSpPr>
          <p:spPr>
            <a:xfrm>
              <a:off x="2309322" y="2158901"/>
              <a:ext cx="146531" cy="119641"/>
            </a:xfrm>
            <a:custGeom>
              <a:avLst/>
              <a:gdLst/>
              <a:ahLst/>
              <a:cxnLst/>
              <a:rect l="l" t="t" r="r" b="b"/>
              <a:pathLst>
                <a:path w="5580" h="4556" extrusionOk="0">
                  <a:moveTo>
                    <a:pt x="670" y="0"/>
                  </a:moveTo>
                  <a:lnTo>
                    <a:pt x="77" y="670"/>
                  </a:lnTo>
                  <a:cubicBezTo>
                    <a:pt x="29" y="737"/>
                    <a:pt x="0" y="814"/>
                    <a:pt x="0" y="890"/>
                  </a:cubicBezTo>
                  <a:lnTo>
                    <a:pt x="0" y="1627"/>
                  </a:lnTo>
                  <a:cubicBezTo>
                    <a:pt x="0" y="1761"/>
                    <a:pt x="58" y="1895"/>
                    <a:pt x="153" y="1991"/>
                  </a:cubicBezTo>
                  <a:lnTo>
                    <a:pt x="680" y="2498"/>
                  </a:lnTo>
                  <a:cubicBezTo>
                    <a:pt x="766" y="2575"/>
                    <a:pt x="871" y="2622"/>
                    <a:pt x="986" y="2642"/>
                  </a:cubicBezTo>
                  <a:lnTo>
                    <a:pt x="2565" y="2785"/>
                  </a:lnTo>
                  <a:cubicBezTo>
                    <a:pt x="2670" y="2785"/>
                    <a:pt x="2737" y="2881"/>
                    <a:pt x="2728" y="2977"/>
                  </a:cubicBezTo>
                  <a:lnTo>
                    <a:pt x="2718" y="3053"/>
                  </a:lnTo>
                  <a:cubicBezTo>
                    <a:pt x="2699" y="3168"/>
                    <a:pt x="2757" y="3292"/>
                    <a:pt x="2852" y="3359"/>
                  </a:cubicBezTo>
                  <a:lnTo>
                    <a:pt x="3235" y="3646"/>
                  </a:lnTo>
                  <a:lnTo>
                    <a:pt x="3178" y="3838"/>
                  </a:lnTo>
                  <a:cubicBezTo>
                    <a:pt x="3139" y="3972"/>
                    <a:pt x="3178" y="4115"/>
                    <a:pt x="3283" y="4202"/>
                  </a:cubicBezTo>
                  <a:lnTo>
                    <a:pt x="3694" y="4556"/>
                  </a:lnTo>
                  <a:lnTo>
                    <a:pt x="3704" y="4556"/>
                  </a:lnTo>
                  <a:cubicBezTo>
                    <a:pt x="3991" y="4508"/>
                    <a:pt x="4278" y="4422"/>
                    <a:pt x="4556" y="4316"/>
                  </a:cubicBezTo>
                  <a:lnTo>
                    <a:pt x="4623" y="4297"/>
                  </a:lnTo>
                  <a:cubicBezTo>
                    <a:pt x="4690" y="4269"/>
                    <a:pt x="4747" y="4249"/>
                    <a:pt x="4805" y="4221"/>
                  </a:cubicBezTo>
                  <a:lnTo>
                    <a:pt x="4862" y="4192"/>
                  </a:lnTo>
                  <a:lnTo>
                    <a:pt x="5503" y="3426"/>
                  </a:lnTo>
                  <a:cubicBezTo>
                    <a:pt x="5532" y="3388"/>
                    <a:pt x="5561" y="3350"/>
                    <a:pt x="5580" y="3312"/>
                  </a:cubicBezTo>
                  <a:lnTo>
                    <a:pt x="5274" y="3312"/>
                  </a:lnTo>
                  <a:cubicBezTo>
                    <a:pt x="3187" y="3312"/>
                    <a:pt x="1331" y="1981"/>
                    <a:pt x="670" y="0"/>
                  </a:cubicBezTo>
                  <a:close/>
                </a:path>
              </a:pathLst>
            </a:custGeom>
            <a:solidFill>
              <a:srgbClr val="D4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1"/>
            <p:cNvSpPr/>
            <p:nvPr/>
          </p:nvSpPr>
          <p:spPr>
            <a:xfrm>
              <a:off x="2236765" y="2073740"/>
              <a:ext cx="345765" cy="256403"/>
            </a:xfrm>
            <a:custGeom>
              <a:avLst/>
              <a:gdLst/>
              <a:ahLst/>
              <a:cxnLst/>
              <a:rect l="l" t="t" r="r" b="b"/>
              <a:pathLst>
                <a:path w="13167" h="9764" extrusionOk="0">
                  <a:moveTo>
                    <a:pt x="11542" y="0"/>
                  </a:moveTo>
                  <a:cubicBezTo>
                    <a:pt x="11407" y="0"/>
                    <a:pt x="11274" y="126"/>
                    <a:pt x="11338" y="286"/>
                  </a:cubicBezTo>
                  <a:cubicBezTo>
                    <a:pt x="12697" y="3148"/>
                    <a:pt x="11740" y="6574"/>
                    <a:pt x="9089" y="8306"/>
                  </a:cubicBezTo>
                  <a:cubicBezTo>
                    <a:pt x="8022" y="9007"/>
                    <a:pt x="6813" y="9347"/>
                    <a:pt x="5613" y="9347"/>
                  </a:cubicBezTo>
                  <a:cubicBezTo>
                    <a:pt x="3834" y="9347"/>
                    <a:pt x="2076" y="8600"/>
                    <a:pt x="830" y="7177"/>
                  </a:cubicBezTo>
                  <a:lnTo>
                    <a:pt x="830" y="7177"/>
                  </a:lnTo>
                  <a:lnTo>
                    <a:pt x="1567" y="7416"/>
                  </a:lnTo>
                  <a:cubicBezTo>
                    <a:pt x="1599" y="7429"/>
                    <a:pt x="1629" y="7435"/>
                    <a:pt x="1656" y="7435"/>
                  </a:cubicBezTo>
                  <a:cubicBezTo>
                    <a:pt x="1872" y="7435"/>
                    <a:pt x="1955" y="7082"/>
                    <a:pt x="1701" y="7014"/>
                  </a:cubicBezTo>
                  <a:lnTo>
                    <a:pt x="294" y="6545"/>
                  </a:lnTo>
                  <a:cubicBezTo>
                    <a:pt x="272" y="6538"/>
                    <a:pt x="249" y="6535"/>
                    <a:pt x="228" y="6535"/>
                  </a:cubicBezTo>
                  <a:cubicBezTo>
                    <a:pt x="102" y="6535"/>
                    <a:pt x="0" y="6645"/>
                    <a:pt x="17" y="6784"/>
                  </a:cubicBezTo>
                  <a:lnTo>
                    <a:pt x="256" y="8421"/>
                  </a:lnTo>
                  <a:cubicBezTo>
                    <a:pt x="275" y="8526"/>
                    <a:pt x="361" y="8603"/>
                    <a:pt x="466" y="8603"/>
                  </a:cubicBezTo>
                  <a:lnTo>
                    <a:pt x="495" y="8603"/>
                  </a:lnTo>
                  <a:cubicBezTo>
                    <a:pt x="610" y="8583"/>
                    <a:pt x="696" y="8478"/>
                    <a:pt x="677" y="8363"/>
                  </a:cubicBezTo>
                  <a:lnTo>
                    <a:pt x="553" y="7492"/>
                  </a:lnTo>
                  <a:lnTo>
                    <a:pt x="553" y="7492"/>
                  </a:lnTo>
                  <a:cubicBezTo>
                    <a:pt x="1880" y="8985"/>
                    <a:pt x="3736" y="9764"/>
                    <a:pt x="5614" y="9764"/>
                  </a:cubicBezTo>
                  <a:cubicBezTo>
                    <a:pt x="6903" y="9764"/>
                    <a:pt x="8202" y="9397"/>
                    <a:pt x="9348" y="8641"/>
                  </a:cubicBezTo>
                  <a:cubicBezTo>
                    <a:pt x="12152" y="6794"/>
                    <a:pt x="13166" y="3157"/>
                    <a:pt x="11731" y="114"/>
                  </a:cubicBezTo>
                  <a:lnTo>
                    <a:pt x="11721" y="104"/>
                  </a:lnTo>
                  <a:cubicBezTo>
                    <a:pt x="11677" y="31"/>
                    <a:pt x="11609" y="0"/>
                    <a:pt x="11542" y="0"/>
                  </a:cubicBezTo>
                  <a:close/>
                </a:path>
              </a:pathLst>
            </a:custGeom>
            <a:solidFill>
              <a:srgbClr val="9D9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1"/>
            <p:cNvSpPr/>
            <p:nvPr/>
          </p:nvSpPr>
          <p:spPr>
            <a:xfrm>
              <a:off x="2186425" y="1976158"/>
              <a:ext cx="344820" cy="255510"/>
            </a:xfrm>
            <a:custGeom>
              <a:avLst/>
              <a:gdLst/>
              <a:ahLst/>
              <a:cxnLst/>
              <a:rect l="l" t="t" r="r" b="b"/>
              <a:pathLst>
                <a:path w="13131" h="9730" extrusionOk="0">
                  <a:moveTo>
                    <a:pt x="7544" y="0"/>
                  </a:moveTo>
                  <a:cubicBezTo>
                    <a:pt x="6257" y="0"/>
                    <a:pt x="4960" y="367"/>
                    <a:pt x="3819" y="1121"/>
                  </a:cubicBezTo>
                  <a:cubicBezTo>
                    <a:pt x="1024" y="2968"/>
                    <a:pt x="0" y="6586"/>
                    <a:pt x="1417" y="9620"/>
                  </a:cubicBezTo>
                  <a:cubicBezTo>
                    <a:pt x="1459" y="9697"/>
                    <a:pt x="1526" y="9730"/>
                    <a:pt x="1593" y="9730"/>
                  </a:cubicBezTo>
                  <a:cubicBezTo>
                    <a:pt x="1725" y="9730"/>
                    <a:pt x="1857" y="9603"/>
                    <a:pt x="1800" y="9438"/>
                  </a:cubicBezTo>
                  <a:cubicBezTo>
                    <a:pt x="1388" y="8586"/>
                    <a:pt x="1178" y="7658"/>
                    <a:pt x="1187" y="6720"/>
                  </a:cubicBezTo>
                  <a:cubicBezTo>
                    <a:pt x="1187" y="4079"/>
                    <a:pt x="2824" y="1715"/>
                    <a:pt x="5302" y="786"/>
                  </a:cubicBezTo>
                  <a:cubicBezTo>
                    <a:pt x="6026" y="514"/>
                    <a:pt x="6777" y="383"/>
                    <a:pt x="7521" y="383"/>
                  </a:cubicBezTo>
                  <a:cubicBezTo>
                    <a:pt x="9317" y="383"/>
                    <a:pt x="11073" y="1149"/>
                    <a:pt x="12298" y="2557"/>
                  </a:cubicBezTo>
                  <a:lnTo>
                    <a:pt x="11571" y="2318"/>
                  </a:lnTo>
                  <a:cubicBezTo>
                    <a:pt x="11549" y="2312"/>
                    <a:pt x="11529" y="2309"/>
                    <a:pt x="11509" y="2309"/>
                  </a:cubicBezTo>
                  <a:cubicBezTo>
                    <a:pt x="11294" y="2309"/>
                    <a:pt x="11209" y="2623"/>
                    <a:pt x="11437" y="2720"/>
                  </a:cubicBezTo>
                  <a:lnTo>
                    <a:pt x="12844" y="3179"/>
                  </a:lnTo>
                  <a:cubicBezTo>
                    <a:pt x="12863" y="3189"/>
                    <a:pt x="12882" y="3198"/>
                    <a:pt x="12911" y="3198"/>
                  </a:cubicBezTo>
                  <a:cubicBezTo>
                    <a:pt x="13035" y="3189"/>
                    <a:pt x="13131" y="3083"/>
                    <a:pt x="13121" y="2959"/>
                  </a:cubicBezTo>
                  <a:lnTo>
                    <a:pt x="12882" y="1313"/>
                  </a:lnTo>
                  <a:cubicBezTo>
                    <a:pt x="12869" y="1181"/>
                    <a:pt x="12773" y="1121"/>
                    <a:pt x="12676" y="1121"/>
                  </a:cubicBezTo>
                  <a:cubicBezTo>
                    <a:pt x="12554" y="1121"/>
                    <a:pt x="12429" y="1215"/>
                    <a:pt x="12461" y="1380"/>
                  </a:cubicBezTo>
                  <a:lnTo>
                    <a:pt x="12576" y="2241"/>
                  </a:lnTo>
                  <a:cubicBezTo>
                    <a:pt x="11251" y="769"/>
                    <a:pt x="9407" y="0"/>
                    <a:pt x="7544" y="0"/>
                  </a:cubicBezTo>
                  <a:close/>
                </a:path>
              </a:pathLst>
            </a:custGeom>
            <a:solidFill>
              <a:srgbClr val="9D9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2" name="Google Shape;2382;p41"/>
          <p:cNvGrpSpPr/>
          <p:nvPr/>
        </p:nvGrpSpPr>
        <p:grpSpPr>
          <a:xfrm>
            <a:off x="5276410" y="1820701"/>
            <a:ext cx="419966" cy="352304"/>
            <a:chOff x="2182643" y="3386320"/>
            <a:chExt cx="382030" cy="320451"/>
          </a:xfrm>
        </p:grpSpPr>
        <p:sp>
          <p:nvSpPr>
            <p:cNvPr id="2383" name="Google Shape;2383;p41"/>
            <p:cNvSpPr/>
            <p:nvPr/>
          </p:nvSpPr>
          <p:spPr>
            <a:xfrm>
              <a:off x="2182643" y="3386320"/>
              <a:ext cx="382030" cy="320451"/>
            </a:xfrm>
            <a:custGeom>
              <a:avLst/>
              <a:gdLst/>
              <a:ahLst/>
              <a:cxnLst/>
              <a:rect l="l" t="t" r="r" b="b"/>
              <a:pathLst>
                <a:path w="14548" h="12203" extrusionOk="0">
                  <a:moveTo>
                    <a:pt x="709" y="0"/>
                  </a:moveTo>
                  <a:cubicBezTo>
                    <a:pt x="317" y="0"/>
                    <a:pt x="1" y="316"/>
                    <a:pt x="1" y="709"/>
                  </a:cubicBezTo>
                  <a:lnTo>
                    <a:pt x="1" y="11504"/>
                  </a:lnTo>
                  <a:cubicBezTo>
                    <a:pt x="1" y="11887"/>
                    <a:pt x="317" y="12202"/>
                    <a:pt x="709" y="12202"/>
                  </a:cubicBezTo>
                  <a:lnTo>
                    <a:pt x="13840" y="12202"/>
                  </a:lnTo>
                  <a:cubicBezTo>
                    <a:pt x="14232" y="12202"/>
                    <a:pt x="14548" y="11887"/>
                    <a:pt x="14548" y="11504"/>
                  </a:cubicBezTo>
                  <a:lnTo>
                    <a:pt x="14548" y="2115"/>
                  </a:lnTo>
                  <a:cubicBezTo>
                    <a:pt x="14548" y="1723"/>
                    <a:pt x="14232" y="1407"/>
                    <a:pt x="13840" y="1407"/>
                  </a:cubicBezTo>
                  <a:lnTo>
                    <a:pt x="9619" y="1407"/>
                  </a:lnTo>
                  <a:lnTo>
                    <a:pt x="8490" y="278"/>
                  </a:lnTo>
                  <a:cubicBezTo>
                    <a:pt x="8308" y="96"/>
                    <a:pt x="8078" y="0"/>
                    <a:pt x="7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1"/>
            <p:cNvSpPr/>
            <p:nvPr/>
          </p:nvSpPr>
          <p:spPr>
            <a:xfrm>
              <a:off x="2281171" y="3466492"/>
              <a:ext cx="185002" cy="184739"/>
            </a:xfrm>
            <a:custGeom>
              <a:avLst/>
              <a:gdLst/>
              <a:ahLst/>
              <a:cxnLst/>
              <a:rect l="l" t="t" r="r" b="b"/>
              <a:pathLst>
                <a:path w="7045" h="7035" extrusionOk="0">
                  <a:moveTo>
                    <a:pt x="3522" y="0"/>
                  </a:moveTo>
                  <a:cubicBezTo>
                    <a:pt x="1580" y="0"/>
                    <a:pt x="0" y="1579"/>
                    <a:pt x="0" y="3522"/>
                  </a:cubicBezTo>
                  <a:cubicBezTo>
                    <a:pt x="0" y="5465"/>
                    <a:pt x="1580" y="7034"/>
                    <a:pt x="3522" y="7034"/>
                  </a:cubicBezTo>
                  <a:cubicBezTo>
                    <a:pt x="5465" y="7034"/>
                    <a:pt x="7044" y="5465"/>
                    <a:pt x="7044" y="3522"/>
                  </a:cubicBezTo>
                  <a:cubicBezTo>
                    <a:pt x="7044" y="1579"/>
                    <a:pt x="5465" y="0"/>
                    <a:pt x="3522" y="0"/>
                  </a:cubicBezTo>
                  <a:close/>
                </a:path>
              </a:pathLst>
            </a:custGeom>
            <a:solidFill>
              <a:srgbClr val="F2EE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1"/>
            <p:cNvSpPr/>
            <p:nvPr/>
          </p:nvSpPr>
          <p:spPr>
            <a:xfrm>
              <a:off x="2299763" y="3484821"/>
              <a:ext cx="147791" cy="148054"/>
            </a:xfrm>
            <a:custGeom>
              <a:avLst/>
              <a:gdLst/>
              <a:ahLst/>
              <a:cxnLst/>
              <a:rect l="l" t="t" r="r" b="b"/>
              <a:pathLst>
                <a:path w="5628" h="5638" extrusionOk="0">
                  <a:moveTo>
                    <a:pt x="2814" y="1"/>
                  </a:moveTo>
                  <a:cubicBezTo>
                    <a:pt x="1254" y="1"/>
                    <a:pt x="1" y="1264"/>
                    <a:pt x="1" y="2824"/>
                  </a:cubicBezTo>
                  <a:cubicBezTo>
                    <a:pt x="1" y="4374"/>
                    <a:pt x="1254" y="5638"/>
                    <a:pt x="2814" y="5638"/>
                  </a:cubicBezTo>
                  <a:cubicBezTo>
                    <a:pt x="4374" y="5638"/>
                    <a:pt x="5628" y="4374"/>
                    <a:pt x="5628" y="2824"/>
                  </a:cubicBezTo>
                  <a:cubicBezTo>
                    <a:pt x="5628" y="1264"/>
                    <a:pt x="4374" y="1"/>
                    <a:pt x="2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1"/>
            <p:cNvSpPr/>
            <p:nvPr/>
          </p:nvSpPr>
          <p:spPr>
            <a:xfrm>
              <a:off x="2336711" y="3564993"/>
              <a:ext cx="73922" cy="67830"/>
            </a:xfrm>
            <a:custGeom>
              <a:avLst/>
              <a:gdLst/>
              <a:ahLst/>
              <a:cxnLst/>
              <a:rect l="l" t="t" r="r" b="b"/>
              <a:pathLst>
                <a:path w="2815" h="2583" extrusionOk="0">
                  <a:moveTo>
                    <a:pt x="938" y="1"/>
                  </a:moveTo>
                  <a:lnTo>
                    <a:pt x="938" y="470"/>
                  </a:lnTo>
                  <a:cubicBezTo>
                    <a:pt x="938" y="556"/>
                    <a:pt x="891" y="642"/>
                    <a:pt x="814" y="680"/>
                  </a:cubicBezTo>
                  <a:lnTo>
                    <a:pt x="259" y="958"/>
                  </a:lnTo>
                  <a:cubicBezTo>
                    <a:pt x="96" y="1034"/>
                    <a:pt x="0" y="1197"/>
                    <a:pt x="0" y="1379"/>
                  </a:cubicBezTo>
                  <a:lnTo>
                    <a:pt x="0" y="2202"/>
                  </a:lnTo>
                  <a:cubicBezTo>
                    <a:pt x="436" y="2456"/>
                    <a:pt x="922" y="2582"/>
                    <a:pt x="1407" y="2582"/>
                  </a:cubicBezTo>
                  <a:cubicBezTo>
                    <a:pt x="1893" y="2582"/>
                    <a:pt x="2379" y="2456"/>
                    <a:pt x="2814" y="2202"/>
                  </a:cubicBezTo>
                  <a:lnTo>
                    <a:pt x="2814" y="1379"/>
                  </a:lnTo>
                  <a:cubicBezTo>
                    <a:pt x="2814" y="1197"/>
                    <a:pt x="2718" y="1034"/>
                    <a:pt x="2556" y="958"/>
                  </a:cubicBezTo>
                  <a:lnTo>
                    <a:pt x="2010" y="680"/>
                  </a:lnTo>
                  <a:cubicBezTo>
                    <a:pt x="1924" y="642"/>
                    <a:pt x="1876" y="565"/>
                    <a:pt x="1876" y="470"/>
                  </a:cubicBezTo>
                  <a:lnTo>
                    <a:pt x="1876"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1"/>
            <p:cNvSpPr/>
            <p:nvPr/>
          </p:nvSpPr>
          <p:spPr>
            <a:xfrm>
              <a:off x="2295745" y="3386320"/>
              <a:ext cx="139519" cy="36974"/>
            </a:xfrm>
            <a:custGeom>
              <a:avLst/>
              <a:gdLst/>
              <a:ahLst/>
              <a:cxnLst/>
              <a:rect l="l" t="t" r="r" b="b"/>
              <a:pathLst>
                <a:path w="5313" h="1408" extrusionOk="0">
                  <a:moveTo>
                    <a:pt x="1" y="0"/>
                  </a:moveTo>
                  <a:cubicBezTo>
                    <a:pt x="249" y="0"/>
                    <a:pt x="489" y="96"/>
                    <a:pt x="661" y="278"/>
                  </a:cubicBezTo>
                  <a:lnTo>
                    <a:pt x="1589" y="1206"/>
                  </a:lnTo>
                  <a:cubicBezTo>
                    <a:pt x="1723" y="1331"/>
                    <a:pt x="1895" y="1407"/>
                    <a:pt x="2087" y="1407"/>
                  </a:cubicBezTo>
                  <a:lnTo>
                    <a:pt x="5312" y="1407"/>
                  </a:lnTo>
                  <a:lnTo>
                    <a:pt x="4183" y="278"/>
                  </a:lnTo>
                  <a:cubicBezTo>
                    <a:pt x="4010" y="96"/>
                    <a:pt x="3771" y="0"/>
                    <a:pt x="3522" y="0"/>
                  </a:cubicBezTo>
                  <a:close/>
                </a:path>
              </a:pathLst>
            </a:custGeom>
            <a:solidFill>
              <a:srgbClr val="DAD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1"/>
            <p:cNvSpPr/>
            <p:nvPr/>
          </p:nvSpPr>
          <p:spPr>
            <a:xfrm>
              <a:off x="2342987" y="3386320"/>
              <a:ext cx="92514" cy="36974"/>
            </a:xfrm>
            <a:custGeom>
              <a:avLst/>
              <a:gdLst/>
              <a:ahLst/>
              <a:cxnLst/>
              <a:rect l="l" t="t" r="r" b="b"/>
              <a:pathLst>
                <a:path w="3523" h="1408" extrusionOk="0">
                  <a:moveTo>
                    <a:pt x="1" y="0"/>
                  </a:moveTo>
                  <a:cubicBezTo>
                    <a:pt x="250" y="0"/>
                    <a:pt x="479" y="96"/>
                    <a:pt x="661" y="278"/>
                  </a:cubicBezTo>
                  <a:lnTo>
                    <a:pt x="1589" y="1206"/>
                  </a:lnTo>
                  <a:cubicBezTo>
                    <a:pt x="1723" y="1340"/>
                    <a:pt x="1896" y="1407"/>
                    <a:pt x="2087" y="1407"/>
                  </a:cubicBezTo>
                  <a:lnTo>
                    <a:pt x="3523" y="1407"/>
                  </a:lnTo>
                  <a:lnTo>
                    <a:pt x="2384" y="278"/>
                  </a:lnTo>
                  <a:cubicBezTo>
                    <a:pt x="2211" y="96"/>
                    <a:pt x="1972" y="0"/>
                    <a:pt x="1723" y="0"/>
                  </a:cubicBezTo>
                  <a:close/>
                </a:path>
              </a:pathLst>
            </a:custGeom>
            <a:solidFill>
              <a:srgbClr val="F2EE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1"/>
            <p:cNvSpPr/>
            <p:nvPr/>
          </p:nvSpPr>
          <p:spPr>
            <a:xfrm>
              <a:off x="2182643" y="3676073"/>
              <a:ext cx="382030" cy="30698"/>
            </a:xfrm>
            <a:custGeom>
              <a:avLst/>
              <a:gdLst/>
              <a:ahLst/>
              <a:cxnLst/>
              <a:rect l="l" t="t" r="r" b="b"/>
              <a:pathLst>
                <a:path w="14548" h="1169" extrusionOk="0">
                  <a:moveTo>
                    <a:pt x="1" y="1"/>
                  </a:moveTo>
                  <a:lnTo>
                    <a:pt x="1" y="470"/>
                  </a:lnTo>
                  <a:cubicBezTo>
                    <a:pt x="1" y="853"/>
                    <a:pt x="317" y="1168"/>
                    <a:pt x="709" y="1168"/>
                  </a:cubicBezTo>
                  <a:lnTo>
                    <a:pt x="13840" y="1168"/>
                  </a:lnTo>
                  <a:cubicBezTo>
                    <a:pt x="14232" y="1168"/>
                    <a:pt x="14548" y="853"/>
                    <a:pt x="14548" y="470"/>
                  </a:cubicBezTo>
                  <a:lnTo>
                    <a:pt x="14548" y="1"/>
                  </a:lnTo>
                  <a:close/>
                </a:path>
              </a:pathLst>
            </a:custGeom>
            <a:solidFill>
              <a:srgbClr val="F2EE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1"/>
            <p:cNvSpPr/>
            <p:nvPr/>
          </p:nvSpPr>
          <p:spPr>
            <a:xfrm>
              <a:off x="2336711" y="3584609"/>
              <a:ext cx="74158" cy="48213"/>
            </a:xfrm>
            <a:custGeom>
              <a:avLst/>
              <a:gdLst/>
              <a:ahLst/>
              <a:cxnLst/>
              <a:rect l="l" t="t" r="r" b="b"/>
              <a:pathLst>
                <a:path w="2824" h="1836" extrusionOk="0">
                  <a:moveTo>
                    <a:pt x="690" y="0"/>
                  </a:moveTo>
                  <a:lnTo>
                    <a:pt x="268" y="211"/>
                  </a:lnTo>
                  <a:cubicBezTo>
                    <a:pt x="106" y="287"/>
                    <a:pt x="0" y="450"/>
                    <a:pt x="0" y="632"/>
                  </a:cubicBezTo>
                  <a:lnTo>
                    <a:pt x="0" y="1455"/>
                  </a:lnTo>
                  <a:cubicBezTo>
                    <a:pt x="436" y="1709"/>
                    <a:pt x="924" y="1835"/>
                    <a:pt x="1412" y="1835"/>
                  </a:cubicBezTo>
                  <a:cubicBezTo>
                    <a:pt x="1900" y="1835"/>
                    <a:pt x="2388" y="1709"/>
                    <a:pt x="2824" y="1455"/>
                  </a:cubicBezTo>
                  <a:lnTo>
                    <a:pt x="2824" y="632"/>
                  </a:lnTo>
                  <a:cubicBezTo>
                    <a:pt x="2824" y="450"/>
                    <a:pt x="2718" y="287"/>
                    <a:pt x="2556" y="211"/>
                  </a:cubicBezTo>
                  <a:lnTo>
                    <a:pt x="2125" y="0"/>
                  </a:lnTo>
                  <a:cubicBezTo>
                    <a:pt x="1938" y="225"/>
                    <a:pt x="1673" y="338"/>
                    <a:pt x="1407" y="338"/>
                  </a:cubicBezTo>
                  <a:cubicBezTo>
                    <a:pt x="1142" y="338"/>
                    <a:pt x="876" y="225"/>
                    <a:pt x="6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1"/>
            <p:cNvSpPr/>
            <p:nvPr/>
          </p:nvSpPr>
          <p:spPr>
            <a:xfrm>
              <a:off x="2360082" y="3564993"/>
              <a:ext cx="27179" cy="18513"/>
            </a:xfrm>
            <a:custGeom>
              <a:avLst/>
              <a:gdLst/>
              <a:ahLst/>
              <a:cxnLst/>
              <a:rect l="l" t="t" r="r" b="b"/>
              <a:pathLst>
                <a:path w="1035" h="705" extrusionOk="0">
                  <a:moveTo>
                    <a:pt x="48" y="1"/>
                  </a:moveTo>
                  <a:lnTo>
                    <a:pt x="48" y="470"/>
                  </a:lnTo>
                  <a:cubicBezTo>
                    <a:pt x="48" y="518"/>
                    <a:pt x="29" y="565"/>
                    <a:pt x="1" y="604"/>
                  </a:cubicBezTo>
                  <a:cubicBezTo>
                    <a:pt x="168" y="671"/>
                    <a:pt x="343" y="704"/>
                    <a:pt x="517" y="704"/>
                  </a:cubicBezTo>
                  <a:cubicBezTo>
                    <a:pt x="692" y="704"/>
                    <a:pt x="867" y="671"/>
                    <a:pt x="1034" y="604"/>
                  </a:cubicBezTo>
                  <a:cubicBezTo>
                    <a:pt x="1005" y="565"/>
                    <a:pt x="986" y="518"/>
                    <a:pt x="986" y="470"/>
                  </a:cubicBezTo>
                  <a:lnTo>
                    <a:pt x="986"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1"/>
            <p:cNvSpPr/>
            <p:nvPr/>
          </p:nvSpPr>
          <p:spPr>
            <a:xfrm>
              <a:off x="2349027" y="3515756"/>
              <a:ext cx="49290" cy="55566"/>
            </a:xfrm>
            <a:custGeom>
              <a:avLst/>
              <a:gdLst/>
              <a:ahLst/>
              <a:cxnLst/>
              <a:rect l="l" t="t" r="r" b="b"/>
              <a:pathLst>
                <a:path w="1877" h="2116" extrusionOk="0">
                  <a:moveTo>
                    <a:pt x="699" y="0"/>
                  </a:moveTo>
                  <a:cubicBezTo>
                    <a:pt x="316" y="0"/>
                    <a:pt x="0" y="316"/>
                    <a:pt x="0" y="708"/>
                  </a:cubicBezTo>
                  <a:lnTo>
                    <a:pt x="0" y="1177"/>
                  </a:lnTo>
                  <a:cubicBezTo>
                    <a:pt x="0" y="1694"/>
                    <a:pt x="422" y="2115"/>
                    <a:pt x="938" y="2115"/>
                  </a:cubicBezTo>
                  <a:cubicBezTo>
                    <a:pt x="1455" y="2105"/>
                    <a:pt x="1876" y="1694"/>
                    <a:pt x="1876" y="1177"/>
                  </a:cubicBezTo>
                  <a:lnTo>
                    <a:pt x="1876" y="708"/>
                  </a:lnTo>
                  <a:cubicBezTo>
                    <a:pt x="1876" y="316"/>
                    <a:pt x="1560" y="0"/>
                    <a:pt x="116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1"/>
            <p:cNvSpPr/>
            <p:nvPr/>
          </p:nvSpPr>
          <p:spPr>
            <a:xfrm>
              <a:off x="2349027" y="3515756"/>
              <a:ext cx="33954" cy="55461"/>
            </a:xfrm>
            <a:custGeom>
              <a:avLst/>
              <a:gdLst/>
              <a:ahLst/>
              <a:cxnLst/>
              <a:rect l="l" t="t" r="r" b="b"/>
              <a:pathLst>
                <a:path w="1293" h="2112" extrusionOk="0">
                  <a:moveTo>
                    <a:pt x="699" y="0"/>
                  </a:moveTo>
                  <a:cubicBezTo>
                    <a:pt x="316" y="0"/>
                    <a:pt x="0" y="316"/>
                    <a:pt x="0" y="708"/>
                  </a:cubicBezTo>
                  <a:lnTo>
                    <a:pt x="0" y="1177"/>
                  </a:lnTo>
                  <a:cubicBezTo>
                    <a:pt x="0" y="1710"/>
                    <a:pt x="436" y="2112"/>
                    <a:pt x="931" y="2112"/>
                  </a:cubicBezTo>
                  <a:cubicBezTo>
                    <a:pt x="1050" y="2112"/>
                    <a:pt x="1172" y="2088"/>
                    <a:pt x="1292" y="2038"/>
                  </a:cubicBezTo>
                  <a:cubicBezTo>
                    <a:pt x="938" y="1895"/>
                    <a:pt x="709" y="1550"/>
                    <a:pt x="709" y="1177"/>
                  </a:cubicBezTo>
                  <a:lnTo>
                    <a:pt x="709" y="708"/>
                  </a:lnTo>
                  <a:cubicBezTo>
                    <a:pt x="699" y="364"/>
                    <a:pt x="948" y="67"/>
                    <a:pt x="1292" y="10"/>
                  </a:cubicBezTo>
                  <a:cubicBezTo>
                    <a:pt x="1254" y="0"/>
                    <a:pt x="1206" y="0"/>
                    <a:pt x="1168"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1"/>
            <p:cNvSpPr/>
            <p:nvPr/>
          </p:nvSpPr>
          <p:spPr>
            <a:xfrm>
              <a:off x="2349027" y="3515756"/>
              <a:ext cx="49290" cy="24894"/>
            </a:xfrm>
            <a:custGeom>
              <a:avLst/>
              <a:gdLst/>
              <a:ahLst/>
              <a:cxnLst/>
              <a:rect l="l" t="t" r="r" b="b"/>
              <a:pathLst>
                <a:path w="1877" h="948" extrusionOk="0">
                  <a:moveTo>
                    <a:pt x="709" y="0"/>
                  </a:moveTo>
                  <a:cubicBezTo>
                    <a:pt x="316" y="0"/>
                    <a:pt x="0" y="316"/>
                    <a:pt x="0" y="708"/>
                  </a:cubicBezTo>
                  <a:cubicBezTo>
                    <a:pt x="0" y="708"/>
                    <a:pt x="709" y="947"/>
                    <a:pt x="1876" y="947"/>
                  </a:cubicBezTo>
                  <a:lnTo>
                    <a:pt x="1876" y="708"/>
                  </a:lnTo>
                  <a:cubicBezTo>
                    <a:pt x="1876" y="316"/>
                    <a:pt x="1560"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1"/>
            <p:cNvSpPr/>
            <p:nvPr/>
          </p:nvSpPr>
          <p:spPr>
            <a:xfrm>
              <a:off x="2349027" y="3515755"/>
              <a:ext cx="33954" cy="22374"/>
            </a:xfrm>
            <a:custGeom>
              <a:avLst/>
              <a:gdLst/>
              <a:ahLst/>
              <a:cxnLst/>
              <a:rect l="l" t="t" r="r" b="b"/>
              <a:pathLst>
                <a:path w="1293" h="852" extrusionOk="0">
                  <a:moveTo>
                    <a:pt x="699" y="0"/>
                  </a:moveTo>
                  <a:cubicBezTo>
                    <a:pt x="316" y="0"/>
                    <a:pt x="0" y="316"/>
                    <a:pt x="0" y="708"/>
                  </a:cubicBezTo>
                  <a:cubicBezTo>
                    <a:pt x="230" y="775"/>
                    <a:pt x="460" y="823"/>
                    <a:pt x="699" y="852"/>
                  </a:cubicBezTo>
                  <a:lnTo>
                    <a:pt x="699" y="708"/>
                  </a:lnTo>
                  <a:lnTo>
                    <a:pt x="709" y="708"/>
                  </a:lnTo>
                  <a:cubicBezTo>
                    <a:pt x="699" y="364"/>
                    <a:pt x="948" y="67"/>
                    <a:pt x="1292" y="10"/>
                  </a:cubicBezTo>
                  <a:cubicBezTo>
                    <a:pt x="1254" y="0"/>
                    <a:pt x="1206" y="0"/>
                    <a:pt x="1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1"/>
            <p:cNvSpPr/>
            <p:nvPr/>
          </p:nvSpPr>
          <p:spPr>
            <a:xfrm>
              <a:off x="2336711" y="3595402"/>
              <a:ext cx="18382" cy="34978"/>
            </a:xfrm>
            <a:custGeom>
              <a:avLst/>
              <a:gdLst/>
              <a:ahLst/>
              <a:cxnLst/>
              <a:rect l="l" t="t" r="r" b="b"/>
              <a:pathLst>
                <a:path w="700" h="1332" extrusionOk="0">
                  <a:moveTo>
                    <a:pt x="58" y="1"/>
                  </a:moveTo>
                  <a:cubicBezTo>
                    <a:pt x="20" y="58"/>
                    <a:pt x="0" y="135"/>
                    <a:pt x="0" y="211"/>
                  </a:cubicBezTo>
                  <a:lnTo>
                    <a:pt x="0" y="1044"/>
                  </a:lnTo>
                  <a:cubicBezTo>
                    <a:pt x="221" y="1168"/>
                    <a:pt x="460" y="1264"/>
                    <a:pt x="699" y="1331"/>
                  </a:cubicBezTo>
                  <a:lnTo>
                    <a:pt x="699" y="719"/>
                  </a:lnTo>
                  <a:cubicBezTo>
                    <a:pt x="699" y="565"/>
                    <a:pt x="632" y="431"/>
                    <a:pt x="517" y="345"/>
                  </a:cubicBezTo>
                  <a:lnTo>
                    <a:pt x="58" y="1"/>
                  </a:lnTo>
                  <a:close/>
                </a:path>
              </a:pathLst>
            </a:custGeom>
            <a:solidFill>
              <a:srgbClr val="D4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1"/>
            <p:cNvSpPr/>
            <p:nvPr/>
          </p:nvSpPr>
          <p:spPr>
            <a:xfrm>
              <a:off x="2392251" y="3595402"/>
              <a:ext cx="18382" cy="34978"/>
            </a:xfrm>
            <a:custGeom>
              <a:avLst/>
              <a:gdLst/>
              <a:ahLst/>
              <a:cxnLst/>
              <a:rect l="l" t="t" r="r" b="b"/>
              <a:pathLst>
                <a:path w="700" h="1332" extrusionOk="0">
                  <a:moveTo>
                    <a:pt x="642" y="1"/>
                  </a:moveTo>
                  <a:lnTo>
                    <a:pt x="182" y="345"/>
                  </a:lnTo>
                  <a:cubicBezTo>
                    <a:pt x="67" y="431"/>
                    <a:pt x="1" y="575"/>
                    <a:pt x="1" y="719"/>
                  </a:cubicBezTo>
                  <a:lnTo>
                    <a:pt x="1" y="1331"/>
                  </a:lnTo>
                  <a:cubicBezTo>
                    <a:pt x="240" y="1274"/>
                    <a:pt x="479" y="1168"/>
                    <a:pt x="699" y="1044"/>
                  </a:cubicBezTo>
                  <a:lnTo>
                    <a:pt x="699" y="221"/>
                  </a:lnTo>
                  <a:cubicBezTo>
                    <a:pt x="699" y="144"/>
                    <a:pt x="680" y="68"/>
                    <a:pt x="642" y="1"/>
                  </a:cubicBezTo>
                  <a:close/>
                </a:path>
              </a:pathLst>
            </a:custGeom>
            <a:solidFill>
              <a:srgbClr val="D4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8" name="Google Shape;2398;p41"/>
          <p:cNvGrpSpPr/>
          <p:nvPr/>
        </p:nvGrpSpPr>
        <p:grpSpPr>
          <a:xfrm>
            <a:off x="7009249" y="1814843"/>
            <a:ext cx="347078" cy="364016"/>
            <a:chOff x="863499" y="1970906"/>
            <a:chExt cx="347078" cy="364016"/>
          </a:xfrm>
        </p:grpSpPr>
        <p:sp>
          <p:nvSpPr>
            <p:cNvPr id="2399" name="Google Shape;2399;p41"/>
            <p:cNvSpPr/>
            <p:nvPr/>
          </p:nvSpPr>
          <p:spPr>
            <a:xfrm>
              <a:off x="984872" y="1970906"/>
              <a:ext cx="225705" cy="173447"/>
            </a:xfrm>
            <a:custGeom>
              <a:avLst/>
              <a:gdLst/>
              <a:ahLst/>
              <a:cxnLst/>
              <a:rect l="l" t="t" r="r" b="b"/>
              <a:pathLst>
                <a:path w="8595" h="6605" extrusionOk="0">
                  <a:moveTo>
                    <a:pt x="4796" y="1"/>
                  </a:moveTo>
                  <a:cubicBezTo>
                    <a:pt x="4748" y="1"/>
                    <a:pt x="4709" y="20"/>
                    <a:pt x="4681" y="58"/>
                  </a:cubicBezTo>
                  <a:lnTo>
                    <a:pt x="1" y="6604"/>
                  </a:lnTo>
                  <a:lnTo>
                    <a:pt x="3972" y="6604"/>
                  </a:lnTo>
                  <a:lnTo>
                    <a:pt x="8528" y="230"/>
                  </a:lnTo>
                  <a:cubicBezTo>
                    <a:pt x="8595" y="135"/>
                    <a:pt x="8518" y="1"/>
                    <a:pt x="8404" y="1"/>
                  </a:cubicBezTo>
                  <a:close/>
                </a:path>
              </a:pathLst>
            </a:custGeom>
            <a:solidFill>
              <a:srgbClr val="D4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1"/>
            <p:cNvSpPr/>
            <p:nvPr/>
          </p:nvSpPr>
          <p:spPr>
            <a:xfrm>
              <a:off x="1020822" y="1970906"/>
              <a:ext cx="159871" cy="173447"/>
            </a:xfrm>
            <a:custGeom>
              <a:avLst/>
              <a:gdLst/>
              <a:ahLst/>
              <a:cxnLst/>
              <a:rect l="l" t="t" r="r" b="b"/>
              <a:pathLst>
                <a:path w="6088" h="6605" extrusionOk="0">
                  <a:moveTo>
                    <a:pt x="4728" y="1"/>
                  </a:moveTo>
                  <a:lnTo>
                    <a:pt x="0" y="6604"/>
                  </a:lnTo>
                  <a:lnTo>
                    <a:pt x="1369" y="6604"/>
                  </a:lnTo>
                  <a:lnTo>
                    <a:pt x="60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1"/>
            <p:cNvSpPr/>
            <p:nvPr/>
          </p:nvSpPr>
          <p:spPr>
            <a:xfrm>
              <a:off x="1056746" y="1970906"/>
              <a:ext cx="153831" cy="173447"/>
            </a:xfrm>
            <a:custGeom>
              <a:avLst/>
              <a:gdLst/>
              <a:ahLst/>
              <a:cxnLst/>
              <a:rect l="l" t="t" r="r" b="b"/>
              <a:pathLst>
                <a:path w="5858" h="6605" extrusionOk="0">
                  <a:moveTo>
                    <a:pt x="4719" y="1"/>
                  </a:moveTo>
                  <a:lnTo>
                    <a:pt x="1" y="6604"/>
                  </a:lnTo>
                  <a:lnTo>
                    <a:pt x="1235" y="6604"/>
                  </a:lnTo>
                  <a:lnTo>
                    <a:pt x="5791" y="230"/>
                  </a:lnTo>
                  <a:cubicBezTo>
                    <a:pt x="5858" y="135"/>
                    <a:pt x="5791" y="1"/>
                    <a:pt x="5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1"/>
            <p:cNvSpPr/>
            <p:nvPr/>
          </p:nvSpPr>
          <p:spPr>
            <a:xfrm>
              <a:off x="863499" y="1970906"/>
              <a:ext cx="225967" cy="173447"/>
            </a:xfrm>
            <a:custGeom>
              <a:avLst/>
              <a:gdLst/>
              <a:ahLst/>
              <a:cxnLst/>
              <a:rect l="l" t="t" r="r" b="b"/>
              <a:pathLst>
                <a:path w="8605" h="6605" extrusionOk="0">
                  <a:moveTo>
                    <a:pt x="192" y="1"/>
                  </a:moveTo>
                  <a:cubicBezTo>
                    <a:pt x="77" y="1"/>
                    <a:pt x="0" y="135"/>
                    <a:pt x="77" y="230"/>
                  </a:cubicBezTo>
                  <a:lnTo>
                    <a:pt x="4632" y="6604"/>
                  </a:lnTo>
                  <a:lnTo>
                    <a:pt x="8604" y="6604"/>
                  </a:lnTo>
                  <a:lnTo>
                    <a:pt x="3924" y="58"/>
                  </a:lnTo>
                  <a:cubicBezTo>
                    <a:pt x="3895" y="20"/>
                    <a:pt x="3848" y="1"/>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1"/>
            <p:cNvSpPr/>
            <p:nvPr/>
          </p:nvSpPr>
          <p:spPr>
            <a:xfrm>
              <a:off x="895405" y="1970906"/>
              <a:ext cx="159871" cy="173447"/>
            </a:xfrm>
            <a:custGeom>
              <a:avLst/>
              <a:gdLst/>
              <a:ahLst/>
              <a:cxnLst/>
              <a:rect l="l" t="t" r="r" b="b"/>
              <a:pathLst>
                <a:path w="6088" h="6605" extrusionOk="0">
                  <a:moveTo>
                    <a:pt x="1" y="1"/>
                  </a:moveTo>
                  <a:lnTo>
                    <a:pt x="4719" y="6604"/>
                  </a:lnTo>
                  <a:lnTo>
                    <a:pt x="6088" y="6604"/>
                  </a:lnTo>
                  <a:lnTo>
                    <a:pt x="13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1"/>
            <p:cNvSpPr/>
            <p:nvPr/>
          </p:nvSpPr>
          <p:spPr>
            <a:xfrm>
              <a:off x="863499" y="1970906"/>
              <a:ext cx="155827" cy="173185"/>
            </a:xfrm>
            <a:custGeom>
              <a:avLst/>
              <a:gdLst/>
              <a:ahLst/>
              <a:cxnLst/>
              <a:rect l="l" t="t" r="r" b="b"/>
              <a:pathLst>
                <a:path w="5934" h="6595" extrusionOk="0">
                  <a:moveTo>
                    <a:pt x="192" y="1"/>
                  </a:moveTo>
                  <a:cubicBezTo>
                    <a:pt x="77" y="1"/>
                    <a:pt x="0" y="135"/>
                    <a:pt x="77" y="230"/>
                  </a:cubicBezTo>
                  <a:lnTo>
                    <a:pt x="4632" y="6595"/>
                  </a:lnTo>
                  <a:lnTo>
                    <a:pt x="5934" y="6595"/>
                  </a:lnTo>
                  <a:lnTo>
                    <a:pt x="1216" y="1"/>
                  </a:lnTo>
                  <a:close/>
                </a:path>
              </a:pathLst>
            </a:custGeom>
            <a:solidFill>
              <a:srgbClr val="D4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1"/>
            <p:cNvSpPr/>
            <p:nvPr/>
          </p:nvSpPr>
          <p:spPr>
            <a:xfrm>
              <a:off x="1073080" y="2094302"/>
              <a:ext cx="35714" cy="49789"/>
            </a:xfrm>
            <a:custGeom>
              <a:avLst/>
              <a:gdLst/>
              <a:ahLst/>
              <a:cxnLst/>
              <a:rect l="l" t="t" r="r" b="b"/>
              <a:pathLst>
                <a:path w="1360" h="1896" extrusionOk="0">
                  <a:moveTo>
                    <a:pt x="738" y="1"/>
                  </a:moveTo>
                  <a:lnTo>
                    <a:pt x="1" y="1034"/>
                  </a:lnTo>
                  <a:lnTo>
                    <a:pt x="613" y="1896"/>
                  </a:lnTo>
                  <a:lnTo>
                    <a:pt x="1130" y="1187"/>
                  </a:lnTo>
                  <a:lnTo>
                    <a:pt x="1360" y="862"/>
                  </a:lnTo>
                  <a:lnTo>
                    <a:pt x="738" y="1"/>
                  </a:lnTo>
                  <a:close/>
                </a:path>
              </a:pathLst>
            </a:custGeom>
            <a:solidFill>
              <a:srgbClr val="9D9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1"/>
            <p:cNvSpPr/>
            <p:nvPr/>
          </p:nvSpPr>
          <p:spPr>
            <a:xfrm>
              <a:off x="1054987" y="2069171"/>
              <a:ext cx="37473" cy="52310"/>
            </a:xfrm>
            <a:custGeom>
              <a:avLst/>
              <a:gdLst/>
              <a:ahLst/>
              <a:cxnLst/>
              <a:rect l="l" t="t" r="r" b="b"/>
              <a:pathLst>
                <a:path w="1427" h="1992" extrusionOk="0">
                  <a:moveTo>
                    <a:pt x="747" y="1"/>
                  </a:moveTo>
                  <a:lnTo>
                    <a:pt x="1" y="1034"/>
                  </a:lnTo>
                  <a:lnTo>
                    <a:pt x="690" y="1991"/>
                  </a:lnTo>
                  <a:lnTo>
                    <a:pt x="1427" y="958"/>
                  </a:lnTo>
                  <a:lnTo>
                    <a:pt x="747"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1"/>
            <p:cNvSpPr/>
            <p:nvPr/>
          </p:nvSpPr>
          <p:spPr>
            <a:xfrm>
              <a:off x="1037156" y="2044040"/>
              <a:ext cx="37473" cy="52310"/>
            </a:xfrm>
            <a:custGeom>
              <a:avLst/>
              <a:gdLst/>
              <a:ahLst/>
              <a:cxnLst/>
              <a:rect l="l" t="t" r="r" b="b"/>
              <a:pathLst>
                <a:path w="1427" h="1992" extrusionOk="0">
                  <a:moveTo>
                    <a:pt x="737" y="1"/>
                  </a:moveTo>
                  <a:lnTo>
                    <a:pt x="0" y="1034"/>
                  </a:lnTo>
                  <a:lnTo>
                    <a:pt x="680" y="1991"/>
                  </a:lnTo>
                  <a:lnTo>
                    <a:pt x="1426" y="958"/>
                  </a:lnTo>
                  <a:lnTo>
                    <a:pt x="737" y="1"/>
                  </a:lnTo>
                  <a:close/>
                </a:path>
              </a:pathLst>
            </a:custGeom>
            <a:solidFill>
              <a:srgbClr val="9D9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1"/>
            <p:cNvSpPr/>
            <p:nvPr/>
          </p:nvSpPr>
          <p:spPr>
            <a:xfrm>
              <a:off x="924317" y="2114890"/>
              <a:ext cx="225442" cy="220033"/>
            </a:xfrm>
            <a:custGeom>
              <a:avLst/>
              <a:gdLst/>
              <a:ahLst/>
              <a:cxnLst/>
              <a:rect l="l" t="t" r="r" b="b"/>
              <a:pathLst>
                <a:path w="8585" h="8379" extrusionOk="0">
                  <a:moveTo>
                    <a:pt x="4293" y="0"/>
                  </a:moveTo>
                  <a:cubicBezTo>
                    <a:pt x="4122" y="0"/>
                    <a:pt x="3952" y="65"/>
                    <a:pt x="3819" y="193"/>
                  </a:cubicBezTo>
                  <a:cubicBezTo>
                    <a:pt x="3689" y="323"/>
                    <a:pt x="3514" y="391"/>
                    <a:pt x="3340" y="391"/>
                  </a:cubicBezTo>
                  <a:cubicBezTo>
                    <a:pt x="3259" y="391"/>
                    <a:pt x="3177" y="376"/>
                    <a:pt x="3101" y="346"/>
                  </a:cubicBezTo>
                  <a:cubicBezTo>
                    <a:pt x="3020" y="315"/>
                    <a:pt x="2937" y="301"/>
                    <a:pt x="2855" y="301"/>
                  </a:cubicBezTo>
                  <a:cubicBezTo>
                    <a:pt x="2581" y="301"/>
                    <a:pt x="2324" y="465"/>
                    <a:pt x="2221" y="738"/>
                  </a:cubicBezTo>
                  <a:cubicBezTo>
                    <a:pt x="2125" y="987"/>
                    <a:pt x="1886" y="1159"/>
                    <a:pt x="1627" y="1169"/>
                  </a:cubicBezTo>
                  <a:cubicBezTo>
                    <a:pt x="1245" y="1188"/>
                    <a:pt x="957" y="1514"/>
                    <a:pt x="986" y="1887"/>
                  </a:cubicBezTo>
                  <a:cubicBezTo>
                    <a:pt x="996" y="2155"/>
                    <a:pt x="852" y="2404"/>
                    <a:pt x="613" y="2528"/>
                  </a:cubicBezTo>
                  <a:cubicBezTo>
                    <a:pt x="278" y="2700"/>
                    <a:pt x="144" y="3102"/>
                    <a:pt x="316" y="3437"/>
                  </a:cubicBezTo>
                  <a:cubicBezTo>
                    <a:pt x="441" y="3676"/>
                    <a:pt x="402" y="3963"/>
                    <a:pt x="240" y="4174"/>
                  </a:cubicBezTo>
                  <a:cubicBezTo>
                    <a:pt x="0" y="4461"/>
                    <a:pt x="48" y="4892"/>
                    <a:pt x="345" y="5131"/>
                  </a:cubicBezTo>
                  <a:cubicBezTo>
                    <a:pt x="546" y="5294"/>
                    <a:pt x="632" y="5571"/>
                    <a:pt x="565" y="5830"/>
                  </a:cubicBezTo>
                  <a:cubicBezTo>
                    <a:pt x="469" y="6193"/>
                    <a:pt x="689" y="6557"/>
                    <a:pt x="1044" y="6662"/>
                  </a:cubicBezTo>
                  <a:cubicBezTo>
                    <a:pt x="1302" y="6729"/>
                    <a:pt x="1493" y="6940"/>
                    <a:pt x="1541" y="7208"/>
                  </a:cubicBezTo>
                  <a:cubicBezTo>
                    <a:pt x="1593" y="7545"/>
                    <a:pt x="1879" y="7781"/>
                    <a:pt x="2209" y="7781"/>
                  </a:cubicBezTo>
                  <a:cubicBezTo>
                    <a:pt x="2245" y="7781"/>
                    <a:pt x="2280" y="7778"/>
                    <a:pt x="2316" y="7772"/>
                  </a:cubicBezTo>
                  <a:cubicBezTo>
                    <a:pt x="2349" y="7768"/>
                    <a:pt x="2382" y="7765"/>
                    <a:pt x="2415" y="7765"/>
                  </a:cubicBezTo>
                  <a:cubicBezTo>
                    <a:pt x="2641" y="7765"/>
                    <a:pt x="2861" y="7877"/>
                    <a:pt x="2986" y="8069"/>
                  </a:cubicBezTo>
                  <a:cubicBezTo>
                    <a:pt x="3120" y="8270"/>
                    <a:pt x="3336" y="8378"/>
                    <a:pt x="3556" y="8378"/>
                  </a:cubicBezTo>
                  <a:cubicBezTo>
                    <a:pt x="3682" y="8378"/>
                    <a:pt x="3809" y="8343"/>
                    <a:pt x="3924" y="8270"/>
                  </a:cubicBezTo>
                  <a:cubicBezTo>
                    <a:pt x="4039" y="8198"/>
                    <a:pt x="4168" y="8162"/>
                    <a:pt x="4296" y="8162"/>
                  </a:cubicBezTo>
                  <a:cubicBezTo>
                    <a:pt x="4424" y="8162"/>
                    <a:pt x="4551" y="8198"/>
                    <a:pt x="4661" y="8270"/>
                  </a:cubicBezTo>
                  <a:cubicBezTo>
                    <a:pt x="4776" y="8343"/>
                    <a:pt x="4904" y="8378"/>
                    <a:pt x="5031" y="8378"/>
                  </a:cubicBezTo>
                  <a:cubicBezTo>
                    <a:pt x="5254" y="8378"/>
                    <a:pt x="5471" y="8270"/>
                    <a:pt x="5599" y="8069"/>
                  </a:cubicBezTo>
                  <a:cubicBezTo>
                    <a:pt x="5733" y="7877"/>
                    <a:pt x="5946" y="7765"/>
                    <a:pt x="6177" y="7765"/>
                  </a:cubicBezTo>
                  <a:cubicBezTo>
                    <a:pt x="6210" y="7765"/>
                    <a:pt x="6244" y="7768"/>
                    <a:pt x="6278" y="7772"/>
                  </a:cubicBezTo>
                  <a:cubicBezTo>
                    <a:pt x="6314" y="7778"/>
                    <a:pt x="6349" y="7781"/>
                    <a:pt x="6383" y="7781"/>
                  </a:cubicBezTo>
                  <a:cubicBezTo>
                    <a:pt x="6706" y="7781"/>
                    <a:pt x="6993" y="7545"/>
                    <a:pt x="7054" y="7208"/>
                  </a:cubicBezTo>
                  <a:cubicBezTo>
                    <a:pt x="7102" y="6949"/>
                    <a:pt x="7293" y="6739"/>
                    <a:pt x="7542" y="6672"/>
                  </a:cubicBezTo>
                  <a:cubicBezTo>
                    <a:pt x="7905" y="6576"/>
                    <a:pt x="8116" y="6203"/>
                    <a:pt x="8020" y="5839"/>
                  </a:cubicBezTo>
                  <a:cubicBezTo>
                    <a:pt x="7953" y="5581"/>
                    <a:pt x="8039" y="5313"/>
                    <a:pt x="8250" y="5141"/>
                  </a:cubicBezTo>
                  <a:cubicBezTo>
                    <a:pt x="8547" y="4901"/>
                    <a:pt x="8585" y="4471"/>
                    <a:pt x="8355" y="4184"/>
                  </a:cubicBezTo>
                  <a:cubicBezTo>
                    <a:pt x="8183" y="3973"/>
                    <a:pt x="8154" y="3686"/>
                    <a:pt x="8279" y="3447"/>
                  </a:cubicBezTo>
                  <a:cubicBezTo>
                    <a:pt x="8441" y="3112"/>
                    <a:pt x="8307" y="2710"/>
                    <a:pt x="7982" y="2538"/>
                  </a:cubicBezTo>
                  <a:cubicBezTo>
                    <a:pt x="7743" y="2413"/>
                    <a:pt x="7599" y="2164"/>
                    <a:pt x="7609" y="1896"/>
                  </a:cubicBezTo>
                  <a:cubicBezTo>
                    <a:pt x="7628" y="1523"/>
                    <a:pt x="7341" y="1198"/>
                    <a:pt x="6968" y="1179"/>
                  </a:cubicBezTo>
                  <a:cubicBezTo>
                    <a:pt x="6700" y="1169"/>
                    <a:pt x="6470" y="997"/>
                    <a:pt x="6374" y="748"/>
                  </a:cubicBezTo>
                  <a:cubicBezTo>
                    <a:pt x="6264" y="475"/>
                    <a:pt x="6005" y="310"/>
                    <a:pt x="5735" y="310"/>
                  </a:cubicBezTo>
                  <a:cubicBezTo>
                    <a:pt x="5654" y="310"/>
                    <a:pt x="5573" y="325"/>
                    <a:pt x="5494" y="356"/>
                  </a:cubicBezTo>
                  <a:cubicBezTo>
                    <a:pt x="5414" y="386"/>
                    <a:pt x="5332" y="401"/>
                    <a:pt x="5251" y="401"/>
                  </a:cubicBezTo>
                  <a:cubicBezTo>
                    <a:pt x="5077" y="401"/>
                    <a:pt x="4906" y="333"/>
                    <a:pt x="4776" y="202"/>
                  </a:cubicBezTo>
                  <a:cubicBezTo>
                    <a:pt x="4641" y="67"/>
                    <a:pt x="4467" y="0"/>
                    <a:pt x="4293" y="0"/>
                  </a:cubicBezTo>
                  <a:close/>
                </a:path>
              </a:pathLst>
            </a:custGeom>
            <a:solidFill>
              <a:srgbClr val="D4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1"/>
            <p:cNvSpPr/>
            <p:nvPr/>
          </p:nvSpPr>
          <p:spPr>
            <a:xfrm>
              <a:off x="1020822" y="2115100"/>
              <a:ext cx="128937" cy="219822"/>
            </a:xfrm>
            <a:custGeom>
              <a:avLst/>
              <a:gdLst/>
              <a:ahLst/>
              <a:cxnLst/>
              <a:rect l="l" t="t" r="r" b="b"/>
              <a:pathLst>
                <a:path w="4910" h="8371" extrusionOk="0">
                  <a:moveTo>
                    <a:pt x="622" y="1"/>
                  </a:moveTo>
                  <a:cubicBezTo>
                    <a:pt x="450" y="1"/>
                    <a:pt x="278" y="65"/>
                    <a:pt x="144" y="194"/>
                  </a:cubicBezTo>
                  <a:cubicBezTo>
                    <a:pt x="96" y="242"/>
                    <a:pt x="48" y="281"/>
                    <a:pt x="0" y="309"/>
                  </a:cubicBezTo>
                  <a:cubicBezTo>
                    <a:pt x="101" y="365"/>
                    <a:pt x="214" y="395"/>
                    <a:pt x="327" y="395"/>
                  </a:cubicBezTo>
                  <a:cubicBezTo>
                    <a:pt x="408" y="395"/>
                    <a:pt x="489" y="379"/>
                    <a:pt x="565" y="348"/>
                  </a:cubicBezTo>
                  <a:cubicBezTo>
                    <a:pt x="643" y="320"/>
                    <a:pt x="722" y="307"/>
                    <a:pt x="800" y="307"/>
                  </a:cubicBezTo>
                  <a:cubicBezTo>
                    <a:pt x="1076" y="307"/>
                    <a:pt x="1333" y="471"/>
                    <a:pt x="1445" y="740"/>
                  </a:cubicBezTo>
                  <a:cubicBezTo>
                    <a:pt x="1541" y="989"/>
                    <a:pt x="1771" y="1161"/>
                    <a:pt x="2039" y="1171"/>
                  </a:cubicBezTo>
                  <a:cubicBezTo>
                    <a:pt x="2412" y="1190"/>
                    <a:pt x="2699" y="1515"/>
                    <a:pt x="2680" y="1888"/>
                  </a:cubicBezTo>
                  <a:cubicBezTo>
                    <a:pt x="2670" y="2156"/>
                    <a:pt x="2814" y="2405"/>
                    <a:pt x="3053" y="2520"/>
                  </a:cubicBezTo>
                  <a:cubicBezTo>
                    <a:pt x="3388" y="2692"/>
                    <a:pt x="3522" y="3104"/>
                    <a:pt x="3350" y="3439"/>
                  </a:cubicBezTo>
                  <a:cubicBezTo>
                    <a:pt x="3226" y="3678"/>
                    <a:pt x="3264" y="3955"/>
                    <a:pt x="3427" y="4166"/>
                  </a:cubicBezTo>
                  <a:cubicBezTo>
                    <a:pt x="3666" y="4463"/>
                    <a:pt x="3618" y="4893"/>
                    <a:pt x="3331" y="5123"/>
                  </a:cubicBezTo>
                  <a:cubicBezTo>
                    <a:pt x="3120" y="5295"/>
                    <a:pt x="3034" y="5573"/>
                    <a:pt x="3101" y="5831"/>
                  </a:cubicBezTo>
                  <a:cubicBezTo>
                    <a:pt x="3197" y="6185"/>
                    <a:pt x="2977" y="6559"/>
                    <a:pt x="2623" y="6654"/>
                  </a:cubicBezTo>
                  <a:cubicBezTo>
                    <a:pt x="2364" y="6721"/>
                    <a:pt x="2163" y="6932"/>
                    <a:pt x="2125" y="7200"/>
                  </a:cubicBezTo>
                  <a:cubicBezTo>
                    <a:pt x="2064" y="7537"/>
                    <a:pt x="1777" y="7773"/>
                    <a:pt x="1447" y="7773"/>
                  </a:cubicBezTo>
                  <a:cubicBezTo>
                    <a:pt x="1412" y="7773"/>
                    <a:pt x="1376" y="7770"/>
                    <a:pt x="1340" y="7764"/>
                  </a:cubicBezTo>
                  <a:cubicBezTo>
                    <a:pt x="1307" y="7760"/>
                    <a:pt x="1274" y="7757"/>
                    <a:pt x="1241" y="7757"/>
                  </a:cubicBezTo>
                  <a:cubicBezTo>
                    <a:pt x="1015" y="7757"/>
                    <a:pt x="796" y="7869"/>
                    <a:pt x="670" y="8061"/>
                  </a:cubicBezTo>
                  <a:cubicBezTo>
                    <a:pt x="651" y="8099"/>
                    <a:pt x="622" y="8128"/>
                    <a:pt x="603" y="8157"/>
                  </a:cubicBezTo>
                  <a:cubicBezTo>
                    <a:pt x="617" y="8156"/>
                    <a:pt x="630" y="8155"/>
                    <a:pt x="644" y="8155"/>
                  </a:cubicBezTo>
                  <a:cubicBezTo>
                    <a:pt x="764" y="8155"/>
                    <a:pt x="883" y="8193"/>
                    <a:pt x="986" y="8262"/>
                  </a:cubicBezTo>
                  <a:cubicBezTo>
                    <a:pt x="1101" y="8335"/>
                    <a:pt x="1229" y="8370"/>
                    <a:pt x="1356" y="8370"/>
                  </a:cubicBezTo>
                  <a:cubicBezTo>
                    <a:pt x="1579" y="8370"/>
                    <a:pt x="1796" y="8262"/>
                    <a:pt x="1924" y="8061"/>
                  </a:cubicBezTo>
                  <a:cubicBezTo>
                    <a:pt x="2058" y="7869"/>
                    <a:pt x="2271" y="7757"/>
                    <a:pt x="2502" y="7757"/>
                  </a:cubicBezTo>
                  <a:cubicBezTo>
                    <a:pt x="2535" y="7757"/>
                    <a:pt x="2569" y="7760"/>
                    <a:pt x="2603" y="7764"/>
                  </a:cubicBezTo>
                  <a:cubicBezTo>
                    <a:pt x="2639" y="7770"/>
                    <a:pt x="2674" y="7773"/>
                    <a:pt x="2708" y="7773"/>
                  </a:cubicBezTo>
                  <a:cubicBezTo>
                    <a:pt x="3031" y="7773"/>
                    <a:pt x="3318" y="7537"/>
                    <a:pt x="3379" y="7200"/>
                  </a:cubicBezTo>
                  <a:cubicBezTo>
                    <a:pt x="3417" y="6932"/>
                    <a:pt x="3608" y="6721"/>
                    <a:pt x="3867" y="6654"/>
                  </a:cubicBezTo>
                  <a:cubicBezTo>
                    <a:pt x="4230" y="6549"/>
                    <a:pt x="4441" y="6185"/>
                    <a:pt x="4345" y="5822"/>
                  </a:cubicBezTo>
                  <a:cubicBezTo>
                    <a:pt x="4278" y="5563"/>
                    <a:pt x="4364" y="5286"/>
                    <a:pt x="4575" y="5123"/>
                  </a:cubicBezTo>
                  <a:cubicBezTo>
                    <a:pt x="4862" y="4884"/>
                    <a:pt x="4910" y="4463"/>
                    <a:pt x="4680" y="4166"/>
                  </a:cubicBezTo>
                  <a:cubicBezTo>
                    <a:pt x="4508" y="3955"/>
                    <a:pt x="4479" y="3678"/>
                    <a:pt x="4604" y="3439"/>
                  </a:cubicBezTo>
                  <a:cubicBezTo>
                    <a:pt x="4766" y="3104"/>
                    <a:pt x="4632" y="2692"/>
                    <a:pt x="4307" y="2520"/>
                  </a:cubicBezTo>
                  <a:cubicBezTo>
                    <a:pt x="4068" y="2405"/>
                    <a:pt x="3924" y="2156"/>
                    <a:pt x="3934" y="1888"/>
                  </a:cubicBezTo>
                  <a:cubicBezTo>
                    <a:pt x="3953" y="1506"/>
                    <a:pt x="3666" y="1190"/>
                    <a:pt x="3293" y="1171"/>
                  </a:cubicBezTo>
                  <a:cubicBezTo>
                    <a:pt x="3025" y="1151"/>
                    <a:pt x="2795" y="989"/>
                    <a:pt x="2699" y="740"/>
                  </a:cubicBezTo>
                  <a:cubicBezTo>
                    <a:pt x="2588" y="473"/>
                    <a:pt x="2333" y="303"/>
                    <a:pt x="2058" y="303"/>
                  </a:cubicBezTo>
                  <a:cubicBezTo>
                    <a:pt x="1979" y="303"/>
                    <a:pt x="1898" y="317"/>
                    <a:pt x="1819" y="348"/>
                  </a:cubicBezTo>
                  <a:cubicBezTo>
                    <a:pt x="1739" y="378"/>
                    <a:pt x="1657" y="393"/>
                    <a:pt x="1576" y="393"/>
                  </a:cubicBezTo>
                  <a:cubicBezTo>
                    <a:pt x="1402" y="393"/>
                    <a:pt x="1231" y="325"/>
                    <a:pt x="1101" y="194"/>
                  </a:cubicBezTo>
                  <a:cubicBezTo>
                    <a:pt x="967" y="65"/>
                    <a:pt x="795" y="1"/>
                    <a:pt x="622" y="1"/>
                  </a:cubicBezTo>
                  <a:close/>
                </a:path>
              </a:pathLst>
            </a:custGeom>
            <a:solidFill>
              <a:srgbClr val="D4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1"/>
            <p:cNvSpPr/>
            <p:nvPr/>
          </p:nvSpPr>
          <p:spPr>
            <a:xfrm>
              <a:off x="953964" y="2141806"/>
              <a:ext cx="166147" cy="166147"/>
            </a:xfrm>
            <a:custGeom>
              <a:avLst/>
              <a:gdLst/>
              <a:ahLst/>
              <a:cxnLst/>
              <a:rect l="l" t="t" r="r" b="b"/>
              <a:pathLst>
                <a:path w="6327" h="6327" extrusionOk="0">
                  <a:moveTo>
                    <a:pt x="3168" y="0"/>
                  </a:moveTo>
                  <a:cubicBezTo>
                    <a:pt x="1417" y="0"/>
                    <a:pt x="1" y="1417"/>
                    <a:pt x="1" y="3168"/>
                  </a:cubicBezTo>
                  <a:cubicBezTo>
                    <a:pt x="1" y="4910"/>
                    <a:pt x="1417" y="6326"/>
                    <a:pt x="3168" y="6326"/>
                  </a:cubicBezTo>
                  <a:cubicBezTo>
                    <a:pt x="4910" y="6326"/>
                    <a:pt x="6327" y="4910"/>
                    <a:pt x="6327" y="3168"/>
                  </a:cubicBezTo>
                  <a:cubicBezTo>
                    <a:pt x="6327" y="1417"/>
                    <a:pt x="4910" y="0"/>
                    <a:pt x="3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1"/>
            <p:cNvSpPr/>
            <p:nvPr/>
          </p:nvSpPr>
          <p:spPr>
            <a:xfrm>
              <a:off x="1020560" y="2141806"/>
              <a:ext cx="104068" cy="166252"/>
            </a:xfrm>
            <a:custGeom>
              <a:avLst/>
              <a:gdLst/>
              <a:ahLst/>
              <a:cxnLst/>
              <a:rect l="l" t="t" r="r" b="b"/>
              <a:pathLst>
                <a:path w="3963" h="6331" extrusionOk="0">
                  <a:moveTo>
                    <a:pt x="632" y="0"/>
                  </a:moveTo>
                  <a:cubicBezTo>
                    <a:pt x="422" y="0"/>
                    <a:pt x="211" y="20"/>
                    <a:pt x="1" y="67"/>
                  </a:cubicBezTo>
                  <a:cubicBezTo>
                    <a:pt x="1475" y="364"/>
                    <a:pt x="2537" y="1656"/>
                    <a:pt x="2537" y="3168"/>
                  </a:cubicBezTo>
                  <a:cubicBezTo>
                    <a:pt x="2537" y="4671"/>
                    <a:pt x="1475" y="5963"/>
                    <a:pt x="1" y="6269"/>
                  </a:cubicBezTo>
                  <a:cubicBezTo>
                    <a:pt x="210" y="6310"/>
                    <a:pt x="419" y="6330"/>
                    <a:pt x="624" y="6330"/>
                  </a:cubicBezTo>
                  <a:cubicBezTo>
                    <a:pt x="2218" y="6330"/>
                    <a:pt x="3610" y="5129"/>
                    <a:pt x="3772" y="3484"/>
                  </a:cubicBezTo>
                  <a:cubicBezTo>
                    <a:pt x="3963" y="1618"/>
                    <a:pt x="2499" y="0"/>
                    <a:pt x="6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1"/>
            <p:cNvSpPr/>
            <p:nvPr/>
          </p:nvSpPr>
          <p:spPr>
            <a:xfrm>
              <a:off x="1020560" y="2187551"/>
              <a:ext cx="20378" cy="74657"/>
            </a:xfrm>
            <a:custGeom>
              <a:avLst/>
              <a:gdLst/>
              <a:ahLst/>
              <a:cxnLst/>
              <a:rect l="l" t="t" r="r" b="b"/>
              <a:pathLst>
                <a:path w="776" h="2843" extrusionOk="0">
                  <a:moveTo>
                    <a:pt x="594" y="0"/>
                  </a:moveTo>
                  <a:cubicBezTo>
                    <a:pt x="556" y="0"/>
                    <a:pt x="518" y="10"/>
                    <a:pt x="489" y="48"/>
                  </a:cubicBezTo>
                  <a:lnTo>
                    <a:pt x="87" y="431"/>
                  </a:lnTo>
                  <a:cubicBezTo>
                    <a:pt x="30" y="469"/>
                    <a:pt x="1" y="527"/>
                    <a:pt x="1" y="594"/>
                  </a:cubicBezTo>
                  <a:cubicBezTo>
                    <a:pt x="1" y="680"/>
                    <a:pt x="58" y="747"/>
                    <a:pt x="144" y="756"/>
                  </a:cubicBezTo>
                  <a:cubicBezTo>
                    <a:pt x="173" y="756"/>
                    <a:pt x="202" y="747"/>
                    <a:pt x="230" y="718"/>
                  </a:cubicBezTo>
                  <a:lnTo>
                    <a:pt x="364" y="546"/>
                  </a:lnTo>
                  <a:lnTo>
                    <a:pt x="364" y="2709"/>
                  </a:lnTo>
                  <a:cubicBezTo>
                    <a:pt x="364" y="2795"/>
                    <a:pt x="470" y="2843"/>
                    <a:pt x="575" y="2843"/>
                  </a:cubicBezTo>
                  <a:cubicBezTo>
                    <a:pt x="671" y="2843"/>
                    <a:pt x="776" y="2795"/>
                    <a:pt x="776" y="2709"/>
                  </a:cubicBezTo>
                  <a:lnTo>
                    <a:pt x="776" y="134"/>
                  </a:lnTo>
                  <a:cubicBezTo>
                    <a:pt x="776" y="48"/>
                    <a:pt x="680" y="0"/>
                    <a:pt x="594" y="0"/>
                  </a:cubicBezTo>
                  <a:close/>
                </a:path>
              </a:pathLst>
            </a:custGeom>
            <a:solidFill>
              <a:srgbClr val="BFB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36"/>
          <p:cNvSpPr/>
          <p:nvPr/>
        </p:nvSpPr>
        <p:spPr>
          <a:xfrm>
            <a:off x="62650" y="64225"/>
            <a:ext cx="5225003" cy="5016358"/>
          </a:xfrm>
          <a:custGeom>
            <a:avLst/>
            <a:gdLst/>
            <a:ahLst/>
            <a:cxnLst/>
            <a:rect l="l" t="t" r="r" b="b"/>
            <a:pathLst>
              <a:path w="217143" h="208472" extrusionOk="0">
                <a:moveTo>
                  <a:pt x="199437" y="3238"/>
                </a:moveTo>
                <a:cubicBezTo>
                  <a:pt x="195920" y="7675"/>
                  <a:pt x="189326" y="9793"/>
                  <a:pt x="183650" y="11152"/>
                </a:cubicBezTo>
                <a:cubicBezTo>
                  <a:pt x="155993" y="17906"/>
                  <a:pt x="127616" y="21463"/>
                  <a:pt x="99119" y="21783"/>
                </a:cubicBezTo>
                <a:cubicBezTo>
                  <a:pt x="98879" y="15748"/>
                  <a:pt x="98600" y="9753"/>
                  <a:pt x="98240" y="3758"/>
                </a:cubicBezTo>
                <a:cubicBezTo>
                  <a:pt x="98320" y="3598"/>
                  <a:pt x="98360" y="3438"/>
                  <a:pt x="98360" y="3238"/>
                </a:cubicBezTo>
                <a:close/>
                <a:moveTo>
                  <a:pt x="213746" y="3238"/>
                </a:moveTo>
                <a:lnTo>
                  <a:pt x="213746" y="21903"/>
                </a:lnTo>
                <a:cubicBezTo>
                  <a:pt x="182771" y="26459"/>
                  <a:pt x="151556" y="32215"/>
                  <a:pt x="120981" y="38929"/>
                </a:cubicBezTo>
                <a:cubicBezTo>
                  <a:pt x="114587" y="40368"/>
                  <a:pt x="106673" y="42127"/>
                  <a:pt x="99719" y="45724"/>
                </a:cubicBezTo>
                <a:cubicBezTo>
                  <a:pt x="99639" y="38570"/>
                  <a:pt x="99479" y="31415"/>
                  <a:pt x="99239" y="24261"/>
                </a:cubicBezTo>
                <a:cubicBezTo>
                  <a:pt x="127896" y="23941"/>
                  <a:pt x="156393" y="20344"/>
                  <a:pt x="184250" y="13590"/>
                </a:cubicBezTo>
                <a:cubicBezTo>
                  <a:pt x="190964" y="11951"/>
                  <a:pt x="198838" y="9313"/>
                  <a:pt x="202515" y="3238"/>
                </a:cubicBezTo>
                <a:close/>
                <a:moveTo>
                  <a:pt x="213746" y="24421"/>
                </a:moveTo>
                <a:lnTo>
                  <a:pt x="213746" y="76699"/>
                </a:lnTo>
                <a:cubicBezTo>
                  <a:pt x="207311" y="78457"/>
                  <a:pt x="200676" y="79456"/>
                  <a:pt x="194042" y="79616"/>
                </a:cubicBezTo>
                <a:cubicBezTo>
                  <a:pt x="192403" y="79656"/>
                  <a:pt x="190725" y="79656"/>
                  <a:pt x="189086" y="79656"/>
                </a:cubicBezTo>
                <a:cubicBezTo>
                  <a:pt x="182651" y="79656"/>
                  <a:pt x="176017" y="79656"/>
                  <a:pt x="170101" y="82214"/>
                </a:cubicBezTo>
                <a:cubicBezTo>
                  <a:pt x="169941" y="79297"/>
                  <a:pt x="169822" y="76379"/>
                  <a:pt x="169702" y="73501"/>
                </a:cubicBezTo>
                <a:lnTo>
                  <a:pt x="169622" y="72382"/>
                </a:lnTo>
                <a:cubicBezTo>
                  <a:pt x="169302" y="65628"/>
                  <a:pt x="166904" y="60951"/>
                  <a:pt x="162468" y="58473"/>
                </a:cubicBezTo>
                <a:cubicBezTo>
                  <a:pt x="160149" y="57194"/>
                  <a:pt x="157432" y="56435"/>
                  <a:pt x="153875" y="56115"/>
                </a:cubicBezTo>
                <a:cubicBezTo>
                  <a:pt x="151929" y="55931"/>
                  <a:pt x="149965" y="55851"/>
                  <a:pt x="147989" y="55851"/>
                </a:cubicBezTo>
                <a:cubicBezTo>
                  <a:pt x="141399" y="55851"/>
                  <a:pt x="134685" y="56742"/>
                  <a:pt x="128136" y="57634"/>
                </a:cubicBezTo>
                <a:cubicBezTo>
                  <a:pt x="126297" y="57874"/>
                  <a:pt x="124419" y="58114"/>
                  <a:pt x="122620" y="58314"/>
                </a:cubicBezTo>
                <a:lnTo>
                  <a:pt x="121261" y="58473"/>
                </a:lnTo>
                <a:cubicBezTo>
                  <a:pt x="114147" y="59353"/>
                  <a:pt x="106913" y="60232"/>
                  <a:pt x="99719" y="61511"/>
                </a:cubicBezTo>
                <a:cubicBezTo>
                  <a:pt x="99759" y="57194"/>
                  <a:pt x="99799" y="52878"/>
                  <a:pt x="99759" y="48561"/>
                </a:cubicBezTo>
                <a:cubicBezTo>
                  <a:pt x="106633" y="44685"/>
                  <a:pt x="114906" y="42846"/>
                  <a:pt x="121541" y="41367"/>
                </a:cubicBezTo>
                <a:cubicBezTo>
                  <a:pt x="151916" y="34693"/>
                  <a:pt x="182971" y="28977"/>
                  <a:pt x="213746" y="24421"/>
                </a:cubicBezTo>
                <a:close/>
                <a:moveTo>
                  <a:pt x="213746" y="79297"/>
                </a:moveTo>
                <a:lnTo>
                  <a:pt x="213746" y="105795"/>
                </a:lnTo>
                <a:cubicBezTo>
                  <a:pt x="211468" y="106075"/>
                  <a:pt x="209149" y="106195"/>
                  <a:pt x="206831" y="106235"/>
                </a:cubicBezTo>
                <a:lnTo>
                  <a:pt x="206632" y="106235"/>
                </a:lnTo>
                <a:cubicBezTo>
                  <a:pt x="201476" y="106235"/>
                  <a:pt x="198118" y="104956"/>
                  <a:pt x="196640" y="102398"/>
                </a:cubicBezTo>
                <a:cubicBezTo>
                  <a:pt x="195720" y="100799"/>
                  <a:pt x="195601" y="98681"/>
                  <a:pt x="195561" y="96682"/>
                </a:cubicBezTo>
                <a:cubicBezTo>
                  <a:pt x="195481" y="91766"/>
                  <a:pt x="195760" y="86890"/>
                  <a:pt x="196320" y="82014"/>
                </a:cubicBezTo>
                <a:cubicBezTo>
                  <a:pt x="202235" y="81695"/>
                  <a:pt x="208070" y="80775"/>
                  <a:pt x="213746" y="79297"/>
                </a:cubicBezTo>
                <a:close/>
                <a:moveTo>
                  <a:pt x="95722" y="3238"/>
                </a:moveTo>
                <a:cubicBezTo>
                  <a:pt x="96921" y="22742"/>
                  <a:pt x="97401" y="42446"/>
                  <a:pt x="97241" y="61951"/>
                </a:cubicBezTo>
                <a:cubicBezTo>
                  <a:pt x="93044" y="62750"/>
                  <a:pt x="88888" y="63709"/>
                  <a:pt x="84851" y="64868"/>
                </a:cubicBezTo>
                <a:lnTo>
                  <a:pt x="84571" y="64948"/>
                </a:lnTo>
                <a:cubicBezTo>
                  <a:pt x="80015" y="66267"/>
                  <a:pt x="76378" y="68545"/>
                  <a:pt x="73820" y="71743"/>
                </a:cubicBezTo>
                <a:lnTo>
                  <a:pt x="54316" y="52199"/>
                </a:lnTo>
                <a:cubicBezTo>
                  <a:pt x="52717" y="50680"/>
                  <a:pt x="51238" y="49041"/>
                  <a:pt x="49839" y="47362"/>
                </a:cubicBezTo>
                <a:cubicBezTo>
                  <a:pt x="49564" y="47034"/>
                  <a:pt x="49229" y="46896"/>
                  <a:pt x="48904" y="46896"/>
                </a:cubicBezTo>
                <a:cubicBezTo>
                  <a:pt x="48004" y="46896"/>
                  <a:pt x="47176" y="47952"/>
                  <a:pt x="47881" y="48921"/>
                </a:cubicBezTo>
                <a:cubicBezTo>
                  <a:pt x="49320" y="50680"/>
                  <a:pt x="50879" y="52358"/>
                  <a:pt x="52557" y="53957"/>
                </a:cubicBezTo>
                <a:lnTo>
                  <a:pt x="72341" y="73781"/>
                </a:lnTo>
                <a:cubicBezTo>
                  <a:pt x="70303" y="77178"/>
                  <a:pt x="69184" y="81335"/>
                  <a:pt x="69104" y="86251"/>
                </a:cubicBezTo>
                <a:cubicBezTo>
                  <a:pt x="68864" y="99560"/>
                  <a:pt x="69823" y="112829"/>
                  <a:pt x="71941" y="125979"/>
                </a:cubicBezTo>
                <a:cubicBezTo>
                  <a:pt x="48960" y="126578"/>
                  <a:pt x="26019" y="128816"/>
                  <a:pt x="3397" y="132733"/>
                </a:cubicBezTo>
                <a:lnTo>
                  <a:pt x="3397" y="3238"/>
                </a:lnTo>
                <a:close/>
                <a:moveTo>
                  <a:pt x="193802" y="82094"/>
                </a:moveTo>
                <a:lnTo>
                  <a:pt x="193802" y="82094"/>
                </a:lnTo>
                <a:cubicBezTo>
                  <a:pt x="193242" y="86970"/>
                  <a:pt x="193003" y="91846"/>
                  <a:pt x="193083" y="96722"/>
                </a:cubicBezTo>
                <a:cubicBezTo>
                  <a:pt x="193123" y="99080"/>
                  <a:pt x="193242" y="101519"/>
                  <a:pt x="194481" y="103677"/>
                </a:cubicBezTo>
                <a:cubicBezTo>
                  <a:pt x="196480" y="107034"/>
                  <a:pt x="200556" y="108713"/>
                  <a:pt x="206632" y="108713"/>
                </a:cubicBezTo>
                <a:lnTo>
                  <a:pt x="206831" y="108713"/>
                </a:lnTo>
                <a:cubicBezTo>
                  <a:pt x="209149" y="108713"/>
                  <a:pt x="211468" y="108553"/>
                  <a:pt x="213746" y="108273"/>
                </a:cubicBezTo>
                <a:lnTo>
                  <a:pt x="213746" y="145883"/>
                </a:lnTo>
                <a:cubicBezTo>
                  <a:pt x="197399" y="146962"/>
                  <a:pt x="180853" y="147801"/>
                  <a:pt x="164506" y="148440"/>
                </a:cubicBezTo>
                <a:cubicBezTo>
                  <a:pt x="165385" y="147561"/>
                  <a:pt x="166105" y="146522"/>
                  <a:pt x="166664" y="145443"/>
                </a:cubicBezTo>
                <a:cubicBezTo>
                  <a:pt x="168103" y="142645"/>
                  <a:pt x="168583" y="139568"/>
                  <a:pt x="168982" y="136410"/>
                </a:cubicBezTo>
                <a:cubicBezTo>
                  <a:pt x="171140" y="119424"/>
                  <a:pt x="170901" y="102158"/>
                  <a:pt x="170221" y="85252"/>
                </a:cubicBezTo>
                <a:cubicBezTo>
                  <a:pt x="170301" y="85132"/>
                  <a:pt x="170381" y="84972"/>
                  <a:pt x="170421" y="84812"/>
                </a:cubicBezTo>
                <a:cubicBezTo>
                  <a:pt x="176017" y="82134"/>
                  <a:pt x="182651" y="82134"/>
                  <a:pt x="189086" y="82134"/>
                </a:cubicBezTo>
                <a:cubicBezTo>
                  <a:pt x="190645" y="82134"/>
                  <a:pt x="192243" y="82134"/>
                  <a:pt x="193802" y="82094"/>
                </a:cubicBezTo>
                <a:close/>
                <a:moveTo>
                  <a:pt x="148119" y="58354"/>
                </a:moveTo>
                <a:cubicBezTo>
                  <a:pt x="149958" y="58354"/>
                  <a:pt x="151836" y="58433"/>
                  <a:pt x="153635" y="58593"/>
                </a:cubicBezTo>
                <a:cubicBezTo>
                  <a:pt x="156832" y="58873"/>
                  <a:pt x="159270" y="59553"/>
                  <a:pt x="161269" y="60672"/>
                </a:cubicBezTo>
                <a:cubicBezTo>
                  <a:pt x="164866" y="62670"/>
                  <a:pt x="166864" y="66667"/>
                  <a:pt x="167144" y="72502"/>
                </a:cubicBezTo>
                <a:lnTo>
                  <a:pt x="167184" y="73621"/>
                </a:lnTo>
                <a:cubicBezTo>
                  <a:pt x="167344" y="77018"/>
                  <a:pt x="167503" y="80456"/>
                  <a:pt x="167663" y="83893"/>
                </a:cubicBezTo>
                <a:cubicBezTo>
                  <a:pt x="167503" y="84292"/>
                  <a:pt x="167463" y="84692"/>
                  <a:pt x="167623" y="85092"/>
                </a:cubicBezTo>
                <a:cubicBezTo>
                  <a:pt x="167663" y="85172"/>
                  <a:pt x="167663" y="85212"/>
                  <a:pt x="167703" y="85292"/>
                </a:cubicBezTo>
                <a:cubicBezTo>
                  <a:pt x="168383" y="102118"/>
                  <a:pt x="168663" y="119264"/>
                  <a:pt x="166504" y="136090"/>
                </a:cubicBezTo>
                <a:cubicBezTo>
                  <a:pt x="166105" y="139048"/>
                  <a:pt x="165665" y="141886"/>
                  <a:pt x="164466" y="144284"/>
                </a:cubicBezTo>
                <a:cubicBezTo>
                  <a:pt x="161668" y="149759"/>
                  <a:pt x="154154" y="150599"/>
                  <a:pt x="148159" y="151278"/>
                </a:cubicBezTo>
                <a:cubicBezTo>
                  <a:pt x="147520" y="151318"/>
                  <a:pt x="146880" y="151398"/>
                  <a:pt x="146281" y="151478"/>
                </a:cubicBezTo>
                <a:cubicBezTo>
                  <a:pt x="142044" y="151998"/>
                  <a:pt x="137688" y="152317"/>
                  <a:pt x="133491" y="152597"/>
                </a:cubicBezTo>
                <a:cubicBezTo>
                  <a:pt x="130174" y="152837"/>
                  <a:pt x="126737" y="153117"/>
                  <a:pt x="123339" y="153436"/>
                </a:cubicBezTo>
                <a:cubicBezTo>
                  <a:pt x="117922" y="154001"/>
                  <a:pt x="112001" y="154478"/>
                  <a:pt x="105897" y="154478"/>
                </a:cubicBezTo>
                <a:cubicBezTo>
                  <a:pt x="100338" y="154478"/>
                  <a:pt x="94627" y="154083"/>
                  <a:pt x="89007" y="152997"/>
                </a:cubicBezTo>
                <a:cubicBezTo>
                  <a:pt x="85011" y="152197"/>
                  <a:pt x="81733" y="150319"/>
                  <a:pt x="79855" y="147681"/>
                </a:cubicBezTo>
                <a:cubicBezTo>
                  <a:pt x="78296" y="145443"/>
                  <a:pt x="77617" y="142605"/>
                  <a:pt x="76977" y="139648"/>
                </a:cubicBezTo>
                <a:cubicBezTo>
                  <a:pt x="73060" y="120903"/>
                  <a:pt x="71222" y="102957"/>
                  <a:pt x="71582" y="86291"/>
                </a:cubicBezTo>
                <a:cubicBezTo>
                  <a:pt x="71781" y="76299"/>
                  <a:pt x="76418" y="69904"/>
                  <a:pt x="85330" y="67306"/>
                </a:cubicBezTo>
                <a:lnTo>
                  <a:pt x="85530" y="67266"/>
                </a:lnTo>
                <a:cubicBezTo>
                  <a:pt x="97121" y="63909"/>
                  <a:pt x="109551" y="62430"/>
                  <a:pt x="121581" y="60951"/>
                </a:cubicBezTo>
                <a:lnTo>
                  <a:pt x="122940" y="60792"/>
                </a:lnTo>
                <a:cubicBezTo>
                  <a:pt x="124738" y="60592"/>
                  <a:pt x="126617" y="60352"/>
                  <a:pt x="128455" y="60072"/>
                </a:cubicBezTo>
                <a:cubicBezTo>
                  <a:pt x="134970" y="59233"/>
                  <a:pt x="141605" y="58354"/>
                  <a:pt x="148119" y="58354"/>
                </a:cubicBezTo>
                <a:close/>
                <a:moveTo>
                  <a:pt x="72341" y="128457"/>
                </a:moveTo>
                <a:cubicBezTo>
                  <a:pt x="72981" y="132294"/>
                  <a:pt x="73700" y="136210"/>
                  <a:pt x="74539" y="140127"/>
                </a:cubicBezTo>
                <a:cubicBezTo>
                  <a:pt x="75219" y="143365"/>
                  <a:pt x="75978" y="146482"/>
                  <a:pt x="77817" y="149120"/>
                </a:cubicBezTo>
                <a:cubicBezTo>
                  <a:pt x="80095" y="152317"/>
                  <a:pt x="83892" y="154555"/>
                  <a:pt x="88528" y="155435"/>
                </a:cubicBezTo>
                <a:cubicBezTo>
                  <a:pt x="91485" y="155994"/>
                  <a:pt x="94483" y="156434"/>
                  <a:pt x="97481" y="156634"/>
                </a:cubicBezTo>
                <a:cubicBezTo>
                  <a:pt x="95162" y="164028"/>
                  <a:pt x="89007" y="170023"/>
                  <a:pt x="78176" y="175459"/>
                </a:cubicBezTo>
                <a:cubicBezTo>
                  <a:pt x="74579" y="177297"/>
                  <a:pt x="70742" y="178856"/>
                  <a:pt x="67025" y="180375"/>
                </a:cubicBezTo>
                <a:cubicBezTo>
                  <a:pt x="61350" y="182733"/>
                  <a:pt x="55435" y="185131"/>
                  <a:pt x="50119" y="188488"/>
                </a:cubicBezTo>
                <a:cubicBezTo>
                  <a:pt x="46082" y="191046"/>
                  <a:pt x="43365" y="193564"/>
                  <a:pt x="41446" y="196442"/>
                </a:cubicBezTo>
                <a:cubicBezTo>
                  <a:pt x="39448" y="199479"/>
                  <a:pt x="38449" y="201517"/>
                  <a:pt x="38009" y="205234"/>
                </a:cubicBezTo>
                <a:lnTo>
                  <a:pt x="3397" y="205234"/>
                </a:lnTo>
                <a:lnTo>
                  <a:pt x="3397" y="135291"/>
                </a:lnTo>
                <a:cubicBezTo>
                  <a:pt x="26179" y="131334"/>
                  <a:pt x="49200" y="129056"/>
                  <a:pt x="72341" y="128457"/>
                </a:cubicBezTo>
                <a:close/>
                <a:moveTo>
                  <a:pt x="125977" y="155715"/>
                </a:moveTo>
                <a:lnTo>
                  <a:pt x="125817" y="173620"/>
                </a:lnTo>
                <a:cubicBezTo>
                  <a:pt x="125817" y="175219"/>
                  <a:pt x="125777" y="177217"/>
                  <a:pt x="126737" y="178976"/>
                </a:cubicBezTo>
                <a:cubicBezTo>
                  <a:pt x="127656" y="180574"/>
                  <a:pt x="129255" y="181773"/>
                  <a:pt x="131573" y="182573"/>
                </a:cubicBezTo>
                <a:cubicBezTo>
                  <a:pt x="134850" y="183692"/>
                  <a:pt x="138367" y="183732"/>
                  <a:pt x="141804" y="183772"/>
                </a:cubicBezTo>
                <a:cubicBezTo>
                  <a:pt x="146361" y="183852"/>
                  <a:pt x="150717" y="183892"/>
                  <a:pt x="153954" y="186490"/>
                </a:cubicBezTo>
                <a:cubicBezTo>
                  <a:pt x="156273" y="188368"/>
                  <a:pt x="157791" y="191605"/>
                  <a:pt x="158111" y="195402"/>
                </a:cubicBezTo>
                <a:cubicBezTo>
                  <a:pt x="158391" y="198640"/>
                  <a:pt x="157831" y="201997"/>
                  <a:pt x="157232" y="205234"/>
                </a:cubicBezTo>
                <a:lnTo>
                  <a:pt x="40527" y="205234"/>
                </a:lnTo>
                <a:cubicBezTo>
                  <a:pt x="40967" y="202037"/>
                  <a:pt x="41846" y="200398"/>
                  <a:pt x="43525" y="197840"/>
                </a:cubicBezTo>
                <a:cubicBezTo>
                  <a:pt x="45243" y="195242"/>
                  <a:pt x="47761" y="192964"/>
                  <a:pt x="51438" y="190606"/>
                </a:cubicBezTo>
                <a:cubicBezTo>
                  <a:pt x="56594" y="187369"/>
                  <a:pt x="62389" y="184971"/>
                  <a:pt x="67985" y="182693"/>
                </a:cubicBezTo>
                <a:cubicBezTo>
                  <a:pt x="71742" y="181134"/>
                  <a:pt x="75618" y="179535"/>
                  <a:pt x="79295" y="177697"/>
                </a:cubicBezTo>
                <a:cubicBezTo>
                  <a:pt x="86729" y="173980"/>
                  <a:pt x="96881" y="167785"/>
                  <a:pt x="99998" y="156834"/>
                </a:cubicBezTo>
                <a:cubicBezTo>
                  <a:pt x="101997" y="156914"/>
                  <a:pt x="103955" y="156994"/>
                  <a:pt x="105874" y="156994"/>
                </a:cubicBezTo>
                <a:cubicBezTo>
                  <a:pt x="111789" y="156914"/>
                  <a:pt x="117704" y="156594"/>
                  <a:pt x="123619" y="155954"/>
                </a:cubicBezTo>
                <a:cubicBezTo>
                  <a:pt x="124379" y="155874"/>
                  <a:pt x="125178" y="155794"/>
                  <a:pt x="125977" y="155715"/>
                </a:cubicBezTo>
                <a:close/>
                <a:moveTo>
                  <a:pt x="213746" y="148361"/>
                </a:moveTo>
                <a:lnTo>
                  <a:pt x="213746" y="205234"/>
                </a:lnTo>
                <a:lnTo>
                  <a:pt x="159790" y="205234"/>
                </a:lnTo>
                <a:cubicBezTo>
                  <a:pt x="160389" y="201957"/>
                  <a:pt x="160909" y="198600"/>
                  <a:pt x="160629" y="195163"/>
                </a:cubicBezTo>
                <a:cubicBezTo>
                  <a:pt x="160229" y="190726"/>
                  <a:pt x="158391" y="186849"/>
                  <a:pt x="155513" y="184531"/>
                </a:cubicBezTo>
                <a:cubicBezTo>
                  <a:pt x="151596" y="181414"/>
                  <a:pt x="146640" y="181374"/>
                  <a:pt x="141844" y="181294"/>
                </a:cubicBezTo>
                <a:cubicBezTo>
                  <a:pt x="138607" y="181254"/>
                  <a:pt x="135250" y="181214"/>
                  <a:pt x="132372" y="180215"/>
                </a:cubicBezTo>
                <a:cubicBezTo>
                  <a:pt x="131213" y="179815"/>
                  <a:pt x="129654" y="179056"/>
                  <a:pt x="128935" y="177737"/>
                </a:cubicBezTo>
                <a:cubicBezTo>
                  <a:pt x="128295" y="176578"/>
                  <a:pt x="128295" y="175019"/>
                  <a:pt x="128295" y="173660"/>
                </a:cubicBezTo>
                <a:lnTo>
                  <a:pt x="128455" y="155755"/>
                </a:lnTo>
                <a:cubicBezTo>
                  <a:pt x="128455" y="155675"/>
                  <a:pt x="128455" y="155595"/>
                  <a:pt x="128455" y="155515"/>
                </a:cubicBezTo>
                <a:cubicBezTo>
                  <a:pt x="130174" y="155355"/>
                  <a:pt x="131932" y="155235"/>
                  <a:pt x="133651" y="155115"/>
                </a:cubicBezTo>
                <a:cubicBezTo>
                  <a:pt x="137888" y="154795"/>
                  <a:pt x="142284" y="154476"/>
                  <a:pt x="146600" y="153956"/>
                </a:cubicBezTo>
                <a:cubicBezTo>
                  <a:pt x="147160" y="153876"/>
                  <a:pt x="147800" y="153836"/>
                  <a:pt x="148439" y="153756"/>
                </a:cubicBezTo>
                <a:cubicBezTo>
                  <a:pt x="152556" y="153277"/>
                  <a:pt x="157352" y="152757"/>
                  <a:pt x="161149" y="150799"/>
                </a:cubicBezTo>
                <a:cubicBezTo>
                  <a:pt x="161388" y="150958"/>
                  <a:pt x="161628" y="151038"/>
                  <a:pt x="161868" y="151038"/>
                </a:cubicBezTo>
                <a:lnTo>
                  <a:pt x="161948" y="151038"/>
                </a:lnTo>
                <a:cubicBezTo>
                  <a:pt x="179134" y="150399"/>
                  <a:pt x="196560" y="149520"/>
                  <a:pt x="213746" y="148361"/>
                </a:cubicBezTo>
                <a:close/>
                <a:moveTo>
                  <a:pt x="0" y="1"/>
                </a:moveTo>
                <a:lnTo>
                  <a:pt x="0" y="208472"/>
                </a:lnTo>
                <a:lnTo>
                  <a:pt x="217143" y="208472"/>
                </a:lnTo>
                <a:lnTo>
                  <a:pt x="2171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txBox="1">
            <a:spLocks noGrp="1"/>
          </p:cNvSpPr>
          <p:nvPr>
            <p:ph type="title" idx="2"/>
          </p:nvPr>
        </p:nvSpPr>
        <p:spPr>
          <a:xfrm>
            <a:off x="5029200" y="1938113"/>
            <a:ext cx="4284922" cy="14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Conclusion</a:t>
            </a:r>
          </a:p>
        </p:txBody>
      </p:sp>
      <p:sp>
        <p:nvSpPr>
          <p:cNvPr id="1645" name="Google Shape;1645;p36"/>
          <p:cNvSpPr txBox="1">
            <a:spLocks noGrp="1"/>
          </p:cNvSpPr>
          <p:nvPr>
            <p:ph type="title"/>
          </p:nvPr>
        </p:nvSpPr>
        <p:spPr>
          <a:xfrm>
            <a:off x="6281375" y="921225"/>
            <a:ext cx="1735800" cy="6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671" name="Google Shape;1671;p36"/>
          <p:cNvGrpSpPr/>
          <p:nvPr/>
        </p:nvGrpSpPr>
        <p:grpSpPr>
          <a:xfrm>
            <a:off x="0" y="63500"/>
            <a:ext cx="5307800" cy="5016600"/>
            <a:chOff x="0" y="63500"/>
            <a:chExt cx="5307800" cy="5016600"/>
          </a:xfrm>
        </p:grpSpPr>
        <p:sp>
          <p:nvSpPr>
            <p:cNvPr id="1672" name="Google Shape;1672;p36"/>
            <p:cNvSpPr/>
            <p:nvPr/>
          </p:nvSpPr>
          <p:spPr>
            <a:xfrm>
              <a:off x="520700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966;p30">
            <a:extLst>
              <a:ext uri="{FF2B5EF4-FFF2-40B4-BE49-F238E27FC236}">
                <a16:creationId xmlns:a16="http://schemas.microsoft.com/office/drawing/2014/main" id="{B2A86E5B-74BE-4860-8FC9-9EE88215C18C}"/>
              </a:ext>
            </a:extLst>
          </p:cNvPr>
          <p:cNvSpPr/>
          <p:nvPr/>
        </p:nvSpPr>
        <p:spPr>
          <a:xfrm>
            <a:off x="1743740" y="989622"/>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6;p30">
            <a:extLst>
              <a:ext uri="{FF2B5EF4-FFF2-40B4-BE49-F238E27FC236}">
                <a16:creationId xmlns:a16="http://schemas.microsoft.com/office/drawing/2014/main" id="{B6CCA15D-9390-4629-AF0F-155AC5182BEF}"/>
              </a:ext>
            </a:extLst>
          </p:cNvPr>
          <p:cNvSpPr/>
          <p:nvPr/>
        </p:nvSpPr>
        <p:spPr>
          <a:xfrm>
            <a:off x="585278" y="395319"/>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صورة 1">
            <a:extLst>
              <a:ext uri="{FF2B5EF4-FFF2-40B4-BE49-F238E27FC236}">
                <a16:creationId xmlns:a16="http://schemas.microsoft.com/office/drawing/2014/main" id="{9064C23F-4755-4E1F-BA75-1AF35520148E}"/>
              </a:ext>
            </a:extLst>
          </p:cNvPr>
          <p:cNvPicPr>
            <a:picLocks noChangeAspect="1"/>
          </p:cNvPicPr>
          <p:nvPr/>
        </p:nvPicPr>
        <p:blipFill>
          <a:blip r:embed="rId3"/>
          <a:stretch>
            <a:fillRect/>
          </a:stretch>
        </p:blipFill>
        <p:spPr>
          <a:xfrm>
            <a:off x="4233425" y="2823715"/>
            <a:ext cx="512108" cy="530398"/>
          </a:xfrm>
          <a:prstGeom prst="rect">
            <a:avLst/>
          </a:prstGeom>
        </p:spPr>
      </p:pic>
      <p:pic>
        <p:nvPicPr>
          <p:cNvPr id="3" name="صورة 2">
            <a:extLst>
              <a:ext uri="{FF2B5EF4-FFF2-40B4-BE49-F238E27FC236}">
                <a16:creationId xmlns:a16="http://schemas.microsoft.com/office/drawing/2014/main" id="{A01A2A4D-1608-48AD-B3D6-86776761FC29}"/>
              </a:ext>
            </a:extLst>
          </p:cNvPr>
          <p:cNvPicPr>
            <a:picLocks noChangeAspect="1"/>
          </p:cNvPicPr>
          <p:nvPr/>
        </p:nvPicPr>
        <p:blipFill>
          <a:blip r:embed="rId3"/>
          <a:stretch>
            <a:fillRect/>
          </a:stretch>
        </p:blipFill>
        <p:spPr>
          <a:xfrm>
            <a:off x="4091147" y="4177881"/>
            <a:ext cx="512108" cy="530398"/>
          </a:xfrm>
          <a:prstGeom prst="rect">
            <a:avLst/>
          </a:prstGeom>
        </p:spPr>
      </p:pic>
      <p:pic>
        <p:nvPicPr>
          <p:cNvPr id="4" name="صورة 3">
            <a:extLst>
              <a:ext uri="{FF2B5EF4-FFF2-40B4-BE49-F238E27FC236}">
                <a16:creationId xmlns:a16="http://schemas.microsoft.com/office/drawing/2014/main" id="{00CAAABC-B804-4C9E-892E-63AEA1CC6CE4}"/>
              </a:ext>
            </a:extLst>
          </p:cNvPr>
          <p:cNvPicPr>
            <a:picLocks noChangeAspect="1"/>
          </p:cNvPicPr>
          <p:nvPr/>
        </p:nvPicPr>
        <p:blipFill>
          <a:blip r:embed="rId3"/>
          <a:stretch>
            <a:fillRect/>
          </a:stretch>
        </p:blipFill>
        <p:spPr>
          <a:xfrm>
            <a:off x="448491" y="4011730"/>
            <a:ext cx="512108" cy="530398"/>
          </a:xfrm>
          <a:prstGeom prst="rect">
            <a:avLst/>
          </a:prstGeom>
        </p:spPr>
      </p:pic>
      <p:sp>
        <p:nvSpPr>
          <p:cNvPr id="15" name="Google Shape;966;p30">
            <a:extLst>
              <a:ext uri="{FF2B5EF4-FFF2-40B4-BE49-F238E27FC236}">
                <a16:creationId xmlns:a16="http://schemas.microsoft.com/office/drawing/2014/main" id="{DD1D8B71-06E9-4D9A-ADA6-DFB0EF565F68}"/>
              </a:ext>
            </a:extLst>
          </p:cNvPr>
          <p:cNvSpPr/>
          <p:nvPr/>
        </p:nvSpPr>
        <p:spPr>
          <a:xfrm>
            <a:off x="1911931" y="212020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6;p30">
            <a:extLst>
              <a:ext uri="{FF2B5EF4-FFF2-40B4-BE49-F238E27FC236}">
                <a16:creationId xmlns:a16="http://schemas.microsoft.com/office/drawing/2014/main" id="{F87E8AD5-9066-4CB7-BEBC-A4876BF9EDCE}"/>
              </a:ext>
            </a:extLst>
          </p:cNvPr>
          <p:cNvSpPr/>
          <p:nvPr/>
        </p:nvSpPr>
        <p:spPr>
          <a:xfrm>
            <a:off x="1755732" y="384943"/>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66;p30">
            <a:extLst>
              <a:ext uri="{FF2B5EF4-FFF2-40B4-BE49-F238E27FC236}">
                <a16:creationId xmlns:a16="http://schemas.microsoft.com/office/drawing/2014/main" id="{80A9E197-5734-4C53-801C-AF14D58E59D1}"/>
              </a:ext>
            </a:extLst>
          </p:cNvPr>
          <p:cNvSpPr/>
          <p:nvPr/>
        </p:nvSpPr>
        <p:spPr>
          <a:xfrm>
            <a:off x="300850" y="141220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6;p30">
            <a:extLst>
              <a:ext uri="{FF2B5EF4-FFF2-40B4-BE49-F238E27FC236}">
                <a16:creationId xmlns:a16="http://schemas.microsoft.com/office/drawing/2014/main" id="{6EA3342F-E2C8-4EF6-B9B4-FC8A82FFBF57}"/>
              </a:ext>
            </a:extLst>
          </p:cNvPr>
          <p:cNvSpPr/>
          <p:nvPr/>
        </p:nvSpPr>
        <p:spPr>
          <a:xfrm>
            <a:off x="332406" y="3391859"/>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66;p30">
            <a:extLst>
              <a:ext uri="{FF2B5EF4-FFF2-40B4-BE49-F238E27FC236}">
                <a16:creationId xmlns:a16="http://schemas.microsoft.com/office/drawing/2014/main" id="{975115C2-029E-4C0E-BEC1-AD094B18747C}"/>
              </a:ext>
            </a:extLst>
          </p:cNvPr>
          <p:cNvSpPr/>
          <p:nvPr/>
        </p:nvSpPr>
        <p:spPr>
          <a:xfrm>
            <a:off x="2640958" y="2865953"/>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66;p30">
            <a:extLst>
              <a:ext uri="{FF2B5EF4-FFF2-40B4-BE49-F238E27FC236}">
                <a16:creationId xmlns:a16="http://schemas.microsoft.com/office/drawing/2014/main" id="{8A90AF82-7B01-4B27-AB72-8E2EBDD37F08}"/>
              </a:ext>
            </a:extLst>
          </p:cNvPr>
          <p:cNvSpPr/>
          <p:nvPr/>
        </p:nvSpPr>
        <p:spPr>
          <a:xfrm>
            <a:off x="4465032" y="380557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6;p30">
            <a:extLst>
              <a:ext uri="{FF2B5EF4-FFF2-40B4-BE49-F238E27FC236}">
                <a16:creationId xmlns:a16="http://schemas.microsoft.com/office/drawing/2014/main" id="{041C2209-3FEC-4D16-9425-74FF3DACA625}"/>
              </a:ext>
            </a:extLst>
          </p:cNvPr>
          <p:cNvSpPr/>
          <p:nvPr/>
        </p:nvSpPr>
        <p:spPr>
          <a:xfrm>
            <a:off x="1743740" y="4439142"/>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66;p30">
            <a:extLst>
              <a:ext uri="{FF2B5EF4-FFF2-40B4-BE49-F238E27FC236}">
                <a16:creationId xmlns:a16="http://schemas.microsoft.com/office/drawing/2014/main" id="{9B4A839E-5BD1-4A72-92D5-713FC12FD0F1}"/>
              </a:ext>
            </a:extLst>
          </p:cNvPr>
          <p:cNvSpPr/>
          <p:nvPr/>
        </p:nvSpPr>
        <p:spPr>
          <a:xfrm>
            <a:off x="4465032" y="503934"/>
            <a:ext cx="564168" cy="134019"/>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صورة 4">
            <a:extLst>
              <a:ext uri="{FF2B5EF4-FFF2-40B4-BE49-F238E27FC236}">
                <a16:creationId xmlns:a16="http://schemas.microsoft.com/office/drawing/2014/main" id="{651588AB-95AA-4ACB-A374-C9ED947681CE}"/>
              </a:ext>
            </a:extLst>
          </p:cNvPr>
          <p:cNvPicPr>
            <a:picLocks noChangeAspect="1"/>
          </p:cNvPicPr>
          <p:nvPr/>
        </p:nvPicPr>
        <p:blipFill>
          <a:blip r:embed="rId4"/>
          <a:stretch>
            <a:fillRect/>
          </a:stretch>
        </p:blipFill>
        <p:spPr>
          <a:xfrm>
            <a:off x="2281694" y="1938113"/>
            <a:ext cx="1280271" cy="1012024"/>
          </a:xfrm>
          <a:prstGeom prst="rect">
            <a:avLst/>
          </a:prstGeom>
        </p:spPr>
      </p:pic>
      <p:pic>
        <p:nvPicPr>
          <p:cNvPr id="6" name="صورة 5">
            <a:extLst>
              <a:ext uri="{FF2B5EF4-FFF2-40B4-BE49-F238E27FC236}">
                <a16:creationId xmlns:a16="http://schemas.microsoft.com/office/drawing/2014/main" id="{0B8037E4-40ED-44E1-9420-AE2D55E0A0E4}"/>
              </a:ext>
            </a:extLst>
          </p:cNvPr>
          <p:cNvPicPr>
            <a:picLocks noChangeAspect="1"/>
          </p:cNvPicPr>
          <p:nvPr/>
        </p:nvPicPr>
        <p:blipFill>
          <a:blip r:embed="rId5"/>
          <a:stretch>
            <a:fillRect/>
          </a:stretch>
        </p:blipFill>
        <p:spPr>
          <a:xfrm>
            <a:off x="522805" y="755867"/>
            <a:ext cx="2523963" cy="3706689"/>
          </a:xfrm>
          <a:prstGeom prst="rect">
            <a:avLst/>
          </a:prstGeom>
        </p:spPr>
      </p:pic>
      <p:pic>
        <p:nvPicPr>
          <p:cNvPr id="7" name="صورة 6">
            <a:extLst>
              <a:ext uri="{FF2B5EF4-FFF2-40B4-BE49-F238E27FC236}">
                <a16:creationId xmlns:a16="http://schemas.microsoft.com/office/drawing/2014/main" id="{9B2B54B2-83AE-42EF-B2DF-29D0B865ACF8}"/>
              </a:ext>
            </a:extLst>
          </p:cNvPr>
          <p:cNvPicPr>
            <a:picLocks noChangeAspect="1"/>
          </p:cNvPicPr>
          <p:nvPr/>
        </p:nvPicPr>
        <p:blipFill>
          <a:blip r:embed="rId6"/>
          <a:stretch>
            <a:fillRect/>
          </a:stretch>
        </p:blipFill>
        <p:spPr>
          <a:xfrm>
            <a:off x="2950153" y="444944"/>
            <a:ext cx="213378" cy="310923"/>
          </a:xfrm>
          <a:prstGeom prst="rect">
            <a:avLst/>
          </a:prstGeom>
        </p:spPr>
      </p:pic>
      <p:pic>
        <p:nvPicPr>
          <p:cNvPr id="8" name="صورة 7">
            <a:extLst>
              <a:ext uri="{FF2B5EF4-FFF2-40B4-BE49-F238E27FC236}">
                <a16:creationId xmlns:a16="http://schemas.microsoft.com/office/drawing/2014/main" id="{0CB910AF-6572-4117-AD3E-DCEDBBFE8E83}"/>
              </a:ext>
            </a:extLst>
          </p:cNvPr>
          <p:cNvPicPr>
            <a:picLocks noChangeAspect="1"/>
          </p:cNvPicPr>
          <p:nvPr/>
        </p:nvPicPr>
        <p:blipFill>
          <a:blip r:embed="rId6"/>
          <a:stretch>
            <a:fillRect/>
          </a:stretch>
        </p:blipFill>
        <p:spPr>
          <a:xfrm>
            <a:off x="2216578" y="3345290"/>
            <a:ext cx="213378" cy="310923"/>
          </a:xfrm>
          <a:prstGeom prst="rect">
            <a:avLst/>
          </a:prstGeom>
        </p:spPr>
      </p:pic>
    </p:spTree>
    <p:extLst>
      <p:ext uri="{BB962C8B-B14F-4D97-AF65-F5344CB8AC3E}">
        <p14:creationId xmlns:p14="http://schemas.microsoft.com/office/powerpoint/2010/main" val="225932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7" name="Google Shape;2417;p42"/>
          <p:cNvSpPr txBox="1">
            <a:spLocks noGrp="1"/>
          </p:cNvSpPr>
          <p:nvPr>
            <p:ph type="title"/>
          </p:nvPr>
        </p:nvSpPr>
        <p:spPr>
          <a:xfrm>
            <a:off x="423150" y="2080068"/>
            <a:ext cx="3722361" cy="98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Random Forest Model </a:t>
            </a:r>
            <a:endParaRPr dirty="0"/>
          </a:p>
        </p:txBody>
      </p:sp>
      <p:grpSp>
        <p:nvGrpSpPr>
          <p:cNvPr id="2419" name="Google Shape;2419;p42"/>
          <p:cNvGrpSpPr/>
          <p:nvPr/>
        </p:nvGrpSpPr>
        <p:grpSpPr>
          <a:xfrm>
            <a:off x="4273229" y="1162431"/>
            <a:ext cx="3923741" cy="3275570"/>
            <a:chOff x="687050" y="238000"/>
            <a:chExt cx="6219275" cy="5191900"/>
          </a:xfrm>
        </p:grpSpPr>
        <p:sp>
          <p:nvSpPr>
            <p:cNvPr id="2420" name="Google Shape;2420;p42"/>
            <p:cNvSpPr/>
            <p:nvPr/>
          </p:nvSpPr>
          <p:spPr>
            <a:xfrm>
              <a:off x="5754975" y="4355450"/>
              <a:ext cx="273975" cy="302850"/>
            </a:xfrm>
            <a:custGeom>
              <a:avLst/>
              <a:gdLst/>
              <a:ahLst/>
              <a:cxnLst/>
              <a:rect l="l" t="t" r="r" b="b"/>
              <a:pathLst>
                <a:path w="10959" h="12114" extrusionOk="0">
                  <a:moveTo>
                    <a:pt x="7321" y="1"/>
                  </a:moveTo>
                  <a:lnTo>
                    <a:pt x="0" y="2885"/>
                  </a:lnTo>
                  <a:lnTo>
                    <a:pt x="3683" y="12113"/>
                  </a:lnTo>
                  <a:lnTo>
                    <a:pt x="10959" y="9274"/>
                  </a:lnTo>
                  <a:lnTo>
                    <a:pt x="7321"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2"/>
            <p:cNvSpPr/>
            <p:nvPr/>
          </p:nvSpPr>
          <p:spPr>
            <a:xfrm>
              <a:off x="5625200" y="4587275"/>
              <a:ext cx="461450" cy="373825"/>
            </a:xfrm>
            <a:custGeom>
              <a:avLst/>
              <a:gdLst/>
              <a:ahLst/>
              <a:cxnLst/>
              <a:rect l="l" t="t" r="r" b="b"/>
              <a:pathLst>
                <a:path w="18458" h="14953" extrusionOk="0">
                  <a:moveTo>
                    <a:pt x="16150" y="1"/>
                  </a:moveTo>
                  <a:lnTo>
                    <a:pt x="8874" y="2840"/>
                  </a:lnTo>
                  <a:lnTo>
                    <a:pt x="0" y="14953"/>
                  </a:lnTo>
                  <a:lnTo>
                    <a:pt x="18457" y="5680"/>
                  </a:lnTo>
                  <a:lnTo>
                    <a:pt x="16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2"/>
            <p:cNvSpPr/>
            <p:nvPr/>
          </p:nvSpPr>
          <p:spPr>
            <a:xfrm>
              <a:off x="5952400" y="4640525"/>
              <a:ext cx="62150" cy="53200"/>
            </a:xfrm>
            <a:custGeom>
              <a:avLst/>
              <a:gdLst/>
              <a:ahLst/>
              <a:cxnLst/>
              <a:rect l="l" t="t" r="r" b="b"/>
              <a:pathLst>
                <a:path w="2486" h="2128" extrusionOk="0">
                  <a:moveTo>
                    <a:pt x="1420" y="1"/>
                  </a:moveTo>
                  <a:cubicBezTo>
                    <a:pt x="444" y="1"/>
                    <a:pt x="1" y="1154"/>
                    <a:pt x="666" y="1820"/>
                  </a:cubicBezTo>
                  <a:cubicBezTo>
                    <a:pt x="879" y="2033"/>
                    <a:pt x="1137" y="2127"/>
                    <a:pt x="1392" y="2127"/>
                  </a:cubicBezTo>
                  <a:cubicBezTo>
                    <a:pt x="1932" y="2127"/>
                    <a:pt x="2455" y="1699"/>
                    <a:pt x="2485" y="1065"/>
                  </a:cubicBezTo>
                  <a:cubicBezTo>
                    <a:pt x="2485" y="489"/>
                    <a:pt x="1997" y="1"/>
                    <a:pt x="1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2"/>
            <p:cNvSpPr/>
            <p:nvPr/>
          </p:nvSpPr>
          <p:spPr>
            <a:xfrm>
              <a:off x="5625200" y="4729250"/>
              <a:ext cx="469200" cy="254825"/>
            </a:xfrm>
            <a:custGeom>
              <a:avLst/>
              <a:gdLst/>
              <a:ahLst/>
              <a:cxnLst/>
              <a:rect l="l" t="t" r="r" b="b"/>
              <a:pathLst>
                <a:path w="18768" h="10193" extrusionOk="0">
                  <a:moveTo>
                    <a:pt x="18457" y="1"/>
                  </a:moveTo>
                  <a:lnTo>
                    <a:pt x="0" y="9274"/>
                  </a:lnTo>
                  <a:cubicBezTo>
                    <a:pt x="192" y="9848"/>
                    <a:pt x="704" y="10193"/>
                    <a:pt x="1241" y="10193"/>
                  </a:cubicBezTo>
                  <a:cubicBezTo>
                    <a:pt x="1451" y="10193"/>
                    <a:pt x="1664" y="10140"/>
                    <a:pt x="1864" y="10028"/>
                  </a:cubicBezTo>
                  <a:lnTo>
                    <a:pt x="17659" y="2131"/>
                  </a:lnTo>
                  <a:cubicBezTo>
                    <a:pt x="18413" y="1731"/>
                    <a:pt x="18768" y="844"/>
                    <a:pt x="18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2"/>
            <p:cNvSpPr/>
            <p:nvPr/>
          </p:nvSpPr>
          <p:spPr>
            <a:xfrm>
              <a:off x="5796550" y="4689925"/>
              <a:ext cx="78225" cy="42700"/>
            </a:xfrm>
            <a:custGeom>
              <a:avLst/>
              <a:gdLst/>
              <a:ahLst/>
              <a:cxnLst/>
              <a:rect l="l" t="t" r="r" b="b"/>
              <a:pathLst>
                <a:path w="3129" h="1708" extrusionOk="0">
                  <a:moveTo>
                    <a:pt x="139" y="0"/>
                  </a:moveTo>
                  <a:cubicBezTo>
                    <a:pt x="44" y="0"/>
                    <a:pt x="1" y="161"/>
                    <a:pt x="112" y="199"/>
                  </a:cubicBezTo>
                  <a:lnTo>
                    <a:pt x="2907" y="1707"/>
                  </a:lnTo>
                  <a:lnTo>
                    <a:pt x="2951" y="1707"/>
                  </a:lnTo>
                  <a:cubicBezTo>
                    <a:pt x="3084" y="1707"/>
                    <a:pt x="3129" y="1530"/>
                    <a:pt x="3040" y="1485"/>
                  </a:cubicBezTo>
                  <a:lnTo>
                    <a:pt x="201" y="21"/>
                  </a:lnTo>
                  <a:cubicBezTo>
                    <a:pt x="179" y="7"/>
                    <a:pt x="158"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2"/>
            <p:cNvSpPr/>
            <p:nvPr/>
          </p:nvSpPr>
          <p:spPr>
            <a:xfrm>
              <a:off x="5763850" y="4725200"/>
              <a:ext cx="76550" cy="42900"/>
            </a:xfrm>
            <a:custGeom>
              <a:avLst/>
              <a:gdLst/>
              <a:ahLst/>
              <a:cxnLst/>
              <a:rect l="l" t="t" r="r" b="b"/>
              <a:pathLst>
                <a:path w="3062" h="1716" extrusionOk="0">
                  <a:moveTo>
                    <a:pt x="87" y="1"/>
                  </a:moveTo>
                  <a:cubicBezTo>
                    <a:pt x="52" y="1"/>
                    <a:pt x="26" y="22"/>
                    <a:pt x="0" y="74"/>
                  </a:cubicBezTo>
                  <a:cubicBezTo>
                    <a:pt x="0" y="119"/>
                    <a:pt x="0" y="163"/>
                    <a:pt x="44" y="207"/>
                  </a:cubicBezTo>
                  <a:lnTo>
                    <a:pt x="2884" y="1716"/>
                  </a:lnTo>
                  <a:lnTo>
                    <a:pt x="2928" y="1716"/>
                  </a:lnTo>
                  <a:cubicBezTo>
                    <a:pt x="3017" y="1716"/>
                    <a:pt x="3061" y="1538"/>
                    <a:pt x="2973" y="1494"/>
                  </a:cubicBezTo>
                  <a:lnTo>
                    <a:pt x="178" y="30"/>
                  </a:lnTo>
                  <a:cubicBezTo>
                    <a:pt x="141" y="12"/>
                    <a:pt x="112"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2"/>
            <p:cNvSpPr/>
            <p:nvPr/>
          </p:nvSpPr>
          <p:spPr>
            <a:xfrm>
              <a:off x="5729450" y="4760700"/>
              <a:ext cx="77675" cy="42900"/>
            </a:xfrm>
            <a:custGeom>
              <a:avLst/>
              <a:gdLst/>
              <a:ahLst/>
              <a:cxnLst/>
              <a:rect l="l" t="t" r="r" b="b"/>
              <a:pathLst>
                <a:path w="3107" h="1716" extrusionOk="0">
                  <a:moveTo>
                    <a:pt x="110" y="1"/>
                  </a:moveTo>
                  <a:cubicBezTo>
                    <a:pt x="75" y="1"/>
                    <a:pt x="45" y="22"/>
                    <a:pt x="45" y="74"/>
                  </a:cubicBezTo>
                  <a:cubicBezTo>
                    <a:pt x="1" y="118"/>
                    <a:pt x="1" y="163"/>
                    <a:pt x="89" y="207"/>
                  </a:cubicBezTo>
                  <a:lnTo>
                    <a:pt x="2885" y="1671"/>
                  </a:lnTo>
                  <a:cubicBezTo>
                    <a:pt x="2885" y="1716"/>
                    <a:pt x="2929" y="1716"/>
                    <a:pt x="2929" y="1716"/>
                  </a:cubicBezTo>
                  <a:cubicBezTo>
                    <a:pt x="3062" y="1716"/>
                    <a:pt x="3106" y="1538"/>
                    <a:pt x="2973" y="1494"/>
                  </a:cubicBezTo>
                  <a:lnTo>
                    <a:pt x="178" y="30"/>
                  </a:lnTo>
                  <a:cubicBezTo>
                    <a:pt x="160" y="11"/>
                    <a:pt x="134" y="1"/>
                    <a:pt x="1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2"/>
            <p:cNvSpPr/>
            <p:nvPr/>
          </p:nvSpPr>
          <p:spPr>
            <a:xfrm>
              <a:off x="6214175" y="4470825"/>
              <a:ext cx="260675" cy="296175"/>
            </a:xfrm>
            <a:custGeom>
              <a:avLst/>
              <a:gdLst/>
              <a:ahLst/>
              <a:cxnLst/>
              <a:rect l="l" t="t" r="r" b="b"/>
              <a:pathLst>
                <a:path w="10427" h="11847" extrusionOk="0">
                  <a:moveTo>
                    <a:pt x="7543" y="0"/>
                  </a:moveTo>
                  <a:lnTo>
                    <a:pt x="0" y="2307"/>
                  </a:lnTo>
                  <a:lnTo>
                    <a:pt x="2929" y="11846"/>
                  </a:lnTo>
                  <a:lnTo>
                    <a:pt x="10427" y="9539"/>
                  </a:lnTo>
                  <a:lnTo>
                    <a:pt x="754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2"/>
            <p:cNvSpPr/>
            <p:nvPr/>
          </p:nvSpPr>
          <p:spPr>
            <a:xfrm>
              <a:off x="6042250" y="4709300"/>
              <a:ext cx="479200" cy="341650"/>
            </a:xfrm>
            <a:custGeom>
              <a:avLst/>
              <a:gdLst/>
              <a:ahLst/>
              <a:cxnLst/>
              <a:rect l="l" t="t" r="r" b="b"/>
              <a:pathLst>
                <a:path w="19168" h="13666" extrusionOk="0">
                  <a:moveTo>
                    <a:pt x="17304" y="0"/>
                  </a:moveTo>
                  <a:lnTo>
                    <a:pt x="9806" y="2307"/>
                  </a:lnTo>
                  <a:lnTo>
                    <a:pt x="0" y="13666"/>
                  </a:lnTo>
                  <a:lnTo>
                    <a:pt x="19167" y="5901"/>
                  </a:lnTo>
                  <a:lnTo>
                    <a:pt x="173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2"/>
            <p:cNvSpPr/>
            <p:nvPr/>
          </p:nvSpPr>
          <p:spPr>
            <a:xfrm>
              <a:off x="6397200" y="4759500"/>
              <a:ext cx="59925" cy="53175"/>
            </a:xfrm>
            <a:custGeom>
              <a:avLst/>
              <a:gdLst/>
              <a:ahLst/>
              <a:cxnLst/>
              <a:rect l="l" t="t" r="r" b="b"/>
              <a:pathLst>
                <a:path w="2397" h="2127" extrusionOk="0">
                  <a:moveTo>
                    <a:pt x="1167" y="0"/>
                  </a:moveTo>
                  <a:cubicBezTo>
                    <a:pt x="924" y="0"/>
                    <a:pt x="681" y="81"/>
                    <a:pt x="488" y="255"/>
                  </a:cubicBezTo>
                  <a:cubicBezTo>
                    <a:pt x="45" y="654"/>
                    <a:pt x="0" y="1320"/>
                    <a:pt x="399" y="1764"/>
                  </a:cubicBezTo>
                  <a:cubicBezTo>
                    <a:pt x="591" y="2003"/>
                    <a:pt x="873" y="2126"/>
                    <a:pt x="1161" y="2126"/>
                  </a:cubicBezTo>
                  <a:cubicBezTo>
                    <a:pt x="1408" y="2126"/>
                    <a:pt x="1659" y="2036"/>
                    <a:pt x="1864" y="1852"/>
                  </a:cubicBezTo>
                  <a:cubicBezTo>
                    <a:pt x="2352" y="1497"/>
                    <a:pt x="2396" y="832"/>
                    <a:pt x="1997" y="388"/>
                  </a:cubicBezTo>
                  <a:cubicBezTo>
                    <a:pt x="1796" y="138"/>
                    <a:pt x="1482" y="0"/>
                    <a:pt x="1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2"/>
            <p:cNvSpPr/>
            <p:nvPr/>
          </p:nvSpPr>
          <p:spPr>
            <a:xfrm>
              <a:off x="6042250" y="4856825"/>
              <a:ext cx="485850" cy="219475"/>
            </a:xfrm>
            <a:custGeom>
              <a:avLst/>
              <a:gdLst/>
              <a:ahLst/>
              <a:cxnLst/>
              <a:rect l="l" t="t" r="r" b="b"/>
              <a:pathLst>
                <a:path w="19434" h="8779" extrusionOk="0">
                  <a:moveTo>
                    <a:pt x="19167" y="0"/>
                  </a:moveTo>
                  <a:lnTo>
                    <a:pt x="0" y="7765"/>
                  </a:lnTo>
                  <a:cubicBezTo>
                    <a:pt x="176" y="8397"/>
                    <a:pt x="740" y="8779"/>
                    <a:pt x="1342" y="8779"/>
                  </a:cubicBezTo>
                  <a:cubicBezTo>
                    <a:pt x="1501" y="8779"/>
                    <a:pt x="1662" y="8752"/>
                    <a:pt x="1820" y="8696"/>
                  </a:cubicBezTo>
                  <a:lnTo>
                    <a:pt x="18191" y="2041"/>
                  </a:lnTo>
                  <a:cubicBezTo>
                    <a:pt x="18990" y="1686"/>
                    <a:pt x="19434" y="799"/>
                    <a:pt x="19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2"/>
            <p:cNvSpPr/>
            <p:nvPr/>
          </p:nvSpPr>
          <p:spPr>
            <a:xfrm>
              <a:off x="6235250" y="4793975"/>
              <a:ext cx="74350" cy="48450"/>
            </a:xfrm>
            <a:custGeom>
              <a:avLst/>
              <a:gdLst/>
              <a:ahLst/>
              <a:cxnLst/>
              <a:rect l="l" t="t" r="r" b="b"/>
              <a:pathLst>
                <a:path w="2974" h="1938" extrusionOk="0">
                  <a:moveTo>
                    <a:pt x="132" y="1"/>
                  </a:moveTo>
                  <a:cubicBezTo>
                    <a:pt x="97" y="1"/>
                    <a:pt x="71" y="22"/>
                    <a:pt x="45" y="74"/>
                  </a:cubicBezTo>
                  <a:cubicBezTo>
                    <a:pt x="0" y="118"/>
                    <a:pt x="45" y="163"/>
                    <a:pt x="89" y="207"/>
                  </a:cubicBezTo>
                  <a:lnTo>
                    <a:pt x="2751" y="1893"/>
                  </a:lnTo>
                  <a:cubicBezTo>
                    <a:pt x="2796" y="1938"/>
                    <a:pt x="2796" y="1938"/>
                    <a:pt x="2840" y="1938"/>
                  </a:cubicBezTo>
                  <a:cubicBezTo>
                    <a:pt x="2929" y="1938"/>
                    <a:pt x="2973" y="1804"/>
                    <a:pt x="2884" y="1716"/>
                  </a:cubicBezTo>
                  <a:lnTo>
                    <a:pt x="222" y="30"/>
                  </a:lnTo>
                  <a:cubicBezTo>
                    <a:pt x="186" y="11"/>
                    <a:pt x="156"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2"/>
            <p:cNvSpPr/>
            <p:nvPr/>
          </p:nvSpPr>
          <p:spPr>
            <a:xfrm>
              <a:off x="6198075" y="4826350"/>
              <a:ext cx="74900" cy="48250"/>
            </a:xfrm>
            <a:custGeom>
              <a:avLst/>
              <a:gdLst/>
              <a:ahLst/>
              <a:cxnLst/>
              <a:rect l="l" t="t" r="r" b="b"/>
              <a:pathLst>
                <a:path w="2996" h="1930" extrusionOk="0">
                  <a:moveTo>
                    <a:pt x="155" y="1"/>
                  </a:moveTo>
                  <a:cubicBezTo>
                    <a:pt x="76" y="1"/>
                    <a:pt x="1" y="162"/>
                    <a:pt x="112" y="199"/>
                  </a:cubicBezTo>
                  <a:lnTo>
                    <a:pt x="2774" y="1929"/>
                  </a:lnTo>
                  <a:lnTo>
                    <a:pt x="2863" y="1929"/>
                  </a:lnTo>
                  <a:cubicBezTo>
                    <a:pt x="2952" y="1929"/>
                    <a:pt x="2996" y="1796"/>
                    <a:pt x="2907" y="1752"/>
                  </a:cubicBezTo>
                  <a:lnTo>
                    <a:pt x="201" y="21"/>
                  </a:lnTo>
                  <a:cubicBezTo>
                    <a:pt x="186" y="7"/>
                    <a:pt x="17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2"/>
            <p:cNvSpPr/>
            <p:nvPr/>
          </p:nvSpPr>
          <p:spPr>
            <a:xfrm>
              <a:off x="6161575" y="4859550"/>
              <a:ext cx="74800" cy="48325"/>
            </a:xfrm>
            <a:custGeom>
              <a:avLst/>
              <a:gdLst/>
              <a:ahLst/>
              <a:cxnLst/>
              <a:rect l="l" t="t" r="r" b="b"/>
              <a:pathLst>
                <a:path w="2992" h="1933" extrusionOk="0">
                  <a:moveTo>
                    <a:pt x="143" y="0"/>
                  </a:moveTo>
                  <a:cubicBezTo>
                    <a:pt x="67" y="0"/>
                    <a:pt x="0" y="130"/>
                    <a:pt x="108" y="202"/>
                  </a:cubicBezTo>
                  <a:lnTo>
                    <a:pt x="2770" y="1888"/>
                  </a:lnTo>
                  <a:cubicBezTo>
                    <a:pt x="2814" y="1888"/>
                    <a:pt x="2814" y="1932"/>
                    <a:pt x="2814" y="1932"/>
                  </a:cubicBezTo>
                  <a:cubicBezTo>
                    <a:pt x="2947" y="1932"/>
                    <a:pt x="2992" y="1755"/>
                    <a:pt x="2903" y="1710"/>
                  </a:cubicBezTo>
                  <a:lnTo>
                    <a:pt x="197" y="24"/>
                  </a:lnTo>
                  <a:cubicBezTo>
                    <a:pt x="180" y="7"/>
                    <a:pt x="161" y="0"/>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2"/>
            <p:cNvSpPr/>
            <p:nvPr/>
          </p:nvSpPr>
          <p:spPr>
            <a:xfrm>
              <a:off x="5932425" y="2621775"/>
              <a:ext cx="560175" cy="2035425"/>
            </a:xfrm>
            <a:custGeom>
              <a:avLst/>
              <a:gdLst/>
              <a:ahLst/>
              <a:cxnLst/>
              <a:rect l="l" t="t" r="r" b="b"/>
              <a:pathLst>
                <a:path w="22407" h="81417" extrusionOk="0">
                  <a:moveTo>
                    <a:pt x="7144" y="1"/>
                  </a:moveTo>
                  <a:lnTo>
                    <a:pt x="800" y="38601"/>
                  </a:lnTo>
                  <a:cubicBezTo>
                    <a:pt x="1" y="43481"/>
                    <a:pt x="400" y="48451"/>
                    <a:pt x="1953" y="53154"/>
                  </a:cubicBezTo>
                  <a:lnTo>
                    <a:pt x="11448" y="81416"/>
                  </a:lnTo>
                  <a:lnTo>
                    <a:pt x="21342" y="78710"/>
                  </a:lnTo>
                  <a:lnTo>
                    <a:pt x="14421" y="46010"/>
                  </a:lnTo>
                  <a:lnTo>
                    <a:pt x="20810" y="21963"/>
                  </a:lnTo>
                  <a:cubicBezTo>
                    <a:pt x="22407" y="16062"/>
                    <a:pt x="22318" y="9850"/>
                    <a:pt x="20588" y="3994"/>
                  </a:cubicBezTo>
                  <a:lnTo>
                    <a:pt x="193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2"/>
            <p:cNvSpPr/>
            <p:nvPr/>
          </p:nvSpPr>
          <p:spPr>
            <a:xfrm>
              <a:off x="5375625" y="2621775"/>
              <a:ext cx="817500" cy="1934475"/>
            </a:xfrm>
            <a:custGeom>
              <a:avLst/>
              <a:gdLst/>
              <a:ahLst/>
              <a:cxnLst/>
              <a:rect l="l" t="t" r="r" b="b"/>
              <a:pathLst>
                <a:path w="32700" h="77379" extrusionOk="0">
                  <a:moveTo>
                    <a:pt x="19877" y="1"/>
                  </a:moveTo>
                  <a:lnTo>
                    <a:pt x="3905" y="26755"/>
                  </a:lnTo>
                  <a:cubicBezTo>
                    <a:pt x="488" y="32478"/>
                    <a:pt x="0" y="39444"/>
                    <a:pt x="2574" y="45567"/>
                  </a:cubicBezTo>
                  <a:lnTo>
                    <a:pt x="15973" y="77379"/>
                  </a:lnTo>
                  <a:lnTo>
                    <a:pt x="25157" y="73607"/>
                  </a:lnTo>
                  <a:lnTo>
                    <a:pt x="14908" y="40109"/>
                  </a:lnTo>
                  <a:cubicBezTo>
                    <a:pt x="14553" y="39045"/>
                    <a:pt x="14775" y="37891"/>
                    <a:pt x="15485" y="37004"/>
                  </a:cubicBezTo>
                  <a:lnTo>
                    <a:pt x="30348" y="18280"/>
                  </a:lnTo>
                  <a:cubicBezTo>
                    <a:pt x="31856" y="16373"/>
                    <a:pt x="32699" y="14021"/>
                    <a:pt x="32699" y="11581"/>
                  </a:cubicBezTo>
                  <a:lnTo>
                    <a:pt x="326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2"/>
            <p:cNvSpPr/>
            <p:nvPr/>
          </p:nvSpPr>
          <p:spPr>
            <a:xfrm>
              <a:off x="5323500" y="1947400"/>
              <a:ext cx="288400" cy="665650"/>
            </a:xfrm>
            <a:custGeom>
              <a:avLst/>
              <a:gdLst/>
              <a:ahLst/>
              <a:cxnLst/>
              <a:rect l="l" t="t" r="r" b="b"/>
              <a:pathLst>
                <a:path w="11536" h="26626" extrusionOk="0">
                  <a:moveTo>
                    <a:pt x="8164" y="0"/>
                  </a:moveTo>
                  <a:lnTo>
                    <a:pt x="0" y="1154"/>
                  </a:lnTo>
                  <a:lnTo>
                    <a:pt x="3106" y="23116"/>
                  </a:lnTo>
                  <a:cubicBezTo>
                    <a:pt x="3387" y="25126"/>
                    <a:pt x="5126" y="26626"/>
                    <a:pt x="7100" y="26626"/>
                  </a:cubicBezTo>
                  <a:cubicBezTo>
                    <a:pt x="7305" y="26626"/>
                    <a:pt x="7512" y="26610"/>
                    <a:pt x="7720" y="26576"/>
                  </a:cubicBezTo>
                  <a:cubicBezTo>
                    <a:pt x="9983" y="26266"/>
                    <a:pt x="11536" y="24225"/>
                    <a:pt x="11225" y="21962"/>
                  </a:cubicBezTo>
                  <a:lnTo>
                    <a:pt x="8164"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2"/>
            <p:cNvSpPr/>
            <p:nvPr/>
          </p:nvSpPr>
          <p:spPr>
            <a:xfrm>
              <a:off x="5294650" y="1715500"/>
              <a:ext cx="232950" cy="260750"/>
            </a:xfrm>
            <a:custGeom>
              <a:avLst/>
              <a:gdLst/>
              <a:ahLst/>
              <a:cxnLst/>
              <a:rect l="l" t="t" r="r" b="b"/>
              <a:pathLst>
                <a:path w="9318" h="10430" extrusionOk="0">
                  <a:moveTo>
                    <a:pt x="4781" y="1"/>
                  </a:moveTo>
                  <a:cubicBezTo>
                    <a:pt x="4770" y="1"/>
                    <a:pt x="4759" y="2"/>
                    <a:pt x="4748" y="3"/>
                  </a:cubicBezTo>
                  <a:cubicBezTo>
                    <a:pt x="3727" y="136"/>
                    <a:pt x="4526" y="5993"/>
                    <a:pt x="4526" y="5993"/>
                  </a:cubicBezTo>
                  <a:cubicBezTo>
                    <a:pt x="4526" y="5993"/>
                    <a:pt x="3443" y="489"/>
                    <a:pt x="2432" y="489"/>
                  </a:cubicBezTo>
                  <a:cubicBezTo>
                    <a:pt x="2420" y="489"/>
                    <a:pt x="2408" y="490"/>
                    <a:pt x="2396" y="491"/>
                  </a:cubicBezTo>
                  <a:cubicBezTo>
                    <a:pt x="1465" y="624"/>
                    <a:pt x="2396" y="6303"/>
                    <a:pt x="2396" y="6303"/>
                  </a:cubicBezTo>
                  <a:cubicBezTo>
                    <a:pt x="1498" y="2559"/>
                    <a:pt x="720" y="1383"/>
                    <a:pt x="310" y="1383"/>
                  </a:cubicBezTo>
                  <a:cubicBezTo>
                    <a:pt x="113" y="1383"/>
                    <a:pt x="0" y="1655"/>
                    <a:pt x="0" y="2044"/>
                  </a:cubicBezTo>
                  <a:cubicBezTo>
                    <a:pt x="0" y="3553"/>
                    <a:pt x="1154" y="10430"/>
                    <a:pt x="1154" y="10430"/>
                  </a:cubicBezTo>
                  <a:lnTo>
                    <a:pt x="9318" y="9276"/>
                  </a:lnTo>
                  <a:cubicBezTo>
                    <a:pt x="9318" y="9276"/>
                    <a:pt x="8291" y="82"/>
                    <a:pt x="7120" y="82"/>
                  </a:cubicBezTo>
                  <a:cubicBezTo>
                    <a:pt x="7099" y="82"/>
                    <a:pt x="7077" y="85"/>
                    <a:pt x="7055" y="92"/>
                  </a:cubicBezTo>
                  <a:cubicBezTo>
                    <a:pt x="6079" y="358"/>
                    <a:pt x="6877" y="5638"/>
                    <a:pt x="6877" y="5638"/>
                  </a:cubicBezTo>
                  <a:cubicBezTo>
                    <a:pt x="6877" y="5638"/>
                    <a:pt x="5750" y="1"/>
                    <a:pt x="478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2"/>
            <p:cNvSpPr/>
            <p:nvPr/>
          </p:nvSpPr>
          <p:spPr>
            <a:xfrm>
              <a:off x="5502075" y="1831350"/>
              <a:ext cx="76550" cy="123825"/>
            </a:xfrm>
            <a:custGeom>
              <a:avLst/>
              <a:gdLst/>
              <a:ahLst/>
              <a:cxnLst/>
              <a:rect l="l" t="t" r="r" b="b"/>
              <a:pathLst>
                <a:path w="3062" h="4953" extrusionOk="0">
                  <a:moveTo>
                    <a:pt x="2207" y="1"/>
                  </a:moveTo>
                  <a:cubicBezTo>
                    <a:pt x="1499" y="1"/>
                    <a:pt x="0" y="2157"/>
                    <a:pt x="0" y="2157"/>
                  </a:cubicBezTo>
                  <a:lnTo>
                    <a:pt x="843" y="4953"/>
                  </a:lnTo>
                  <a:cubicBezTo>
                    <a:pt x="843" y="4953"/>
                    <a:pt x="3062" y="738"/>
                    <a:pt x="2396" y="72"/>
                  </a:cubicBezTo>
                  <a:cubicBezTo>
                    <a:pt x="2343" y="23"/>
                    <a:pt x="2279" y="1"/>
                    <a:pt x="220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2"/>
            <p:cNvSpPr/>
            <p:nvPr/>
          </p:nvSpPr>
          <p:spPr>
            <a:xfrm>
              <a:off x="6250775" y="2116000"/>
              <a:ext cx="620075" cy="520100"/>
            </a:xfrm>
            <a:custGeom>
              <a:avLst/>
              <a:gdLst/>
              <a:ahLst/>
              <a:cxnLst/>
              <a:rect l="l" t="t" r="r" b="b"/>
              <a:pathLst>
                <a:path w="24803" h="20804" extrusionOk="0">
                  <a:moveTo>
                    <a:pt x="4970" y="0"/>
                  </a:moveTo>
                  <a:lnTo>
                    <a:pt x="1" y="6566"/>
                  </a:lnTo>
                  <a:lnTo>
                    <a:pt x="17703" y="19966"/>
                  </a:lnTo>
                  <a:cubicBezTo>
                    <a:pt x="18432" y="20530"/>
                    <a:pt x="19302" y="20803"/>
                    <a:pt x="20167" y="20803"/>
                  </a:cubicBezTo>
                  <a:cubicBezTo>
                    <a:pt x="21410" y="20803"/>
                    <a:pt x="22642" y="20240"/>
                    <a:pt x="23427" y="19167"/>
                  </a:cubicBezTo>
                  <a:cubicBezTo>
                    <a:pt x="24802" y="17348"/>
                    <a:pt x="24447" y="14775"/>
                    <a:pt x="22628" y="13399"/>
                  </a:cubicBezTo>
                  <a:lnTo>
                    <a:pt x="497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2"/>
            <p:cNvSpPr/>
            <p:nvPr/>
          </p:nvSpPr>
          <p:spPr>
            <a:xfrm>
              <a:off x="6070950" y="1990300"/>
              <a:ext cx="304075" cy="289875"/>
            </a:xfrm>
            <a:custGeom>
              <a:avLst/>
              <a:gdLst/>
              <a:ahLst/>
              <a:cxnLst/>
              <a:rect l="l" t="t" r="r" b="b"/>
              <a:pathLst>
                <a:path w="12163" h="11595" extrusionOk="0">
                  <a:moveTo>
                    <a:pt x="4397" y="1"/>
                  </a:moveTo>
                  <a:cubicBezTo>
                    <a:pt x="4248" y="1"/>
                    <a:pt x="4142" y="47"/>
                    <a:pt x="4088" y="148"/>
                  </a:cubicBezTo>
                  <a:cubicBezTo>
                    <a:pt x="3600" y="991"/>
                    <a:pt x="7903" y="4185"/>
                    <a:pt x="7903" y="4185"/>
                  </a:cubicBezTo>
                  <a:cubicBezTo>
                    <a:pt x="7903" y="4185"/>
                    <a:pt x="4024" y="1575"/>
                    <a:pt x="2743" y="1575"/>
                  </a:cubicBezTo>
                  <a:cubicBezTo>
                    <a:pt x="2587" y="1575"/>
                    <a:pt x="2469" y="1614"/>
                    <a:pt x="2402" y="1700"/>
                  </a:cubicBezTo>
                  <a:cubicBezTo>
                    <a:pt x="1781" y="2499"/>
                    <a:pt x="6484" y="6048"/>
                    <a:pt x="6484" y="6048"/>
                  </a:cubicBezTo>
                  <a:cubicBezTo>
                    <a:pt x="6484" y="6048"/>
                    <a:pt x="2709" y="3567"/>
                    <a:pt x="1426" y="3567"/>
                  </a:cubicBezTo>
                  <a:cubicBezTo>
                    <a:pt x="1263" y="3567"/>
                    <a:pt x="1141" y="3607"/>
                    <a:pt x="1071" y="3697"/>
                  </a:cubicBezTo>
                  <a:cubicBezTo>
                    <a:pt x="494" y="4451"/>
                    <a:pt x="5153" y="7823"/>
                    <a:pt x="5153" y="7823"/>
                  </a:cubicBezTo>
                  <a:cubicBezTo>
                    <a:pt x="2577" y="6216"/>
                    <a:pt x="1171" y="5704"/>
                    <a:pt x="548" y="5704"/>
                  </a:cubicBezTo>
                  <a:cubicBezTo>
                    <a:pt x="1" y="5704"/>
                    <a:pt x="56" y="6098"/>
                    <a:pt x="450" y="6492"/>
                  </a:cubicBezTo>
                  <a:cubicBezTo>
                    <a:pt x="1514" y="7557"/>
                    <a:pt x="7194" y="11594"/>
                    <a:pt x="7194" y="11594"/>
                  </a:cubicBezTo>
                  <a:lnTo>
                    <a:pt x="12163" y="5028"/>
                  </a:lnTo>
                  <a:cubicBezTo>
                    <a:pt x="12163" y="5028"/>
                    <a:pt x="5953" y="1"/>
                    <a:pt x="439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2"/>
            <p:cNvSpPr/>
            <p:nvPr/>
          </p:nvSpPr>
          <p:spPr>
            <a:xfrm>
              <a:off x="6298475" y="2011725"/>
              <a:ext cx="78775" cy="113150"/>
            </a:xfrm>
            <a:custGeom>
              <a:avLst/>
              <a:gdLst/>
              <a:ahLst/>
              <a:cxnLst/>
              <a:rect l="l" t="t" r="r" b="b"/>
              <a:pathLst>
                <a:path w="3151" h="4526" extrusionOk="0">
                  <a:moveTo>
                    <a:pt x="857" y="0"/>
                  </a:moveTo>
                  <a:cubicBezTo>
                    <a:pt x="852" y="0"/>
                    <a:pt x="848" y="0"/>
                    <a:pt x="843" y="0"/>
                  </a:cubicBezTo>
                  <a:cubicBezTo>
                    <a:pt x="0" y="0"/>
                    <a:pt x="622" y="3106"/>
                    <a:pt x="622" y="3106"/>
                  </a:cubicBezTo>
                  <a:lnTo>
                    <a:pt x="3151" y="4526"/>
                  </a:lnTo>
                  <a:cubicBezTo>
                    <a:pt x="3151" y="4526"/>
                    <a:pt x="1788" y="0"/>
                    <a:pt x="85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2"/>
            <p:cNvSpPr/>
            <p:nvPr/>
          </p:nvSpPr>
          <p:spPr>
            <a:xfrm>
              <a:off x="5384500" y="2169225"/>
              <a:ext cx="404875" cy="466775"/>
            </a:xfrm>
            <a:custGeom>
              <a:avLst/>
              <a:gdLst/>
              <a:ahLst/>
              <a:cxnLst/>
              <a:rect l="l" t="t" r="r" b="b"/>
              <a:pathLst>
                <a:path w="16195" h="18671" extrusionOk="0">
                  <a:moveTo>
                    <a:pt x="6744" y="1"/>
                  </a:moveTo>
                  <a:lnTo>
                    <a:pt x="1154" y="11669"/>
                  </a:lnTo>
                  <a:cubicBezTo>
                    <a:pt x="0" y="14021"/>
                    <a:pt x="976" y="16861"/>
                    <a:pt x="3283" y="18103"/>
                  </a:cubicBezTo>
                  <a:cubicBezTo>
                    <a:pt x="4014" y="18488"/>
                    <a:pt x="4796" y="18670"/>
                    <a:pt x="5565" y="18670"/>
                  </a:cubicBezTo>
                  <a:cubicBezTo>
                    <a:pt x="7366" y="18670"/>
                    <a:pt x="9099" y="17670"/>
                    <a:pt x="9939" y="15929"/>
                  </a:cubicBezTo>
                  <a:lnTo>
                    <a:pt x="16195" y="3284"/>
                  </a:lnTo>
                  <a:lnTo>
                    <a:pt x="674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2"/>
            <p:cNvSpPr/>
            <p:nvPr/>
          </p:nvSpPr>
          <p:spPr>
            <a:xfrm>
              <a:off x="6505900" y="2143725"/>
              <a:ext cx="400425" cy="491800"/>
            </a:xfrm>
            <a:custGeom>
              <a:avLst/>
              <a:gdLst/>
              <a:ahLst/>
              <a:cxnLst/>
              <a:rect l="l" t="t" r="r" b="b"/>
              <a:pathLst>
                <a:path w="16017" h="19672" extrusionOk="0">
                  <a:moveTo>
                    <a:pt x="8253" y="0"/>
                  </a:moveTo>
                  <a:lnTo>
                    <a:pt x="0" y="5679"/>
                  </a:lnTo>
                  <a:lnTo>
                    <a:pt x="6123" y="17126"/>
                  </a:lnTo>
                  <a:cubicBezTo>
                    <a:pt x="6998" y="18751"/>
                    <a:pt x="8664" y="19671"/>
                    <a:pt x="10394" y="19671"/>
                  </a:cubicBezTo>
                  <a:cubicBezTo>
                    <a:pt x="11122" y="19671"/>
                    <a:pt x="11860" y="19509"/>
                    <a:pt x="12556" y="19167"/>
                  </a:cubicBezTo>
                  <a:cubicBezTo>
                    <a:pt x="15041" y="17969"/>
                    <a:pt x="16017" y="14997"/>
                    <a:pt x="14775" y="12556"/>
                  </a:cubicBezTo>
                  <a:lnTo>
                    <a:pt x="825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p:nvPr/>
          </p:nvSpPr>
          <p:spPr>
            <a:xfrm>
              <a:off x="6522175" y="2321275"/>
              <a:ext cx="114625" cy="206250"/>
            </a:xfrm>
            <a:custGeom>
              <a:avLst/>
              <a:gdLst/>
              <a:ahLst/>
              <a:cxnLst/>
              <a:rect l="l" t="t" r="r" b="b"/>
              <a:pathLst>
                <a:path w="4585" h="8250" extrusionOk="0">
                  <a:moveTo>
                    <a:pt x="147" y="0"/>
                  </a:moveTo>
                  <a:cubicBezTo>
                    <a:pt x="76" y="0"/>
                    <a:pt x="1" y="87"/>
                    <a:pt x="59" y="175"/>
                  </a:cubicBezTo>
                  <a:lnTo>
                    <a:pt x="4363" y="8205"/>
                  </a:lnTo>
                  <a:cubicBezTo>
                    <a:pt x="4407" y="8250"/>
                    <a:pt x="4452" y="8250"/>
                    <a:pt x="4496" y="8250"/>
                  </a:cubicBezTo>
                  <a:lnTo>
                    <a:pt x="4540" y="8250"/>
                  </a:lnTo>
                  <a:cubicBezTo>
                    <a:pt x="4585" y="8205"/>
                    <a:pt x="4585" y="8161"/>
                    <a:pt x="4585" y="8072"/>
                  </a:cubicBezTo>
                  <a:lnTo>
                    <a:pt x="237" y="86"/>
                  </a:lnTo>
                  <a:cubicBezTo>
                    <a:pt x="221" y="25"/>
                    <a:pt x="185"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2"/>
            <p:cNvSpPr/>
            <p:nvPr/>
          </p:nvSpPr>
          <p:spPr>
            <a:xfrm>
              <a:off x="5434400" y="2219750"/>
              <a:ext cx="97275" cy="194625"/>
            </a:xfrm>
            <a:custGeom>
              <a:avLst/>
              <a:gdLst/>
              <a:ahLst/>
              <a:cxnLst/>
              <a:rect l="l" t="t" r="r" b="b"/>
              <a:pathLst>
                <a:path w="3891" h="7785" extrusionOk="0">
                  <a:moveTo>
                    <a:pt x="3726" y="1"/>
                  </a:moveTo>
                  <a:cubicBezTo>
                    <a:pt x="3688" y="1"/>
                    <a:pt x="3654" y="21"/>
                    <a:pt x="3639" y="65"/>
                  </a:cubicBezTo>
                  <a:lnTo>
                    <a:pt x="1" y="7608"/>
                  </a:lnTo>
                  <a:cubicBezTo>
                    <a:pt x="1" y="7652"/>
                    <a:pt x="1" y="7741"/>
                    <a:pt x="45" y="7741"/>
                  </a:cubicBezTo>
                  <a:cubicBezTo>
                    <a:pt x="90" y="7785"/>
                    <a:pt x="90" y="7785"/>
                    <a:pt x="90" y="7785"/>
                  </a:cubicBezTo>
                  <a:cubicBezTo>
                    <a:pt x="134" y="7785"/>
                    <a:pt x="178" y="7741"/>
                    <a:pt x="223" y="7696"/>
                  </a:cubicBezTo>
                  <a:lnTo>
                    <a:pt x="3861" y="198"/>
                  </a:lnTo>
                  <a:cubicBezTo>
                    <a:pt x="3890" y="80"/>
                    <a:pt x="3802" y="1"/>
                    <a:pt x="3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2"/>
            <p:cNvSpPr/>
            <p:nvPr/>
          </p:nvSpPr>
          <p:spPr>
            <a:xfrm>
              <a:off x="6304025" y="1443825"/>
              <a:ext cx="437050" cy="268175"/>
            </a:xfrm>
            <a:custGeom>
              <a:avLst/>
              <a:gdLst/>
              <a:ahLst/>
              <a:cxnLst/>
              <a:rect l="l" t="t" r="r" b="b"/>
              <a:pathLst>
                <a:path w="17482" h="10727" extrusionOk="0">
                  <a:moveTo>
                    <a:pt x="2929" y="0"/>
                  </a:moveTo>
                  <a:cubicBezTo>
                    <a:pt x="2795" y="488"/>
                    <a:pt x="0" y="6877"/>
                    <a:pt x="311" y="7276"/>
                  </a:cubicBezTo>
                  <a:cubicBezTo>
                    <a:pt x="1154" y="8474"/>
                    <a:pt x="2307" y="9450"/>
                    <a:pt x="3594" y="10160"/>
                  </a:cubicBezTo>
                  <a:cubicBezTo>
                    <a:pt x="4237" y="10528"/>
                    <a:pt x="4965" y="10726"/>
                    <a:pt x="5690" y="10726"/>
                  </a:cubicBezTo>
                  <a:cubicBezTo>
                    <a:pt x="6015" y="10726"/>
                    <a:pt x="6340" y="10686"/>
                    <a:pt x="6655" y="10604"/>
                  </a:cubicBezTo>
                  <a:cubicBezTo>
                    <a:pt x="7232" y="10426"/>
                    <a:pt x="7765" y="10072"/>
                    <a:pt x="8208" y="9628"/>
                  </a:cubicBezTo>
                  <a:cubicBezTo>
                    <a:pt x="9628" y="8430"/>
                    <a:pt x="10870" y="7055"/>
                    <a:pt x="12512" y="6167"/>
                  </a:cubicBezTo>
                  <a:cubicBezTo>
                    <a:pt x="13355" y="5699"/>
                    <a:pt x="14284" y="5416"/>
                    <a:pt x="15188" y="5416"/>
                  </a:cubicBezTo>
                  <a:cubicBezTo>
                    <a:pt x="15999" y="5416"/>
                    <a:pt x="16789" y="5643"/>
                    <a:pt x="17481" y="6167"/>
                  </a:cubicBezTo>
                  <a:cubicBezTo>
                    <a:pt x="17304" y="4925"/>
                    <a:pt x="15928" y="4082"/>
                    <a:pt x="14686" y="4037"/>
                  </a:cubicBezTo>
                  <a:cubicBezTo>
                    <a:pt x="13355" y="4126"/>
                    <a:pt x="12157" y="4570"/>
                    <a:pt x="11092" y="5324"/>
                  </a:cubicBezTo>
                  <a:cubicBezTo>
                    <a:pt x="10072" y="6078"/>
                    <a:pt x="8918" y="6700"/>
                    <a:pt x="7765" y="7188"/>
                  </a:cubicBezTo>
                  <a:cubicBezTo>
                    <a:pt x="7530" y="7265"/>
                    <a:pt x="7308" y="7301"/>
                    <a:pt x="7097" y="7301"/>
                  </a:cubicBezTo>
                  <a:cubicBezTo>
                    <a:pt x="5003" y="7301"/>
                    <a:pt x="4057" y="3669"/>
                    <a:pt x="2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6005650" y="1495950"/>
              <a:ext cx="148650" cy="262900"/>
            </a:xfrm>
            <a:custGeom>
              <a:avLst/>
              <a:gdLst/>
              <a:ahLst/>
              <a:cxnLst/>
              <a:rect l="l" t="t" r="r" b="b"/>
              <a:pathLst>
                <a:path w="5946" h="10516" extrusionOk="0">
                  <a:moveTo>
                    <a:pt x="0" y="0"/>
                  </a:moveTo>
                  <a:lnTo>
                    <a:pt x="0" y="10516"/>
                  </a:lnTo>
                  <a:lnTo>
                    <a:pt x="5946" y="10516"/>
                  </a:lnTo>
                  <a:lnTo>
                    <a:pt x="594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2"/>
            <p:cNvSpPr/>
            <p:nvPr/>
          </p:nvSpPr>
          <p:spPr>
            <a:xfrm>
              <a:off x="5500950" y="1735525"/>
              <a:ext cx="597900" cy="617850"/>
            </a:xfrm>
            <a:custGeom>
              <a:avLst/>
              <a:gdLst/>
              <a:ahLst/>
              <a:cxnLst/>
              <a:rect l="l" t="t" r="r" b="b"/>
              <a:pathLst>
                <a:path w="23916" h="24714" extrusionOk="0">
                  <a:moveTo>
                    <a:pt x="23915" y="1"/>
                  </a:moveTo>
                  <a:cubicBezTo>
                    <a:pt x="20233" y="1"/>
                    <a:pt x="12424" y="311"/>
                    <a:pt x="9407" y="3107"/>
                  </a:cubicBezTo>
                  <a:cubicBezTo>
                    <a:pt x="6390" y="5857"/>
                    <a:pt x="1" y="20588"/>
                    <a:pt x="1" y="20588"/>
                  </a:cubicBezTo>
                  <a:lnTo>
                    <a:pt x="9984" y="24714"/>
                  </a:lnTo>
                  <a:lnTo>
                    <a:pt x="239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2"/>
            <p:cNvSpPr/>
            <p:nvPr/>
          </p:nvSpPr>
          <p:spPr>
            <a:xfrm>
              <a:off x="6176450" y="1735525"/>
              <a:ext cx="597900" cy="617850"/>
            </a:xfrm>
            <a:custGeom>
              <a:avLst/>
              <a:gdLst/>
              <a:ahLst/>
              <a:cxnLst/>
              <a:rect l="l" t="t" r="r" b="b"/>
              <a:pathLst>
                <a:path w="23916" h="24714" extrusionOk="0">
                  <a:moveTo>
                    <a:pt x="1" y="1"/>
                  </a:moveTo>
                  <a:lnTo>
                    <a:pt x="13977" y="24714"/>
                  </a:lnTo>
                  <a:lnTo>
                    <a:pt x="23915" y="20588"/>
                  </a:lnTo>
                  <a:cubicBezTo>
                    <a:pt x="23915" y="20588"/>
                    <a:pt x="17571" y="5857"/>
                    <a:pt x="14554" y="3107"/>
                  </a:cubicBezTo>
                  <a:cubicBezTo>
                    <a:pt x="11492" y="311"/>
                    <a:pt x="372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2"/>
            <p:cNvSpPr/>
            <p:nvPr/>
          </p:nvSpPr>
          <p:spPr>
            <a:xfrm>
              <a:off x="5797125" y="1735525"/>
              <a:ext cx="695475" cy="886275"/>
            </a:xfrm>
            <a:custGeom>
              <a:avLst/>
              <a:gdLst/>
              <a:ahLst/>
              <a:cxnLst/>
              <a:rect l="l" t="t" r="r" b="b"/>
              <a:pathLst>
                <a:path w="27819" h="35451" extrusionOk="0">
                  <a:moveTo>
                    <a:pt x="14287" y="1"/>
                  </a:moveTo>
                  <a:lnTo>
                    <a:pt x="0" y="5636"/>
                  </a:lnTo>
                  <a:lnTo>
                    <a:pt x="3017" y="35451"/>
                  </a:lnTo>
                  <a:lnTo>
                    <a:pt x="24802" y="35451"/>
                  </a:lnTo>
                  <a:lnTo>
                    <a:pt x="27819" y="5724"/>
                  </a:lnTo>
                  <a:lnTo>
                    <a:pt x="14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2"/>
            <p:cNvSpPr/>
            <p:nvPr/>
          </p:nvSpPr>
          <p:spPr>
            <a:xfrm>
              <a:off x="6453750" y="1858375"/>
              <a:ext cx="38850" cy="367450"/>
            </a:xfrm>
            <a:custGeom>
              <a:avLst/>
              <a:gdLst/>
              <a:ahLst/>
              <a:cxnLst/>
              <a:rect l="l" t="t" r="r" b="b"/>
              <a:pathLst>
                <a:path w="1554" h="14698" extrusionOk="0">
                  <a:moveTo>
                    <a:pt x="1443" y="1"/>
                  </a:moveTo>
                  <a:cubicBezTo>
                    <a:pt x="1387" y="1"/>
                    <a:pt x="1332" y="34"/>
                    <a:pt x="1332" y="100"/>
                  </a:cubicBezTo>
                  <a:lnTo>
                    <a:pt x="45" y="14564"/>
                  </a:lnTo>
                  <a:cubicBezTo>
                    <a:pt x="1" y="14653"/>
                    <a:pt x="45" y="14697"/>
                    <a:pt x="134" y="14697"/>
                  </a:cubicBezTo>
                  <a:cubicBezTo>
                    <a:pt x="178" y="14697"/>
                    <a:pt x="223" y="14653"/>
                    <a:pt x="267" y="14609"/>
                  </a:cubicBezTo>
                  <a:lnTo>
                    <a:pt x="1554" y="100"/>
                  </a:lnTo>
                  <a:cubicBezTo>
                    <a:pt x="1554" y="34"/>
                    <a:pt x="1498" y="1"/>
                    <a:pt x="1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2"/>
            <p:cNvSpPr/>
            <p:nvPr/>
          </p:nvSpPr>
          <p:spPr>
            <a:xfrm>
              <a:off x="6005650" y="1513700"/>
              <a:ext cx="113150" cy="168625"/>
            </a:xfrm>
            <a:custGeom>
              <a:avLst/>
              <a:gdLst/>
              <a:ahLst/>
              <a:cxnLst/>
              <a:rect l="l" t="t" r="r" b="b"/>
              <a:pathLst>
                <a:path w="4526" h="6745" extrusionOk="0">
                  <a:moveTo>
                    <a:pt x="0" y="0"/>
                  </a:moveTo>
                  <a:lnTo>
                    <a:pt x="0" y="6744"/>
                  </a:lnTo>
                  <a:cubicBezTo>
                    <a:pt x="1819" y="5945"/>
                    <a:pt x="3239" y="4437"/>
                    <a:pt x="3993" y="2618"/>
                  </a:cubicBezTo>
                  <a:cubicBezTo>
                    <a:pt x="4304" y="1775"/>
                    <a:pt x="4481" y="888"/>
                    <a:pt x="4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2"/>
            <p:cNvSpPr/>
            <p:nvPr/>
          </p:nvSpPr>
          <p:spPr>
            <a:xfrm>
              <a:off x="5846650" y="1286300"/>
              <a:ext cx="322075" cy="370525"/>
            </a:xfrm>
            <a:custGeom>
              <a:avLst/>
              <a:gdLst/>
              <a:ahLst/>
              <a:cxnLst/>
              <a:rect l="l" t="t" r="r" b="b"/>
              <a:pathLst>
                <a:path w="12883" h="14821" extrusionOk="0">
                  <a:moveTo>
                    <a:pt x="6848" y="1"/>
                  </a:moveTo>
                  <a:cubicBezTo>
                    <a:pt x="5517" y="1"/>
                    <a:pt x="2012" y="223"/>
                    <a:pt x="1746" y="6833"/>
                  </a:cubicBezTo>
                  <a:cubicBezTo>
                    <a:pt x="1746" y="6833"/>
                    <a:pt x="0" y="9959"/>
                    <a:pt x="897" y="9959"/>
                  </a:cubicBezTo>
                  <a:cubicBezTo>
                    <a:pt x="938" y="9959"/>
                    <a:pt x="984" y="9953"/>
                    <a:pt x="1036" y="9939"/>
                  </a:cubicBezTo>
                  <a:cubicBezTo>
                    <a:pt x="1435" y="9806"/>
                    <a:pt x="1746" y="9717"/>
                    <a:pt x="1746" y="9717"/>
                  </a:cubicBezTo>
                  <a:cubicBezTo>
                    <a:pt x="1746" y="9717"/>
                    <a:pt x="1746" y="14509"/>
                    <a:pt x="3743" y="14775"/>
                  </a:cubicBezTo>
                  <a:cubicBezTo>
                    <a:pt x="3943" y="14806"/>
                    <a:pt x="4154" y="14821"/>
                    <a:pt x="4374" y="14821"/>
                  </a:cubicBezTo>
                  <a:cubicBezTo>
                    <a:pt x="6734" y="14821"/>
                    <a:pt x="10079" y="13079"/>
                    <a:pt x="11418" y="9629"/>
                  </a:cubicBezTo>
                  <a:cubicBezTo>
                    <a:pt x="12882" y="5857"/>
                    <a:pt x="11995" y="1"/>
                    <a:pt x="68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2"/>
            <p:cNvSpPr/>
            <p:nvPr/>
          </p:nvSpPr>
          <p:spPr>
            <a:xfrm>
              <a:off x="5855050" y="1197550"/>
              <a:ext cx="869375" cy="761750"/>
            </a:xfrm>
            <a:custGeom>
              <a:avLst/>
              <a:gdLst/>
              <a:ahLst/>
              <a:cxnLst/>
              <a:rect l="l" t="t" r="r" b="b"/>
              <a:pathLst>
                <a:path w="34775" h="30470" extrusionOk="0">
                  <a:moveTo>
                    <a:pt x="5940" y="1"/>
                  </a:moveTo>
                  <a:cubicBezTo>
                    <a:pt x="2694" y="1"/>
                    <a:pt x="0" y="1176"/>
                    <a:pt x="2430" y="5947"/>
                  </a:cubicBezTo>
                  <a:cubicBezTo>
                    <a:pt x="2430" y="5947"/>
                    <a:pt x="3183" y="4213"/>
                    <a:pt x="4427" y="4213"/>
                  </a:cubicBezTo>
                  <a:cubicBezTo>
                    <a:pt x="4918" y="4213"/>
                    <a:pt x="5485" y="4483"/>
                    <a:pt x="6113" y="5237"/>
                  </a:cubicBezTo>
                  <a:cubicBezTo>
                    <a:pt x="6113" y="5237"/>
                    <a:pt x="8864" y="9984"/>
                    <a:pt x="11748" y="10738"/>
                  </a:cubicBezTo>
                  <a:cubicBezTo>
                    <a:pt x="11748" y="10738"/>
                    <a:pt x="12679" y="12602"/>
                    <a:pt x="11615" y="14022"/>
                  </a:cubicBezTo>
                  <a:cubicBezTo>
                    <a:pt x="10559" y="15373"/>
                    <a:pt x="3997" y="30469"/>
                    <a:pt x="12738" y="30469"/>
                  </a:cubicBezTo>
                  <a:cubicBezTo>
                    <a:pt x="13181" y="30469"/>
                    <a:pt x="13664" y="30430"/>
                    <a:pt x="14188" y="30349"/>
                  </a:cubicBezTo>
                  <a:cubicBezTo>
                    <a:pt x="15386" y="30216"/>
                    <a:pt x="16495" y="29595"/>
                    <a:pt x="17338" y="28707"/>
                  </a:cubicBezTo>
                  <a:cubicBezTo>
                    <a:pt x="17338" y="28707"/>
                    <a:pt x="18360" y="29263"/>
                    <a:pt x="19932" y="29263"/>
                  </a:cubicBezTo>
                  <a:cubicBezTo>
                    <a:pt x="22050" y="29263"/>
                    <a:pt x="25165" y="28254"/>
                    <a:pt x="28120" y="23516"/>
                  </a:cubicBezTo>
                  <a:cubicBezTo>
                    <a:pt x="28977" y="22132"/>
                    <a:pt x="30960" y="20184"/>
                    <a:pt x="32870" y="20184"/>
                  </a:cubicBezTo>
                  <a:cubicBezTo>
                    <a:pt x="33530" y="20184"/>
                    <a:pt x="34182" y="20417"/>
                    <a:pt x="34775" y="20987"/>
                  </a:cubicBezTo>
                  <a:cubicBezTo>
                    <a:pt x="34775" y="20987"/>
                    <a:pt x="34508" y="17216"/>
                    <a:pt x="30782" y="17216"/>
                  </a:cubicBezTo>
                  <a:cubicBezTo>
                    <a:pt x="28374" y="17216"/>
                    <a:pt x="26183" y="19405"/>
                    <a:pt x="24544" y="19405"/>
                  </a:cubicBezTo>
                  <a:cubicBezTo>
                    <a:pt x="23616" y="19405"/>
                    <a:pt x="22865" y="18703"/>
                    <a:pt x="22352" y="16506"/>
                  </a:cubicBezTo>
                  <a:cubicBezTo>
                    <a:pt x="21041" y="10855"/>
                    <a:pt x="20751" y="894"/>
                    <a:pt x="14469" y="894"/>
                  </a:cubicBezTo>
                  <a:cubicBezTo>
                    <a:pt x="13945" y="894"/>
                    <a:pt x="13380" y="964"/>
                    <a:pt x="12768" y="1111"/>
                  </a:cubicBezTo>
                  <a:cubicBezTo>
                    <a:pt x="12768" y="1111"/>
                    <a:pt x="9094" y="1"/>
                    <a:pt x="5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2"/>
            <p:cNvSpPr/>
            <p:nvPr/>
          </p:nvSpPr>
          <p:spPr>
            <a:xfrm>
              <a:off x="6098825" y="1488175"/>
              <a:ext cx="55475" cy="76575"/>
            </a:xfrm>
            <a:custGeom>
              <a:avLst/>
              <a:gdLst/>
              <a:ahLst/>
              <a:cxnLst/>
              <a:rect l="l" t="t" r="r" b="b"/>
              <a:pathLst>
                <a:path w="2219" h="3063" extrusionOk="0">
                  <a:moveTo>
                    <a:pt x="89" y="1"/>
                  </a:moveTo>
                  <a:cubicBezTo>
                    <a:pt x="45" y="178"/>
                    <a:pt x="0" y="400"/>
                    <a:pt x="0" y="578"/>
                  </a:cubicBezTo>
                  <a:cubicBezTo>
                    <a:pt x="0" y="1864"/>
                    <a:pt x="976" y="2929"/>
                    <a:pt x="2219" y="3062"/>
                  </a:cubicBezTo>
                  <a:lnTo>
                    <a:pt x="2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2"/>
            <p:cNvSpPr/>
            <p:nvPr/>
          </p:nvSpPr>
          <p:spPr>
            <a:xfrm>
              <a:off x="6075525" y="1443825"/>
              <a:ext cx="122025" cy="104400"/>
            </a:xfrm>
            <a:custGeom>
              <a:avLst/>
              <a:gdLst/>
              <a:ahLst/>
              <a:cxnLst/>
              <a:rect l="l" t="t" r="r" b="b"/>
              <a:pathLst>
                <a:path w="4881" h="4176" extrusionOk="0">
                  <a:moveTo>
                    <a:pt x="2796" y="0"/>
                  </a:moveTo>
                  <a:cubicBezTo>
                    <a:pt x="932" y="0"/>
                    <a:pt x="0" y="2263"/>
                    <a:pt x="1287" y="3549"/>
                  </a:cubicBezTo>
                  <a:cubicBezTo>
                    <a:pt x="1720" y="3982"/>
                    <a:pt x="2251" y="4176"/>
                    <a:pt x="2772" y="4176"/>
                  </a:cubicBezTo>
                  <a:cubicBezTo>
                    <a:pt x="3851" y="4176"/>
                    <a:pt x="4881" y="3343"/>
                    <a:pt x="4881" y="2085"/>
                  </a:cubicBezTo>
                  <a:cubicBezTo>
                    <a:pt x="4881" y="932"/>
                    <a:pt x="3949" y="0"/>
                    <a:pt x="279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a:off x="6128775" y="1469325"/>
              <a:ext cx="51050" cy="61025"/>
            </a:xfrm>
            <a:custGeom>
              <a:avLst/>
              <a:gdLst/>
              <a:ahLst/>
              <a:cxnLst/>
              <a:rect l="l" t="t" r="r" b="b"/>
              <a:pathLst>
                <a:path w="2042" h="2441" extrusionOk="0">
                  <a:moveTo>
                    <a:pt x="1109" y="0"/>
                  </a:moveTo>
                  <a:cubicBezTo>
                    <a:pt x="444" y="89"/>
                    <a:pt x="0" y="666"/>
                    <a:pt x="44" y="1332"/>
                  </a:cubicBezTo>
                  <a:cubicBezTo>
                    <a:pt x="44" y="1775"/>
                    <a:pt x="222" y="2174"/>
                    <a:pt x="577" y="2441"/>
                  </a:cubicBezTo>
                  <a:lnTo>
                    <a:pt x="621" y="2441"/>
                  </a:lnTo>
                  <a:cubicBezTo>
                    <a:pt x="754" y="2441"/>
                    <a:pt x="754" y="2352"/>
                    <a:pt x="710" y="2263"/>
                  </a:cubicBezTo>
                  <a:cubicBezTo>
                    <a:pt x="399" y="2041"/>
                    <a:pt x="222" y="1686"/>
                    <a:pt x="222" y="1332"/>
                  </a:cubicBezTo>
                  <a:cubicBezTo>
                    <a:pt x="178" y="755"/>
                    <a:pt x="577" y="267"/>
                    <a:pt x="1109" y="222"/>
                  </a:cubicBezTo>
                  <a:cubicBezTo>
                    <a:pt x="1420" y="222"/>
                    <a:pt x="1730" y="400"/>
                    <a:pt x="1864" y="710"/>
                  </a:cubicBezTo>
                  <a:cubicBezTo>
                    <a:pt x="1864" y="733"/>
                    <a:pt x="1886" y="744"/>
                    <a:pt x="1913" y="744"/>
                  </a:cubicBezTo>
                  <a:cubicBezTo>
                    <a:pt x="1941" y="744"/>
                    <a:pt x="1974" y="733"/>
                    <a:pt x="1997" y="710"/>
                  </a:cubicBezTo>
                  <a:cubicBezTo>
                    <a:pt x="2041" y="710"/>
                    <a:pt x="2041" y="666"/>
                    <a:pt x="2041" y="622"/>
                  </a:cubicBezTo>
                  <a:cubicBezTo>
                    <a:pt x="1864" y="267"/>
                    <a:pt x="1509" y="45"/>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2"/>
            <p:cNvSpPr/>
            <p:nvPr/>
          </p:nvSpPr>
          <p:spPr>
            <a:xfrm>
              <a:off x="6130250" y="1486625"/>
              <a:ext cx="34025" cy="19325"/>
            </a:xfrm>
            <a:custGeom>
              <a:avLst/>
              <a:gdLst/>
              <a:ahLst/>
              <a:cxnLst/>
              <a:rect l="l" t="t" r="r" b="b"/>
              <a:pathLst>
                <a:path w="1361" h="773" extrusionOk="0">
                  <a:moveTo>
                    <a:pt x="496" y="1"/>
                  </a:moveTo>
                  <a:cubicBezTo>
                    <a:pt x="367" y="1"/>
                    <a:pt x="238" y="23"/>
                    <a:pt x="119" y="63"/>
                  </a:cubicBezTo>
                  <a:cubicBezTo>
                    <a:pt x="0" y="102"/>
                    <a:pt x="57" y="247"/>
                    <a:pt x="134" y="247"/>
                  </a:cubicBezTo>
                  <a:cubicBezTo>
                    <a:pt x="144" y="247"/>
                    <a:pt x="153" y="245"/>
                    <a:pt x="163" y="240"/>
                  </a:cubicBezTo>
                  <a:cubicBezTo>
                    <a:pt x="273" y="222"/>
                    <a:pt x="376" y="211"/>
                    <a:pt x="474" y="211"/>
                  </a:cubicBezTo>
                  <a:cubicBezTo>
                    <a:pt x="613" y="211"/>
                    <a:pt x="743" y="233"/>
                    <a:pt x="873" y="285"/>
                  </a:cubicBezTo>
                  <a:cubicBezTo>
                    <a:pt x="1006" y="373"/>
                    <a:pt x="1139" y="506"/>
                    <a:pt x="1139" y="684"/>
                  </a:cubicBezTo>
                  <a:cubicBezTo>
                    <a:pt x="1139" y="728"/>
                    <a:pt x="1183" y="728"/>
                    <a:pt x="1228" y="773"/>
                  </a:cubicBezTo>
                  <a:lnTo>
                    <a:pt x="1272" y="773"/>
                  </a:lnTo>
                  <a:cubicBezTo>
                    <a:pt x="1317" y="728"/>
                    <a:pt x="1361" y="684"/>
                    <a:pt x="1317" y="640"/>
                  </a:cubicBezTo>
                  <a:cubicBezTo>
                    <a:pt x="1317" y="418"/>
                    <a:pt x="1183" y="240"/>
                    <a:pt x="962" y="107"/>
                  </a:cubicBezTo>
                  <a:cubicBezTo>
                    <a:pt x="815" y="34"/>
                    <a:pt x="655"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2"/>
            <p:cNvSpPr/>
            <p:nvPr/>
          </p:nvSpPr>
          <p:spPr>
            <a:xfrm>
              <a:off x="5915800" y="1419400"/>
              <a:ext cx="32200" cy="26900"/>
            </a:xfrm>
            <a:custGeom>
              <a:avLst/>
              <a:gdLst/>
              <a:ahLst/>
              <a:cxnLst/>
              <a:rect l="l" t="t" r="r" b="b"/>
              <a:pathLst>
                <a:path w="1288" h="1076" extrusionOk="0">
                  <a:moveTo>
                    <a:pt x="710" y="1"/>
                  </a:moveTo>
                  <a:cubicBezTo>
                    <a:pt x="222" y="1"/>
                    <a:pt x="0" y="578"/>
                    <a:pt x="355" y="933"/>
                  </a:cubicBezTo>
                  <a:cubicBezTo>
                    <a:pt x="454" y="1031"/>
                    <a:pt x="583" y="1076"/>
                    <a:pt x="714" y="1076"/>
                  </a:cubicBezTo>
                  <a:cubicBezTo>
                    <a:pt x="997" y="1076"/>
                    <a:pt x="1287" y="867"/>
                    <a:pt x="1287" y="533"/>
                  </a:cubicBezTo>
                  <a:cubicBezTo>
                    <a:pt x="1287" y="223"/>
                    <a:pt x="1021"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2"/>
            <p:cNvSpPr/>
            <p:nvPr/>
          </p:nvSpPr>
          <p:spPr>
            <a:xfrm>
              <a:off x="5936875" y="1425600"/>
              <a:ext cx="25525" cy="9375"/>
            </a:xfrm>
            <a:custGeom>
              <a:avLst/>
              <a:gdLst/>
              <a:ahLst/>
              <a:cxnLst/>
              <a:rect l="l" t="t" r="r" b="b"/>
              <a:pathLst>
                <a:path w="1021" h="375" extrusionOk="0">
                  <a:moveTo>
                    <a:pt x="926" y="1"/>
                  </a:moveTo>
                  <a:cubicBezTo>
                    <a:pt x="914" y="1"/>
                    <a:pt x="901" y="6"/>
                    <a:pt x="888" y="19"/>
                  </a:cubicBezTo>
                  <a:lnTo>
                    <a:pt x="134" y="197"/>
                  </a:lnTo>
                  <a:cubicBezTo>
                    <a:pt x="0" y="197"/>
                    <a:pt x="45" y="374"/>
                    <a:pt x="134" y="374"/>
                  </a:cubicBezTo>
                  <a:lnTo>
                    <a:pt x="178" y="374"/>
                  </a:lnTo>
                  <a:lnTo>
                    <a:pt x="932" y="197"/>
                  </a:lnTo>
                  <a:cubicBezTo>
                    <a:pt x="977" y="197"/>
                    <a:pt x="1021" y="108"/>
                    <a:pt x="977" y="63"/>
                  </a:cubicBezTo>
                  <a:cubicBezTo>
                    <a:pt x="977" y="32"/>
                    <a:pt x="954"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2"/>
            <p:cNvSpPr/>
            <p:nvPr/>
          </p:nvSpPr>
          <p:spPr>
            <a:xfrm>
              <a:off x="5916900" y="1374500"/>
              <a:ext cx="72125" cy="32725"/>
            </a:xfrm>
            <a:custGeom>
              <a:avLst/>
              <a:gdLst/>
              <a:ahLst/>
              <a:cxnLst/>
              <a:rect l="l" t="t" r="r" b="b"/>
              <a:pathLst>
                <a:path w="2885" h="1309" extrusionOk="0">
                  <a:moveTo>
                    <a:pt x="613" y="1"/>
                  </a:moveTo>
                  <a:cubicBezTo>
                    <a:pt x="498" y="1"/>
                    <a:pt x="383" y="8"/>
                    <a:pt x="267" y="22"/>
                  </a:cubicBezTo>
                  <a:cubicBezTo>
                    <a:pt x="267" y="22"/>
                    <a:pt x="1" y="688"/>
                    <a:pt x="400" y="732"/>
                  </a:cubicBezTo>
                  <a:cubicBezTo>
                    <a:pt x="509" y="732"/>
                    <a:pt x="677" y="722"/>
                    <a:pt x="883" y="722"/>
                  </a:cubicBezTo>
                  <a:cubicBezTo>
                    <a:pt x="1430" y="722"/>
                    <a:pt x="2239" y="793"/>
                    <a:pt x="2885" y="1309"/>
                  </a:cubicBezTo>
                  <a:cubicBezTo>
                    <a:pt x="2410" y="479"/>
                    <a:pt x="1548"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2"/>
            <p:cNvSpPr/>
            <p:nvPr/>
          </p:nvSpPr>
          <p:spPr>
            <a:xfrm>
              <a:off x="5904700" y="1549175"/>
              <a:ext cx="87650" cy="38850"/>
            </a:xfrm>
            <a:custGeom>
              <a:avLst/>
              <a:gdLst/>
              <a:ahLst/>
              <a:cxnLst/>
              <a:rect l="l" t="t" r="r" b="b"/>
              <a:pathLst>
                <a:path w="3506" h="1554" extrusionOk="0">
                  <a:moveTo>
                    <a:pt x="3506" y="1"/>
                  </a:moveTo>
                  <a:lnTo>
                    <a:pt x="90" y="533"/>
                  </a:lnTo>
                  <a:cubicBezTo>
                    <a:pt x="90" y="533"/>
                    <a:pt x="1" y="1554"/>
                    <a:pt x="977" y="1554"/>
                  </a:cubicBezTo>
                  <a:cubicBezTo>
                    <a:pt x="1997" y="1554"/>
                    <a:pt x="3506" y="1"/>
                    <a:pt x="3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2"/>
            <p:cNvSpPr/>
            <p:nvPr/>
          </p:nvSpPr>
          <p:spPr>
            <a:xfrm>
              <a:off x="5763500" y="1819300"/>
              <a:ext cx="73575" cy="387675"/>
            </a:xfrm>
            <a:custGeom>
              <a:avLst/>
              <a:gdLst/>
              <a:ahLst/>
              <a:cxnLst/>
              <a:rect l="l" t="t" r="r" b="b"/>
              <a:pathLst>
                <a:path w="2943" h="15507" extrusionOk="0">
                  <a:moveTo>
                    <a:pt x="145" y="0"/>
                  </a:moveTo>
                  <a:cubicBezTo>
                    <a:pt x="75" y="0"/>
                    <a:pt x="1" y="68"/>
                    <a:pt x="58" y="155"/>
                  </a:cubicBezTo>
                  <a:cubicBezTo>
                    <a:pt x="58" y="244"/>
                    <a:pt x="2721" y="5701"/>
                    <a:pt x="2721" y="15373"/>
                  </a:cubicBezTo>
                  <a:cubicBezTo>
                    <a:pt x="2721" y="15462"/>
                    <a:pt x="2765" y="15506"/>
                    <a:pt x="2854" y="15506"/>
                  </a:cubicBezTo>
                  <a:cubicBezTo>
                    <a:pt x="2898" y="15506"/>
                    <a:pt x="2942" y="15462"/>
                    <a:pt x="2942" y="15373"/>
                  </a:cubicBezTo>
                  <a:cubicBezTo>
                    <a:pt x="2942" y="5656"/>
                    <a:pt x="280" y="110"/>
                    <a:pt x="236" y="66"/>
                  </a:cubicBezTo>
                  <a:cubicBezTo>
                    <a:pt x="220" y="20"/>
                    <a:pt x="18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2"/>
            <p:cNvSpPr/>
            <p:nvPr/>
          </p:nvSpPr>
          <p:spPr>
            <a:xfrm>
              <a:off x="6462625" y="2030575"/>
              <a:ext cx="75450" cy="94300"/>
            </a:xfrm>
            <a:custGeom>
              <a:avLst/>
              <a:gdLst/>
              <a:ahLst/>
              <a:cxnLst/>
              <a:rect l="l" t="t" r="r" b="b"/>
              <a:pathLst>
                <a:path w="3018" h="3772" extrusionOk="0">
                  <a:moveTo>
                    <a:pt x="3018" y="1"/>
                  </a:moveTo>
                  <a:lnTo>
                    <a:pt x="45" y="3594"/>
                  </a:lnTo>
                  <a:cubicBezTo>
                    <a:pt x="1" y="3639"/>
                    <a:pt x="45" y="3683"/>
                    <a:pt x="90" y="3728"/>
                  </a:cubicBezTo>
                  <a:cubicBezTo>
                    <a:pt x="90" y="3772"/>
                    <a:pt x="134" y="3772"/>
                    <a:pt x="134" y="3772"/>
                  </a:cubicBezTo>
                  <a:cubicBezTo>
                    <a:pt x="178" y="3772"/>
                    <a:pt x="223" y="3728"/>
                    <a:pt x="223" y="3728"/>
                  </a:cubicBezTo>
                  <a:lnTo>
                    <a:pt x="2574" y="888"/>
                  </a:lnTo>
                  <a:lnTo>
                    <a:pt x="2219" y="2352"/>
                  </a:lnTo>
                  <a:cubicBezTo>
                    <a:pt x="2192" y="2460"/>
                    <a:pt x="2263" y="2518"/>
                    <a:pt x="2333" y="2518"/>
                  </a:cubicBezTo>
                  <a:cubicBezTo>
                    <a:pt x="2378" y="2518"/>
                    <a:pt x="2424" y="2493"/>
                    <a:pt x="2441" y="2441"/>
                  </a:cubicBezTo>
                  <a:lnTo>
                    <a:pt x="30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2"/>
            <p:cNvSpPr/>
            <p:nvPr/>
          </p:nvSpPr>
          <p:spPr>
            <a:xfrm>
              <a:off x="6011200" y="2787050"/>
              <a:ext cx="199675" cy="445925"/>
            </a:xfrm>
            <a:custGeom>
              <a:avLst/>
              <a:gdLst/>
              <a:ahLst/>
              <a:cxnLst/>
              <a:rect l="l" t="t" r="r" b="b"/>
              <a:pathLst>
                <a:path w="7987" h="17837" extrusionOk="0">
                  <a:moveTo>
                    <a:pt x="7853" y="1"/>
                  </a:moveTo>
                  <a:cubicBezTo>
                    <a:pt x="7809" y="1"/>
                    <a:pt x="7765" y="45"/>
                    <a:pt x="7765" y="134"/>
                  </a:cubicBezTo>
                  <a:cubicBezTo>
                    <a:pt x="7631" y="5059"/>
                    <a:pt x="5990" y="9850"/>
                    <a:pt x="2973" y="13755"/>
                  </a:cubicBezTo>
                  <a:lnTo>
                    <a:pt x="44" y="17659"/>
                  </a:lnTo>
                  <a:cubicBezTo>
                    <a:pt x="0" y="17703"/>
                    <a:pt x="0" y="17792"/>
                    <a:pt x="44" y="17837"/>
                  </a:cubicBezTo>
                  <a:lnTo>
                    <a:pt x="133" y="17837"/>
                  </a:lnTo>
                  <a:cubicBezTo>
                    <a:pt x="133" y="17837"/>
                    <a:pt x="178" y="17837"/>
                    <a:pt x="178" y="17792"/>
                  </a:cubicBezTo>
                  <a:lnTo>
                    <a:pt x="3150" y="13888"/>
                  </a:lnTo>
                  <a:cubicBezTo>
                    <a:pt x="6167" y="9939"/>
                    <a:pt x="7853" y="5103"/>
                    <a:pt x="7986" y="134"/>
                  </a:cubicBezTo>
                  <a:cubicBezTo>
                    <a:pt x="7986" y="45"/>
                    <a:pt x="7942" y="1"/>
                    <a:pt x="7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2"/>
            <p:cNvSpPr/>
            <p:nvPr/>
          </p:nvSpPr>
          <p:spPr>
            <a:xfrm>
              <a:off x="5427750" y="2619300"/>
              <a:ext cx="508500" cy="1920325"/>
            </a:xfrm>
            <a:custGeom>
              <a:avLst/>
              <a:gdLst/>
              <a:ahLst/>
              <a:cxnLst/>
              <a:rect l="l" t="t" r="r" b="b"/>
              <a:pathLst>
                <a:path w="20340" h="76813" extrusionOk="0">
                  <a:moveTo>
                    <a:pt x="20191" y="0"/>
                  </a:moveTo>
                  <a:cubicBezTo>
                    <a:pt x="20159" y="0"/>
                    <a:pt x="20125" y="16"/>
                    <a:pt x="20099" y="55"/>
                  </a:cubicBezTo>
                  <a:lnTo>
                    <a:pt x="3062" y="28318"/>
                  </a:lnTo>
                  <a:cubicBezTo>
                    <a:pt x="444" y="32666"/>
                    <a:pt x="1" y="38034"/>
                    <a:pt x="1864" y="42782"/>
                  </a:cubicBezTo>
                  <a:lnTo>
                    <a:pt x="15308" y="76723"/>
                  </a:lnTo>
                  <a:cubicBezTo>
                    <a:pt x="15352" y="76768"/>
                    <a:pt x="15396" y="76812"/>
                    <a:pt x="15441" y="76812"/>
                  </a:cubicBezTo>
                  <a:cubicBezTo>
                    <a:pt x="15529" y="76768"/>
                    <a:pt x="15529" y="76723"/>
                    <a:pt x="15529" y="76679"/>
                  </a:cubicBezTo>
                  <a:lnTo>
                    <a:pt x="2086" y="42693"/>
                  </a:lnTo>
                  <a:cubicBezTo>
                    <a:pt x="222" y="37990"/>
                    <a:pt x="666" y="32755"/>
                    <a:pt x="3239" y="28407"/>
                  </a:cubicBezTo>
                  <a:lnTo>
                    <a:pt x="20277" y="189"/>
                  </a:lnTo>
                  <a:cubicBezTo>
                    <a:pt x="20339" y="94"/>
                    <a:pt x="20269" y="0"/>
                    <a:pt x="20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2"/>
            <p:cNvSpPr/>
            <p:nvPr/>
          </p:nvSpPr>
          <p:spPr>
            <a:xfrm>
              <a:off x="5748300" y="2822550"/>
              <a:ext cx="26650" cy="69900"/>
            </a:xfrm>
            <a:custGeom>
              <a:avLst/>
              <a:gdLst/>
              <a:ahLst/>
              <a:cxnLst/>
              <a:rect l="l" t="t" r="r" b="b"/>
              <a:pathLst>
                <a:path w="1066" h="2796" extrusionOk="0">
                  <a:moveTo>
                    <a:pt x="134" y="0"/>
                  </a:moveTo>
                  <a:cubicBezTo>
                    <a:pt x="45" y="0"/>
                    <a:pt x="1" y="45"/>
                    <a:pt x="1" y="89"/>
                  </a:cubicBezTo>
                  <a:cubicBezTo>
                    <a:pt x="45" y="1021"/>
                    <a:pt x="311" y="1953"/>
                    <a:pt x="844" y="2707"/>
                  </a:cubicBezTo>
                  <a:cubicBezTo>
                    <a:pt x="844" y="2751"/>
                    <a:pt x="888" y="2796"/>
                    <a:pt x="933" y="2796"/>
                  </a:cubicBezTo>
                  <a:cubicBezTo>
                    <a:pt x="933" y="2796"/>
                    <a:pt x="977" y="2751"/>
                    <a:pt x="977" y="2751"/>
                  </a:cubicBezTo>
                  <a:cubicBezTo>
                    <a:pt x="1066" y="2707"/>
                    <a:pt x="1066" y="2662"/>
                    <a:pt x="1021" y="2618"/>
                  </a:cubicBezTo>
                  <a:cubicBezTo>
                    <a:pt x="533" y="1864"/>
                    <a:pt x="223" y="977"/>
                    <a:pt x="223" y="89"/>
                  </a:cubicBezTo>
                  <a:cubicBezTo>
                    <a:pt x="223" y="45"/>
                    <a:pt x="178"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2"/>
            <p:cNvSpPr/>
            <p:nvPr/>
          </p:nvSpPr>
          <p:spPr>
            <a:xfrm>
              <a:off x="5727775" y="2915200"/>
              <a:ext cx="47175" cy="23850"/>
            </a:xfrm>
            <a:custGeom>
              <a:avLst/>
              <a:gdLst/>
              <a:ahLst/>
              <a:cxnLst/>
              <a:rect l="l" t="t" r="r" b="b"/>
              <a:pathLst>
                <a:path w="1887" h="954" extrusionOk="0">
                  <a:moveTo>
                    <a:pt x="140" y="1"/>
                  </a:moveTo>
                  <a:cubicBezTo>
                    <a:pt x="45" y="1"/>
                    <a:pt x="1" y="162"/>
                    <a:pt x="112" y="199"/>
                  </a:cubicBezTo>
                  <a:lnTo>
                    <a:pt x="1665" y="953"/>
                  </a:lnTo>
                  <a:lnTo>
                    <a:pt x="1709" y="953"/>
                  </a:lnTo>
                  <a:cubicBezTo>
                    <a:pt x="1842" y="953"/>
                    <a:pt x="1887" y="776"/>
                    <a:pt x="1754" y="731"/>
                  </a:cubicBezTo>
                  <a:lnTo>
                    <a:pt x="201" y="21"/>
                  </a:lnTo>
                  <a:cubicBezTo>
                    <a:pt x="179" y="7"/>
                    <a:pt x="158"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2"/>
            <p:cNvSpPr/>
            <p:nvPr/>
          </p:nvSpPr>
          <p:spPr>
            <a:xfrm>
              <a:off x="5712075" y="2933300"/>
              <a:ext cx="46250" cy="23475"/>
            </a:xfrm>
            <a:custGeom>
              <a:avLst/>
              <a:gdLst/>
              <a:ahLst/>
              <a:cxnLst/>
              <a:rect l="l" t="t" r="r" b="b"/>
              <a:pathLst>
                <a:path w="1850" h="939" extrusionOk="0">
                  <a:moveTo>
                    <a:pt x="166" y="0"/>
                  </a:moveTo>
                  <a:cubicBezTo>
                    <a:pt x="58" y="0"/>
                    <a:pt x="0" y="150"/>
                    <a:pt x="119" y="229"/>
                  </a:cubicBezTo>
                  <a:lnTo>
                    <a:pt x="1627" y="939"/>
                  </a:lnTo>
                  <a:lnTo>
                    <a:pt x="1672" y="939"/>
                  </a:lnTo>
                  <a:cubicBezTo>
                    <a:pt x="1805" y="939"/>
                    <a:pt x="1849" y="806"/>
                    <a:pt x="1716" y="761"/>
                  </a:cubicBezTo>
                  <a:lnTo>
                    <a:pt x="208" y="7"/>
                  </a:lnTo>
                  <a:cubicBezTo>
                    <a:pt x="193" y="2"/>
                    <a:pt x="179"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2"/>
            <p:cNvSpPr/>
            <p:nvPr/>
          </p:nvSpPr>
          <p:spPr>
            <a:xfrm>
              <a:off x="5618075" y="3562175"/>
              <a:ext cx="131375" cy="47925"/>
            </a:xfrm>
            <a:custGeom>
              <a:avLst/>
              <a:gdLst/>
              <a:ahLst/>
              <a:cxnLst/>
              <a:rect l="l" t="t" r="r" b="b"/>
              <a:pathLst>
                <a:path w="5255" h="1917" extrusionOk="0">
                  <a:moveTo>
                    <a:pt x="680" y="0"/>
                  </a:moveTo>
                  <a:cubicBezTo>
                    <a:pt x="247" y="0"/>
                    <a:pt x="1" y="565"/>
                    <a:pt x="374" y="896"/>
                  </a:cubicBezTo>
                  <a:lnTo>
                    <a:pt x="1483" y="1917"/>
                  </a:lnTo>
                  <a:lnTo>
                    <a:pt x="1572" y="1917"/>
                  </a:lnTo>
                  <a:cubicBezTo>
                    <a:pt x="1616" y="1917"/>
                    <a:pt x="1616" y="1917"/>
                    <a:pt x="1660" y="1872"/>
                  </a:cubicBezTo>
                  <a:cubicBezTo>
                    <a:pt x="1705" y="1828"/>
                    <a:pt x="1705" y="1784"/>
                    <a:pt x="1660" y="1739"/>
                  </a:cubicBezTo>
                  <a:lnTo>
                    <a:pt x="507" y="719"/>
                  </a:lnTo>
                  <a:cubicBezTo>
                    <a:pt x="418" y="630"/>
                    <a:pt x="374" y="497"/>
                    <a:pt x="418" y="364"/>
                  </a:cubicBezTo>
                  <a:cubicBezTo>
                    <a:pt x="491" y="291"/>
                    <a:pt x="563" y="219"/>
                    <a:pt x="660" y="219"/>
                  </a:cubicBezTo>
                  <a:cubicBezTo>
                    <a:pt x="681" y="219"/>
                    <a:pt x="704" y="223"/>
                    <a:pt x="729" y="231"/>
                  </a:cubicBezTo>
                  <a:lnTo>
                    <a:pt x="5121" y="852"/>
                  </a:lnTo>
                  <a:cubicBezTo>
                    <a:pt x="5166" y="852"/>
                    <a:pt x="5254" y="807"/>
                    <a:pt x="5254" y="763"/>
                  </a:cubicBezTo>
                  <a:cubicBezTo>
                    <a:pt x="5254" y="674"/>
                    <a:pt x="5210" y="630"/>
                    <a:pt x="5166" y="630"/>
                  </a:cubicBezTo>
                  <a:lnTo>
                    <a:pt x="773" y="9"/>
                  </a:lnTo>
                  <a:cubicBezTo>
                    <a:pt x="741" y="3"/>
                    <a:pt x="710"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2"/>
            <p:cNvSpPr/>
            <p:nvPr/>
          </p:nvSpPr>
          <p:spPr>
            <a:xfrm>
              <a:off x="6156500" y="3768700"/>
              <a:ext cx="139775" cy="58800"/>
            </a:xfrm>
            <a:custGeom>
              <a:avLst/>
              <a:gdLst/>
              <a:ahLst/>
              <a:cxnLst/>
              <a:rect l="l" t="t" r="r" b="b"/>
              <a:pathLst>
                <a:path w="5591" h="2352" extrusionOk="0">
                  <a:moveTo>
                    <a:pt x="5458" y="0"/>
                  </a:moveTo>
                  <a:lnTo>
                    <a:pt x="621" y="533"/>
                  </a:lnTo>
                  <a:cubicBezTo>
                    <a:pt x="89" y="621"/>
                    <a:pt x="0" y="1331"/>
                    <a:pt x="533" y="1509"/>
                  </a:cubicBezTo>
                  <a:lnTo>
                    <a:pt x="3062" y="2352"/>
                  </a:lnTo>
                  <a:lnTo>
                    <a:pt x="3106" y="2352"/>
                  </a:lnTo>
                  <a:cubicBezTo>
                    <a:pt x="3239" y="2352"/>
                    <a:pt x="3239" y="2174"/>
                    <a:pt x="3150" y="2130"/>
                  </a:cubicBezTo>
                  <a:lnTo>
                    <a:pt x="577" y="1287"/>
                  </a:lnTo>
                  <a:cubicBezTo>
                    <a:pt x="311" y="1198"/>
                    <a:pt x="355" y="799"/>
                    <a:pt x="621" y="755"/>
                  </a:cubicBezTo>
                  <a:lnTo>
                    <a:pt x="5502" y="222"/>
                  </a:lnTo>
                  <a:cubicBezTo>
                    <a:pt x="5546" y="222"/>
                    <a:pt x="5591" y="178"/>
                    <a:pt x="5591" y="133"/>
                  </a:cubicBezTo>
                  <a:cubicBezTo>
                    <a:pt x="5591" y="45"/>
                    <a:pt x="5546" y="0"/>
                    <a:pt x="5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2"/>
            <p:cNvSpPr/>
            <p:nvPr/>
          </p:nvSpPr>
          <p:spPr>
            <a:xfrm>
              <a:off x="6317325" y="2716075"/>
              <a:ext cx="143125" cy="46600"/>
            </a:xfrm>
            <a:custGeom>
              <a:avLst/>
              <a:gdLst/>
              <a:ahLst/>
              <a:cxnLst/>
              <a:rect l="l" t="t" r="r" b="b"/>
              <a:pathLst>
                <a:path w="5725" h="1864" extrusionOk="0">
                  <a:moveTo>
                    <a:pt x="1" y="0"/>
                  </a:moveTo>
                  <a:lnTo>
                    <a:pt x="1" y="1864"/>
                  </a:lnTo>
                  <a:lnTo>
                    <a:pt x="5591" y="1864"/>
                  </a:lnTo>
                  <a:cubicBezTo>
                    <a:pt x="5724" y="1864"/>
                    <a:pt x="5724" y="1642"/>
                    <a:pt x="5591" y="1642"/>
                  </a:cubicBezTo>
                  <a:lnTo>
                    <a:pt x="222" y="1642"/>
                  </a:lnTo>
                  <a:lnTo>
                    <a:pt x="222" y="222"/>
                  </a:lnTo>
                  <a:lnTo>
                    <a:pt x="5147" y="222"/>
                  </a:lnTo>
                  <a:cubicBezTo>
                    <a:pt x="5280" y="222"/>
                    <a:pt x="5280" y="0"/>
                    <a:pt x="5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2"/>
            <p:cNvSpPr/>
            <p:nvPr/>
          </p:nvSpPr>
          <p:spPr>
            <a:xfrm>
              <a:off x="5944650" y="2718275"/>
              <a:ext cx="187475" cy="46625"/>
            </a:xfrm>
            <a:custGeom>
              <a:avLst/>
              <a:gdLst/>
              <a:ahLst/>
              <a:cxnLst/>
              <a:rect l="l" t="t" r="r" b="b"/>
              <a:pathLst>
                <a:path w="7499" h="1865" extrusionOk="0">
                  <a:moveTo>
                    <a:pt x="7276" y="223"/>
                  </a:moveTo>
                  <a:lnTo>
                    <a:pt x="7276" y="1642"/>
                  </a:lnTo>
                  <a:lnTo>
                    <a:pt x="222" y="1642"/>
                  </a:lnTo>
                  <a:lnTo>
                    <a:pt x="222" y="223"/>
                  </a:lnTo>
                  <a:close/>
                  <a:moveTo>
                    <a:pt x="0" y="1"/>
                  </a:moveTo>
                  <a:lnTo>
                    <a:pt x="0" y="1864"/>
                  </a:lnTo>
                  <a:lnTo>
                    <a:pt x="7498" y="1864"/>
                  </a:lnTo>
                  <a:lnTo>
                    <a:pt x="7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2"/>
            <p:cNvSpPr/>
            <p:nvPr/>
          </p:nvSpPr>
          <p:spPr>
            <a:xfrm>
              <a:off x="5208125" y="3491400"/>
              <a:ext cx="313925" cy="315025"/>
            </a:xfrm>
            <a:custGeom>
              <a:avLst/>
              <a:gdLst/>
              <a:ahLst/>
              <a:cxnLst/>
              <a:rect l="l" t="t" r="r" b="b"/>
              <a:pathLst>
                <a:path w="12557" h="12601" extrusionOk="0">
                  <a:moveTo>
                    <a:pt x="6833" y="0"/>
                  </a:moveTo>
                  <a:lnTo>
                    <a:pt x="1" y="7188"/>
                  </a:lnTo>
                  <a:lnTo>
                    <a:pt x="5680" y="12601"/>
                  </a:lnTo>
                  <a:lnTo>
                    <a:pt x="12557" y="5413"/>
                  </a:lnTo>
                  <a:lnTo>
                    <a:pt x="683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2"/>
            <p:cNvSpPr/>
            <p:nvPr/>
          </p:nvSpPr>
          <p:spPr>
            <a:xfrm>
              <a:off x="5378950" y="3378250"/>
              <a:ext cx="510250" cy="321700"/>
            </a:xfrm>
            <a:custGeom>
              <a:avLst/>
              <a:gdLst/>
              <a:ahLst/>
              <a:cxnLst/>
              <a:rect l="l" t="t" r="r" b="b"/>
              <a:pathLst>
                <a:path w="20410" h="12868" extrusionOk="0">
                  <a:moveTo>
                    <a:pt x="4215" y="1"/>
                  </a:moveTo>
                  <a:lnTo>
                    <a:pt x="0" y="4526"/>
                  </a:lnTo>
                  <a:lnTo>
                    <a:pt x="5724" y="9939"/>
                  </a:lnTo>
                  <a:lnTo>
                    <a:pt x="20410" y="12867"/>
                  </a:lnTo>
                  <a:lnTo>
                    <a:pt x="4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2"/>
            <p:cNvSpPr/>
            <p:nvPr/>
          </p:nvSpPr>
          <p:spPr>
            <a:xfrm>
              <a:off x="5439950" y="3468875"/>
              <a:ext cx="61700" cy="53200"/>
            </a:xfrm>
            <a:custGeom>
              <a:avLst/>
              <a:gdLst/>
              <a:ahLst/>
              <a:cxnLst/>
              <a:rect l="l" t="t" r="r" b="b"/>
              <a:pathLst>
                <a:path w="2468" h="2128" extrusionOk="0">
                  <a:moveTo>
                    <a:pt x="1200" y="1"/>
                  </a:moveTo>
                  <a:cubicBezTo>
                    <a:pt x="1054" y="1"/>
                    <a:pt x="903" y="33"/>
                    <a:pt x="755" y="103"/>
                  </a:cubicBezTo>
                  <a:cubicBezTo>
                    <a:pt x="222" y="325"/>
                    <a:pt x="1" y="990"/>
                    <a:pt x="222" y="1522"/>
                  </a:cubicBezTo>
                  <a:cubicBezTo>
                    <a:pt x="414" y="1928"/>
                    <a:pt x="801" y="2128"/>
                    <a:pt x="1186" y="2128"/>
                  </a:cubicBezTo>
                  <a:cubicBezTo>
                    <a:pt x="1601" y="2128"/>
                    <a:pt x="2013" y="1894"/>
                    <a:pt x="2175" y="1434"/>
                  </a:cubicBezTo>
                  <a:cubicBezTo>
                    <a:pt x="2467" y="702"/>
                    <a:pt x="1885" y="1"/>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2"/>
            <p:cNvSpPr/>
            <p:nvPr/>
          </p:nvSpPr>
          <p:spPr>
            <a:xfrm>
              <a:off x="5484325" y="3365725"/>
              <a:ext cx="419300" cy="334225"/>
            </a:xfrm>
            <a:custGeom>
              <a:avLst/>
              <a:gdLst/>
              <a:ahLst/>
              <a:cxnLst/>
              <a:rect l="l" t="t" r="r" b="b"/>
              <a:pathLst>
                <a:path w="16772" h="13369" extrusionOk="0">
                  <a:moveTo>
                    <a:pt x="1209" y="0"/>
                  </a:moveTo>
                  <a:cubicBezTo>
                    <a:pt x="772" y="0"/>
                    <a:pt x="335" y="167"/>
                    <a:pt x="0" y="502"/>
                  </a:cubicBezTo>
                  <a:lnTo>
                    <a:pt x="16195" y="13368"/>
                  </a:lnTo>
                  <a:cubicBezTo>
                    <a:pt x="16771" y="12792"/>
                    <a:pt x="16727" y="11860"/>
                    <a:pt x="16106" y="11328"/>
                  </a:cubicBezTo>
                  <a:lnTo>
                    <a:pt x="2263" y="369"/>
                  </a:lnTo>
                  <a:cubicBezTo>
                    <a:pt x="1956" y="123"/>
                    <a:pt x="1583" y="0"/>
                    <a:pt x="1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a:off x="5568625" y="3571250"/>
              <a:ext cx="10000" cy="85450"/>
            </a:xfrm>
            <a:custGeom>
              <a:avLst/>
              <a:gdLst/>
              <a:ahLst/>
              <a:cxnLst/>
              <a:rect l="l" t="t" r="r" b="b"/>
              <a:pathLst>
                <a:path w="400" h="3418" extrusionOk="0">
                  <a:moveTo>
                    <a:pt x="267" y="1"/>
                  </a:moveTo>
                  <a:cubicBezTo>
                    <a:pt x="222" y="1"/>
                    <a:pt x="178" y="45"/>
                    <a:pt x="178" y="134"/>
                  </a:cubicBezTo>
                  <a:lnTo>
                    <a:pt x="0" y="3284"/>
                  </a:lnTo>
                  <a:cubicBezTo>
                    <a:pt x="0" y="3373"/>
                    <a:pt x="45" y="3417"/>
                    <a:pt x="133" y="3417"/>
                  </a:cubicBezTo>
                  <a:cubicBezTo>
                    <a:pt x="178" y="3417"/>
                    <a:pt x="222" y="3373"/>
                    <a:pt x="222" y="3328"/>
                  </a:cubicBezTo>
                  <a:lnTo>
                    <a:pt x="400" y="134"/>
                  </a:lnTo>
                  <a:cubicBezTo>
                    <a:pt x="400" y="90"/>
                    <a:pt x="355" y="45"/>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a:off x="5615200" y="3587900"/>
              <a:ext cx="10025" cy="84325"/>
            </a:xfrm>
            <a:custGeom>
              <a:avLst/>
              <a:gdLst/>
              <a:ahLst/>
              <a:cxnLst/>
              <a:rect l="l" t="t" r="r" b="b"/>
              <a:pathLst>
                <a:path w="401" h="3373" extrusionOk="0">
                  <a:moveTo>
                    <a:pt x="267" y="0"/>
                  </a:moveTo>
                  <a:cubicBezTo>
                    <a:pt x="223" y="0"/>
                    <a:pt x="178" y="45"/>
                    <a:pt x="178" y="89"/>
                  </a:cubicBezTo>
                  <a:lnTo>
                    <a:pt x="1" y="3284"/>
                  </a:lnTo>
                  <a:cubicBezTo>
                    <a:pt x="1" y="3328"/>
                    <a:pt x="45" y="3372"/>
                    <a:pt x="90" y="3372"/>
                  </a:cubicBezTo>
                  <a:lnTo>
                    <a:pt x="134" y="3372"/>
                  </a:lnTo>
                  <a:cubicBezTo>
                    <a:pt x="178" y="3372"/>
                    <a:pt x="223" y="3328"/>
                    <a:pt x="223" y="3284"/>
                  </a:cubicBezTo>
                  <a:lnTo>
                    <a:pt x="400" y="133"/>
                  </a:lnTo>
                  <a:cubicBezTo>
                    <a:pt x="400" y="45"/>
                    <a:pt x="356"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a:off x="5661800" y="3603425"/>
              <a:ext cx="10000" cy="85425"/>
            </a:xfrm>
            <a:custGeom>
              <a:avLst/>
              <a:gdLst/>
              <a:ahLst/>
              <a:cxnLst/>
              <a:rect l="l" t="t" r="r" b="b"/>
              <a:pathLst>
                <a:path w="400" h="3417" extrusionOk="0">
                  <a:moveTo>
                    <a:pt x="266" y="0"/>
                  </a:moveTo>
                  <a:cubicBezTo>
                    <a:pt x="222" y="0"/>
                    <a:pt x="178" y="45"/>
                    <a:pt x="178" y="134"/>
                  </a:cubicBezTo>
                  <a:lnTo>
                    <a:pt x="0" y="3284"/>
                  </a:lnTo>
                  <a:cubicBezTo>
                    <a:pt x="0" y="3372"/>
                    <a:pt x="45" y="3417"/>
                    <a:pt x="89" y="3417"/>
                  </a:cubicBezTo>
                  <a:lnTo>
                    <a:pt x="133" y="3417"/>
                  </a:lnTo>
                  <a:cubicBezTo>
                    <a:pt x="178" y="3417"/>
                    <a:pt x="222" y="3372"/>
                    <a:pt x="222" y="3284"/>
                  </a:cubicBezTo>
                  <a:lnTo>
                    <a:pt x="400" y="134"/>
                  </a:lnTo>
                  <a:cubicBezTo>
                    <a:pt x="400" y="89"/>
                    <a:pt x="355" y="0"/>
                    <a:pt x="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a:off x="4496025" y="2636300"/>
              <a:ext cx="1010500" cy="1546850"/>
            </a:xfrm>
            <a:custGeom>
              <a:avLst/>
              <a:gdLst/>
              <a:ahLst/>
              <a:cxnLst/>
              <a:rect l="l" t="t" r="r" b="b"/>
              <a:pathLst>
                <a:path w="40420" h="61874" extrusionOk="0">
                  <a:moveTo>
                    <a:pt x="4437" y="0"/>
                  </a:moveTo>
                  <a:cubicBezTo>
                    <a:pt x="2579" y="0"/>
                    <a:pt x="981" y="694"/>
                    <a:pt x="1" y="2526"/>
                  </a:cubicBezTo>
                  <a:lnTo>
                    <a:pt x="7543" y="51242"/>
                  </a:lnTo>
                  <a:cubicBezTo>
                    <a:pt x="8463" y="57852"/>
                    <a:pt x="14055" y="61874"/>
                    <a:pt x="19810" y="61874"/>
                  </a:cubicBezTo>
                  <a:cubicBezTo>
                    <a:pt x="22939" y="61874"/>
                    <a:pt x="26117" y="60684"/>
                    <a:pt x="28618" y="58074"/>
                  </a:cubicBezTo>
                  <a:lnTo>
                    <a:pt x="40420" y="45696"/>
                  </a:lnTo>
                  <a:lnTo>
                    <a:pt x="30614" y="36157"/>
                  </a:lnTo>
                  <a:lnTo>
                    <a:pt x="22051" y="45296"/>
                  </a:lnTo>
                  <a:lnTo>
                    <a:pt x="22273" y="27948"/>
                  </a:lnTo>
                  <a:cubicBezTo>
                    <a:pt x="22318" y="21293"/>
                    <a:pt x="21253" y="14638"/>
                    <a:pt x="19079" y="8338"/>
                  </a:cubicBezTo>
                  <a:lnTo>
                    <a:pt x="18546" y="6741"/>
                  </a:lnTo>
                  <a:cubicBezTo>
                    <a:pt x="18546" y="6741"/>
                    <a:pt x="10229"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2"/>
            <p:cNvSpPr/>
            <p:nvPr/>
          </p:nvSpPr>
          <p:spPr>
            <a:xfrm>
              <a:off x="4844325" y="2841400"/>
              <a:ext cx="153075" cy="81000"/>
            </a:xfrm>
            <a:custGeom>
              <a:avLst/>
              <a:gdLst/>
              <a:ahLst/>
              <a:cxnLst/>
              <a:rect l="l" t="t" r="r" b="b"/>
              <a:pathLst>
                <a:path w="6123" h="3240" extrusionOk="0">
                  <a:moveTo>
                    <a:pt x="843" y="1"/>
                  </a:moveTo>
                  <a:cubicBezTo>
                    <a:pt x="710" y="1"/>
                    <a:pt x="577" y="1"/>
                    <a:pt x="488" y="89"/>
                  </a:cubicBezTo>
                  <a:cubicBezTo>
                    <a:pt x="399" y="178"/>
                    <a:pt x="311" y="267"/>
                    <a:pt x="266" y="400"/>
                  </a:cubicBezTo>
                  <a:lnTo>
                    <a:pt x="44" y="1554"/>
                  </a:lnTo>
                  <a:cubicBezTo>
                    <a:pt x="0" y="1820"/>
                    <a:pt x="178" y="2086"/>
                    <a:pt x="444" y="2130"/>
                  </a:cubicBezTo>
                  <a:lnTo>
                    <a:pt x="6123" y="3240"/>
                  </a:lnTo>
                  <a:cubicBezTo>
                    <a:pt x="6123" y="3151"/>
                    <a:pt x="6078" y="3106"/>
                    <a:pt x="6034" y="3018"/>
                  </a:cubicBezTo>
                  <a:lnTo>
                    <a:pt x="488" y="1953"/>
                  </a:lnTo>
                  <a:cubicBezTo>
                    <a:pt x="399" y="1953"/>
                    <a:pt x="311" y="1908"/>
                    <a:pt x="266" y="1820"/>
                  </a:cubicBezTo>
                  <a:cubicBezTo>
                    <a:pt x="222" y="1775"/>
                    <a:pt x="222" y="1687"/>
                    <a:pt x="222" y="1598"/>
                  </a:cubicBezTo>
                  <a:lnTo>
                    <a:pt x="488" y="444"/>
                  </a:lnTo>
                  <a:cubicBezTo>
                    <a:pt x="488" y="356"/>
                    <a:pt x="532" y="311"/>
                    <a:pt x="577" y="267"/>
                  </a:cubicBezTo>
                  <a:cubicBezTo>
                    <a:pt x="621" y="223"/>
                    <a:pt x="710" y="178"/>
                    <a:pt x="754" y="178"/>
                  </a:cubicBezTo>
                  <a:cubicBezTo>
                    <a:pt x="799" y="178"/>
                    <a:pt x="799" y="178"/>
                    <a:pt x="799" y="223"/>
                  </a:cubicBezTo>
                  <a:lnTo>
                    <a:pt x="5457" y="1110"/>
                  </a:lnTo>
                  <a:cubicBezTo>
                    <a:pt x="5457" y="1021"/>
                    <a:pt x="5413" y="977"/>
                    <a:pt x="5413" y="888"/>
                  </a:cubicBezTo>
                  <a:lnTo>
                    <a:pt x="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2"/>
            <p:cNvSpPr/>
            <p:nvPr/>
          </p:nvSpPr>
          <p:spPr>
            <a:xfrm>
              <a:off x="4902000" y="3766750"/>
              <a:ext cx="148650" cy="139500"/>
            </a:xfrm>
            <a:custGeom>
              <a:avLst/>
              <a:gdLst/>
              <a:ahLst/>
              <a:cxnLst/>
              <a:rect l="l" t="t" r="r" b="b"/>
              <a:pathLst>
                <a:path w="5946" h="5580" extrusionOk="0">
                  <a:moveTo>
                    <a:pt x="5812" y="1"/>
                  </a:moveTo>
                  <a:cubicBezTo>
                    <a:pt x="5779" y="1"/>
                    <a:pt x="5746" y="12"/>
                    <a:pt x="5724" y="34"/>
                  </a:cubicBezTo>
                  <a:lnTo>
                    <a:pt x="621" y="5314"/>
                  </a:lnTo>
                  <a:cubicBezTo>
                    <a:pt x="573" y="5350"/>
                    <a:pt x="520" y="5367"/>
                    <a:pt x="471" y="5367"/>
                  </a:cubicBezTo>
                  <a:cubicBezTo>
                    <a:pt x="342" y="5367"/>
                    <a:pt x="234" y="5253"/>
                    <a:pt x="266" y="5092"/>
                  </a:cubicBezTo>
                  <a:lnTo>
                    <a:pt x="1597" y="256"/>
                  </a:lnTo>
                  <a:cubicBezTo>
                    <a:pt x="1597" y="167"/>
                    <a:pt x="1597" y="123"/>
                    <a:pt x="1509" y="123"/>
                  </a:cubicBezTo>
                  <a:cubicBezTo>
                    <a:pt x="1496" y="110"/>
                    <a:pt x="1483" y="104"/>
                    <a:pt x="1470" y="104"/>
                  </a:cubicBezTo>
                  <a:cubicBezTo>
                    <a:pt x="1438" y="104"/>
                    <a:pt x="1407" y="136"/>
                    <a:pt x="1376" y="167"/>
                  </a:cubicBezTo>
                  <a:lnTo>
                    <a:pt x="45" y="5048"/>
                  </a:lnTo>
                  <a:cubicBezTo>
                    <a:pt x="0" y="5314"/>
                    <a:pt x="178" y="5580"/>
                    <a:pt x="444" y="5580"/>
                  </a:cubicBezTo>
                  <a:cubicBezTo>
                    <a:pt x="577" y="5580"/>
                    <a:pt x="666" y="5536"/>
                    <a:pt x="754" y="5447"/>
                  </a:cubicBezTo>
                  <a:lnTo>
                    <a:pt x="5901" y="167"/>
                  </a:lnTo>
                  <a:cubicBezTo>
                    <a:pt x="5946" y="123"/>
                    <a:pt x="5946" y="78"/>
                    <a:pt x="5901" y="34"/>
                  </a:cubicBezTo>
                  <a:cubicBezTo>
                    <a:pt x="5879" y="12"/>
                    <a:pt x="5846" y="1"/>
                    <a:pt x="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2"/>
            <p:cNvSpPr/>
            <p:nvPr/>
          </p:nvSpPr>
          <p:spPr>
            <a:xfrm>
              <a:off x="4726750" y="3496950"/>
              <a:ext cx="306150" cy="278425"/>
            </a:xfrm>
            <a:custGeom>
              <a:avLst/>
              <a:gdLst/>
              <a:ahLst/>
              <a:cxnLst/>
              <a:rect l="l" t="t" r="r" b="b"/>
              <a:pathLst>
                <a:path w="12246" h="11137" extrusionOk="0">
                  <a:moveTo>
                    <a:pt x="9140" y="0"/>
                  </a:moveTo>
                  <a:lnTo>
                    <a:pt x="0" y="3905"/>
                  </a:lnTo>
                  <a:lnTo>
                    <a:pt x="3106" y="11137"/>
                  </a:lnTo>
                  <a:lnTo>
                    <a:pt x="12246" y="7232"/>
                  </a:lnTo>
                  <a:lnTo>
                    <a:pt x="914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2"/>
            <p:cNvSpPr/>
            <p:nvPr/>
          </p:nvSpPr>
          <p:spPr>
            <a:xfrm>
              <a:off x="4955225" y="3435925"/>
              <a:ext cx="386025" cy="454800"/>
            </a:xfrm>
            <a:custGeom>
              <a:avLst/>
              <a:gdLst/>
              <a:ahLst/>
              <a:cxnLst/>
              <a:rect l="l" t="t" r="r" b="b"/>
              <a:pathLst>
                <a:path w="15441" h="18192" extrusionOk="0">
                  <a:moveTo>
                    <a:pt x="5680" y="1"/>
                  </a:moveTo>
                  <a:lnTo>
                    <a:pt x="1" y="2441"/>
                  </a:lnTo>
                  <a:lnTo>
                    <a:pt x="3107" y="9673"/>
                  </a:lnTo>
                  <a:lnTo>
                    <a:pt x="15441" y="18192"/>
                  </a:lnTo>
                  <a:lnTo>
                    <a:pt x="56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2"/>
            <p:cNvSpPr/>
            <p:nvPr/>
          </p:nvSpPr>
          <p:spPr>
            <a:xfrm>
              <a:off x="5010700" y="3510225"/>
              <a:ext cx="61825" cy="53175"/>
            </a:xfrm>
            <a:custGeom>
              <a:avLst/>
              <a:gdLst/>
              <a:ahLst/>
              <a:cxnLst/>
              <a:rect l="l" t="t" r="r" b="b"/>
              <a:pathLst>
                <a:path w="2473" h="2127" extrusionOk="0">
                  <a:moveTo>
                    <a:pt x="1073" y="0"/>
                  </a:moveTo>
                  <a:cubicBezTo>
                    <a:pt x="1056" y="0"/>
                    <a:pt x="1038" y="1"/>
                    <a:pt x="1021" y="2"/>
                  </a:cubicBezTo>
                  <a:cubicBezTo>
                    <a:pt x="444" y="2"/>
                    <a:pt x="0" y="490"/>
                    <a:pt x="0" y="1111"/>
                  </a:cubicBezTo>
                  <a:cubicBezTo>
                    <a:pt x="0" y="1725"/>
                    <a:pt x="520" y="2126"/>
                    <a:pt x="1052" y="2126"/>
                  </a:cubicBezTo>
                  <a:cubicBezTo>
                    <a:pt x="1328" y="2126"/>
                    <a:pt x="1607" y="2019"/>
                    <a:pt x="1819" y="1776"/>
                  </a:cubicBezTo>
                  <a:cubicBezTo>
                    <a:pt x="2472" y="1123"/>
                    <a:pt x="1972"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2"/>
            <p:cNvSpPr/>
            <p:nvPr/>
          </p:nvSpPr>
          <p:spPr>
            <a:xfrm>
              <a:off x="5097200" y="3432300"/>
              <a:ext cx="271800" cy="458425"/>
            </a:xfrm>
            <a:custGeom>
              <a:avLst/>
              <a:gdLst/>
              <a:ahLst/>
              <a:cxnLst/>
              <a:rect l="l" t="t" r="r" b="b"/>
              <a:pathLst>
                <a:path w="10872" h="18337" extrusionOk="0">
                  <a:moveTo>
                    <a:pt x="681" y="0"/>
                  </a:moveTo>
                  <a:cubicBezTo>
                    <a:pt x="453" y="0"/>
                    <a:pt x="222" y="48"/>
                    <a:pt x="1" y="146"/>
                  </a:cubicBezTo>
                  <a:lnTo>
                    <a:pt x="9762" y="18337"/>
                  </a:lnTo>
                  <a:cubicBezTo>
                    <a:pt x="10516" y="18071"/>
                    <a:pt x="10871" y="17139"/>
                    <a:pt x="10472" y="16429"/>
                  </a:cubicBezTo>
                  <a:lnTo>
                    <a:pt x="2131" y="900"/>
                  </a:lnTo>
                  <a:cubicBezTo>
                    <a:pt x="1842" y="323"/>
                    <a:pt x="1275" y="0"/>
                    <a:pt x="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2"/>
            <p:cNvSpPr/>
            <p:nvPr/>
          </p:nvSpPr>
          <p:spPr>
            <a:xfrm>
              <a:off x="5063925" y="3648375"/>
              <a:ext cx="42900" cy="77075"/>
            </a:xfrm>
            <a:custGeom>
              <a:avLst/>
              <a:gdLst/>
              <a:ahLst/>
              <a:cxnLst/>
              <a:rect l="l" t="t" r="r" b="b"/>
              <a:pathLst>
                <a:path w="1716" h="3083" extrusionOk="0">
                  <a:moveTo>
                    <a:pt x="1577" y="0"/>
                  </a:moveTo>
                  <a:cubicBezTo>
                    <a:pt x="1538" y="0"/>
                    <a:pt x="1496" y="20"/>
                    <a:pt x="1465" y="66"/>
                  </a:cubicBezTo>
                  <a:lnTo>
                    <a:pt x="45" y="2905"/>
                  </a:lnTo>
                  <a:cubicBezTo>
                    <a:pt x="1" y="2994"/>
                    <a:pt x="90" y="3083"/>
                    <a:pt x="178" y="3083"/>
                  </a:cubicBezTo>
                  <a:cubicBezTo>
                    <a:pt x="178" y="3083"/>
                    <a:pt x="223" y="3039"/>
                    <a:pt x="267" y="3039"/>
                  </a:cubicBezTo>
                  <a:lnTo>
                    <a:pt x="1687" y="155"/>
                  </a:lnTo>
                  <a:cubicBezTo>
                    <a:pt x="1716" y="68"/>
                    <a:pt x="1651" y="0"/>
                    <a:pt x="1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2"/>
            <p:cNvSpPr/>
            <p:nvPr/>
          </p:nvSpPr>
          <p:spPr>
            <a:xfrm>
              <a:off x="5100550" y="3681650"/>
              <a:ext cx="42500" cy="77075"/>
            </a:xfrm>
            <a:custGeom>
              <a:avLst/>
              <a:gdLst/>
              <a:ahLst/>
              <a:cxnLst/>
              <a:rect l="l" t="t" r="r" b="b"/>
              <a:pathLst>
                <a:path w="1700" h="3083" extrusionOk="0">
                  <a:moveTo>
                    <a:pt x="1555" y="0"/>
                  </a:moveTo>
                  <a:cubicBezTo>
                    <a:pt x="1517" y="0"/>
                    <a:pt x="1480" y="20"/>
                    <a:pt x="1464" y="66"/>
                  </a:cubicBezTo>
                  <a:lnTo>
                    <a:pt x="44" y="2906"/>
                  </a:lnTo>
                  <a:cubicBezTo>
                    <a:pt x="0" y="2994"/>
                    <a:pt x="44" y="3083"/>
                    <a:pt x="133" y="3083"/>
                  </a:cubicBezTo>
                  <a:cubicBezTo>
                    <a:pt x="178" y="3083"/>
                    <a:pt x="222" y="3039"/>
                    <a:pt x="266" y="2994"/>
                  </a:cubicBezTo>
                  <a:lnTo>
                    <a:pt x="1642" y="155"/>
                  </a:lnTo>
                  <a:cubicBezTo>
                    <a:pt x="1699" y="68"/>
                    <a:pt x="1626" y="0"/>
                    <a:pt x="1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2"/>
            <p:cNvSpPr/>
            <p:nvPr/>
          </p:nvSpPr>
          <p:spPr>
            <a:xfrm>
              <a:off x="5137150" y="3714925"/>
              <a:ext cx="42500" cy="77100"/>
            </a:xfrm>
            <a:custGeom>
              <a:avLst/>
              <a:gdLst/>
              <a:ahLst/>
              <a:cxnLst/>
              <a:rect l="l" t="t" r="r" b="b"/>
              <a:pathLst>
                <a:path w="1700" h="3084" extrusionOk="0">
                  <a:moveTo>
                    <a:pt x="1555" y="0"/>
                  </a:moveTo>
                  <a:cubicBezTo>
                    <a:pt x="1517" y="0"/>
                    <a:pt x="1480" y="20"/>
                    <a:pt x="1464" y="66"/>
                  </a:cubicBezTo>
                  <a:lnTo>
                    <a:pt x="45" y="2906"/>
                  </a:lnTo>
                  <a:cubicBezTo>
                    <a:pt x="0" y="2950"/>
                    <a:pt x="45" y="3039"/>
                    <a:pt x="89" y="3039"/>
                  </a:cubicBezTo>
                  <a:cubicBezTo>
                    <a:pt x="89" y="3083"/>
                    <a:pt x="133" y="3083"/>
                    <a:pt x="133" y="3083"/>
                  </a:cubicBezTo>
                  <a:cubicBezTo>
                    <a:pt x="178" y="3083"/>
                    <a:pt x="222" y="3039"/>
                    <a:pt x="222" y="2994"/>
                  </a:cubicBezTo>
                  <a:lnTo>
                    <a:pt x="1642" y="155"/>
                  </a:lnTo>
                  <a:cubicBezTo>
                    <a:pt x="1700" y="68"/>
                    <a:pt x="1626" y="0"/>
                    <a:pt x="1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a:off x="3909075" y="2606325"/>
              <a:ext cx="1060600" cy="1496050"/>
            </a:xfrm>
            <a:custGeom>
              <a:avLst/>
              <a:gdLst/>
              <a:ahLst/>
              <a:cxnLst/>
              <a:rect l="l" t="t" r="r" b="b"/>
              <a:pathLst>
                <a:path w="42424" h="59842" extrusionOk="0">
                  <a:moveTo>
                    <a:pt x="21730" y="1"/>
                  </a:moveTo>
                  <a:cubicBezTo>
                    <a:pt x="19287" y="1"/>
                    <a:pt x="16826" y="551"/>
                    <a:pt x="14782" y="2127"/>
                  </a:cubicBezTo>
                  <a:lnTo>
                    <a:pt x="2448" y="44055"/>
                  </a:lnTo>
                  <a:cubicBezTo>
                    <a:pt x="0" y="52290"/>
                    <a:pt x="6421" y="59842"/>
                    <a:pt x="14166" y="59842"/>
                  </a:cubicBezTo>
                  <a:cubicBezTo>
                    <a:pt x="15685" y="59842"/>
                    <a:pt x="17256" y="59551"/>
                    <a:pt x="18820" y="58918"/>
                  </a:cubicBezTo>
                  <a:lnTo>
                    <a:pt x="42424" y="49468"/>
                  </a:lnTo>
                  <a:lnTo>
                    <a:pt x="37055" y="36734"/>
                  </a:lnTo>
                  <a:lnTo>
                    <a:pt x="18110" y="44587"/>
                  </a:lnTo>
                  <a:lnTo>
                    <a:pt x="27649" y="23823"/>
                  </a:lnTo>
                  <a:cubicBezTo>
                    <a:pt x="30444" y="17789"/>
                    <a:pt x="32175" y="11267"/>
                    <a:pt x="32796" y="4612"/>
                  </a:cubicBezTo>
                  <a:lnTo>
                    <a:pt x="32973" y="2970"/>
                  </a:lnTo>
                  <a:cubicBezTo>
                    <a:pt x="32973" y="2970"/>
                    <a:pt x="27402" y="1"/>
                    <a:pt x="21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a:off x="3991350" y="2627050"/>
              <a:ext cx="878500" cy="1292525"/>
            </a:xfrm>
            <a:custGeom>
              <a:avLst/>
              <a:gdLst/>
              <a:ahLst/>
              <a:cxnLst/>
              <a:rect l="l" t="t" r="r" b="b"/>
              <a:pathLst>
                <a:path w="35140" h="51701" extrusionOk="0">
                  <a:moveTo>
                    <a:pt x="14130" y="1"/>
                  </a:moveTo>
                  <a:cubicBezTo>
                    <a:pt x="14084" y="1"/>
                    <a:pt x="14038" y="29"/>
                    <a:pt x="14020" y="100"/>
                  </a:cubicBezTo>
                  <a:lnTo>
                    <a:pt x="710" y="46687"/>
                  </a:lnTo>
                  <a:cubicBezTo>
                    <a:pt x="0" y="49216"/>
                    <a:pt x="1864" y="51700"/>
                    <a:pt x="4481" y="51700"/>
                  </a:cubicBezTo>
                  <a:cubicBezTo>
                    <a:pt x="5014" y="51700"/>
                    <a:pt x="5546" y="51612"/>
                    <a:pt x="6034" y="51390"/>
                  </a:cubicBezTo>
                  <a:lnTo>
                    <a:pt x="35051" y="39011"/>
                  </a:lnTo>
                  <a:cubicBezTo>
                    <a:pt x="35095" y="39011"/>
                    <a:pt x="35140" y="38922"/>
                    <a:pt x="35140" y="38878"/>
                  </a:cubicBezTo>
                  <a:cubicBezTo>
                    <a:pt x="35095" y="38834"/>
                    <a:pt x="35051" y="38789"/>
                    <a:pt x="34962" y="38789"/>
                  </a:cubicBezTo>
                  <a:lnTo>
                    <a:pt x="5945" y="51212"/>
                  </a:lnTo>
                  <a:cubicBezTo>
                    <a:pt x="5460" y="51414"/>
                    <a:pt x="4972" y="51506"/>
                    <a:pt x="4498" y="51506"/>
                  </a:cubicBezTo>
                  <a:cubicBezTo>
                    <a:pt x="2157" y="51506"/>
                    <a:pt x="194" y="49248"/>
                    <a:pt x="932" y="46776"/>
                  </a:cubicBezTo>
                  <a:lnTo>
                    <a:pt x="14242" y="145"/>
                  </a:lnTo>
                  <a:cubicBezTo>
                    <a:pt x="14269" y="65"/>
                    <a:pt x="14200" y="1"/>
                    <a:pt x="14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a:off x="4498250" y="1548075"/>
              <a:ext cx="230725" cy="299500"/>
            </a:xfrm>
            <a:custGeom>
              <a:avLst/>
              <a:gdLst/>
              <a:ahLst/>
              <a:cxnLst/>
              <a:rect l="l" t="t" r="r" b="b"/>
              <a:pathLst>
                <a:path w="9229" h="11980" extrusionOk="0">
                  <a:moveTo>
                    <a:pt x="6167" y="1"/>
                  </a:moveTo>
                  <a:lnTo>
                    <a:pt x="0" y="1864"/>
                  </a:lnTo>
                  <a:lnTo>
                    <a:pt x="3106" y="11980"/>
                  </a:lnTo>
                  <a:lnTo>
                    <a:pt x="9229" y="10072"/>
                  </a:lnTo>
                  <a:lnTo>
                    <a:pt x="616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a:off x="4502675" y="1575800"/>
              <a:ext cx="115400" cy="194150"/>
            </a:xfrm>
            <a:custGeom>
              <a:avLst/>
              <a:gdLst/>
              <a:ahLst/>
              <a:cxnLst/>
              <a:rect l="l" t="t" r="r" b="b"/>
              <a:pathLst>
                <a:path w="4616" h="7766" extrusionOk="0">
                  <a:moveTo>
                    <a:pt x="4349" y="1"/>
                  </a:moveTo>
                  <a:lnTo>
                    <a:pt x="1" y="1332"/>
                  </a:lnTo>
                  <a:lnTo>
                    <a:pt x="1953" y="7765"/>
                  </a:lnTo>
                  <a:cubicBezTo>
                    <a:pt x="3461" y="6479"/>
                    <a:pt x="4393" y="4615"/>
                    <a:pt x="4571" y="2663"/>
                  </a:cubicBezTo>
                  <a:cubicBezTo>
                    <a:pt x="4615" y="1776"/>
                    <a:pt x="4571" y="888"/>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a:off x="4345175" y="1381850"/>
              <a:ext cx="299700" cy="382925"/>
            </a:xfrm>
            <a:custGeom>
              <a:avLst/>
              <a:gdLst/>
              <a:ahLst/>
              <a:cxnLst/>
              <a:rect l="l" t="t" r="r" b="b"/>
              <a:pathLst>
                <a:path w="11988" h="15317" extrusionOk="0">
                  <a:moveTo>
                    <a:pt x="6170" y="0"/>
                  </a:moveTo>
                  <a:cubicBezTo>
                    <a:pt x="5655" y="0"/>
                    <a:pt x="5107" y="83"/>
                    <a:pt x="4526" y="261"/>
                  </a:cubicBezTo>
                  <a:cubicBezTo>
                    <a:pt x="3239" y="660"/>
                    <a:pt x="1" y="1902"/>
                    <a:pt x="1642" y="8291"/>
                  </a:cubicBezTo>
                  <a:cubicBezTo>
                    <a:pt x="1642" y="8291"/>
                    <a:pt x="929" y="11519"/>
                    <a:pt x="1643" y="11519"/>
                  </a:cubicBezTo>
                  <a:cubicBezTo>
                    <a:pt x="1705" y="11519"/>
                    <a:pt x="1779" y="11495"/>
                    <a:pt x="1864" y="11441"/>
                  </a:cubicBezTo>
                  <a:cubicBezTo>
                    <a:pt x="2219" y="11219"/>
                    <a:pt x="2485" y="11042"/>
                    <a:pt x="2485" y="11042"/>
                  </a:cubicBezTo>
                  <a:cubicBezTo>
                    <a:pt x="2485" y="11042"/>
                    <a:pt x="3772" y="15316"/>
                    <a:pt x="5702" y="15316"/>
                  </a:cubicBezTo>
                  <a:cubicBezTo>
                    <a:pt x="5768" y="15316"/>
                    <a:pt x="5834" y="15312"/>
                    <a:pt x="5901" y="15301"/>
                  </a:cubicBezTo>
                  <a:cubicBezTo>
                    <a:pt x="8209" y="14946"/>
                    <a:pt x="11403" y="12196"/>
                    <a:pt x="11714" y="8158"/>
                  </a:cubicBezTo>
                  <a:cubicBezTo>
                    <a:pt x="11988" y="4597"/>
                    <a:pt x="10018" y="0"/>
                    <a:pt x="617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a:off x="4162100" y="1300650"/>
              <a:ext cx="743250" cy="351725"/>
            </a:xfrm>
            <a:custGeom>
              <a:avLst/>
              <a:gdLst/>
              <a:ahLst/>
              <a:cxnLst/>
              <a:rect l="l" t="t" r="r" b="b"/>
              <a:pathLst>
                <a:path w="29730" h="14069" extrusionOk="0">
                  <a:moveTo>
                    <a:pt x="19305" y="1"/>
                  </a:moveTo>
                  <a:cubicBezTo>
                    <a:pt x="15469" y="1"/>
                    <a:pt x="0" y="2147"/>
                    <a:pt x="8610" y="7191"/>
                  </a:cubicBezTo>
                  <a:cubicBezTo>
                    <a:pt x="8743" y="5638"/>
                    <a:pt x="9941" y="4440"/>
                    <a:pt x="11494" y="4352"/>
                  </a:cubicBezTo>
                  <a:lnTo>
                    <a:pt x="12426" y="4263"/>
                  </a:lnTo>
                  <a:cubicBezTo>
                    <a:pt x="12426" y="4263"/>
                    <a:pt x="15177" y="8478"/>
                    <a:pt x="18593" y="8966"/>
                  </a:cubicBezTo>
                  <a:cubicBezTo>
                    <a:pt x="18593" y="8966"/>
                    <a:pt x="18238" y="12471"/>
                    <a:pt x="20767" y="14068"/>
                  </a:cubicBezTo>
                  <a:cubicBezTo>
                    <a:pt x="20767" y="14068"/>
                    <a:pt x="29729" y="270"/>
                    <a:pt x="19525" y="4"/>
                  </a:cubicBezTo>
                  <a:cubicBezTo>
                    <a:pt x="19457" y="2"/>
                    <a:pt x="19383" y="1"/>
                    <a:pt x="19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a:off x="4596975" y="1541425"/>
              <a:ext cx="73225" cy="74575"/>
            </a:xfrm>
            <a:custGeom>
              <a:avLst/>
              <a:gdLst/>
              <a:ahLst/>
              <a:cxnLst/>
              <a:rect l="l" t="t" r="r" b="b"/>
              <a:pathLst>
                <a:path w="2929" h="2983" extrusionOk="0">
                  <a:moveTo>
                    <a:pt x="2041" y="0"/>
                  </a:moveTo>
                  <a:lnTo>
                    <a:pt x="0" y="622"/>
                  </a:lnTo>
                  <a:cubicBezTo>
                    <a:pt x="0" y="843"/>
                    <a:pt x="44" y="1021"/>
                    <a:pt x="89" y="1243"/>
                  </a:cubicBezTo>
                  <a:cubicBezTo>
                    <a:pt x="396" y="2278"/>
                    <a:pt x="1365" y="2982"/>
                    <a:pt x="2425" y="2982"/>
                  </a:cubicBezTo>
                  <a:cubicBezTo>
                    <a:pt x="2591" y="2982"/>
                    <a:pt x="2760" y="2965"/>
                    <a:pt x="2928" y="2929"/>
                  </a:cubicBezTo>
                  <a:lnTo>
                    <a:pt x="2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a:off x="4575900" y="1499500"/>
              <a:ext cx="126025" cy="104950"/>
            </a:xfrm>
            <a:custGeom>
              <a:avLst/>
              <a:gdLst/>
              <a:ahLst/>
              <a:cxnLst/>
              <a:rect l="l" t="t" r="r" b="b"/>
              <a:pathLst>
                <a:path w="5041" h="4198" extrusionOk="0">
                  <a:moveTo>
                    <a:pt x="2575" y="0"/>
                  </a:moveTo>
                  <a:cubicBezTo>
                    <a:pt x="2384" y="0"/>
                    <a:pt x="2189" y="26"/>
                    <a:pt x="1997" y="80"/>
                  </a:cubicBezTo>
                  <a:cubicBezTo>
                    <a:pt x="222" y="613"/>
                    <a:pt x="0" y="3053"/>
                    <a:pt x="1642" y="3940"/>
                  </a:cubicBezTo>
                  <a:cubicBezTo>
                    <a:pt x="1970" y="4118"/>
                    <a:pt x="2307" y="4197"/>
                    <a:pt x="2632" y="4197"/>
                  </a:cubicBezTo>
                  <a:cubicBezTo>
                    <a:pt x="3933" y="4197"/>
                    <a:pt x="5040" y="2920"/>
                    <a:pt x="4614" y="1500"/>
                  </a:cubicBezTo>
                  <a:cubicBezTo>
                    <a:pt x="4321" y="584"/>
                    <a:pt x="3483" y="0"/>
                    <a:pt x="257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a:off x="4622475" y="1522850"/>
              <a:ext cx="50200" cy="62975"/>
            </a:xfrm>
            <a:custGeom>
              <a:avLst/>
              <a:gdLst/>
              <a:ahLst/>
              <a:cxnLst/>
              <a:rect l="l" t="t" r="r" b="b"/>
              <a:pathLst>
                <a:path w="2008" h="2519" extrusionOk="0">
                  <a:moveTo>
                    <a:pt x="1178" y="0"/>
                  </a:moveTo>
                  <a:cubicBezTo>
                    <a:pt x="1085" y="0"/>
                    <a:pt x="988" y="11"/>
                    <a:pt x="888" y="33"/>
                  </a:cubicBezTo>
                  <a:cubicBezTo>
                    <a:pt x="267" y="255"/>
                    <a:pt x="0" y="965"/>
                    <a:pt x="222" y="1586"/>
                  </a:cubicBezTo>
                  <a:cubicBezTo>
                    <a:pt x="355" y="1986"/>
                    <a:pt x="666" y="2341"/>
                    <a:pt x="1065" y="2474"/>
                  </a:cubicBezTo>
                  <a:cubicBezTo>
                    <a:pt x="1110" y="2474"/>
                    <a:pt x="1110" y="2518"/>
                    <a:pt x="1110" y="2518"/>
                  </a:cubicBezTo>
                  <a:cubicBezTo>
                    <a:pt x="1243" y="2518"/>
                    <a:pt x="1243" y="2341"/>
                    <a:pt x="1154" y="2296"/>
                  </a:cubicBezTo>
                  <a:cubicBezTo>
                    <a:pt x="799" y="2163"/>
                    <a:pt x="533" y="1897"/>
                    <a:pt x="444" y="1542"/>
                  </a:cubicBezTo>
                  <a:cubicBezTo>
                    <a:pt x="222" y="1010"/>
                    <a:pt x="444" y="433"/>
                    <a:pt x="932" y="211"/>
                  </a:cubicBezTo>
                  <a:cubicBezTo>
                    <a:pt x="1012" y="188"/>
                    <a:pt x="1096" y="177"/>
                    <a:pt x="1178" y="177"/>
                  </a:cubicBezTo>
                  <a:cubicBezTo>
                    <a:pt x="1414" y="177"/>
                    <a:pt x="1644" y="268"/>
                    <a:pt x="1775" y="433"/>
                  </a:cubicBezTo>
                  <a:cubicBezTo>
                    <a:pt x="1798" y="467"/>
                    <a:pt x="1827" y="481"/>
                    <a:pt x="1854" y="481"/>
                  </a:cubicBezTo>
                  <a:cubicBezTo>
                    <a:pt x="1935" y="481"/>
                    <a:pt x="2007" y="366"/>
                    <a:pt x="1908" y="300"/>
                  </a:cubicBezTo>
                  <a:cubicBezTo>
                    <a:pt x="1709" y="100"/>
                    <a:pt x="1459"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a:off x="4626900" y="1542250"/>
              <a:ext cx="34425" cy="13625"/>
            </a:xfrm>
            <a:custGeom>
              <a:avLst/>
              <a:gdLst/>
              <a:ahLst/>
              <a:cxnLst/>
              <a:rect l="l" t="t" r="r" b="b"/>
              <a:pathLst>
                <a:path w="1377" h="545" extrusionOk="0">
                  <a:moveTo>
                    <a:pt x="729" y="0"/>
                  </a:moveTo>
                  <a:cubicBezTo>
                    <a:pt x="474" y="0"/>
                    <a:pt x="229" y="87"/>
                    <a:pt x="45" y="234"/>
                  </a:cubicBezTo>
                  <a:cubicBezTo>
                    <a:pt x="1" y="278"/>
                    <a:pt x="1" y="322"/>
                    <a:pt x="1" y="367"/>
                  </a:cubicBezTo>
                  <a:cubicBezTo>
                    <a:pt x="45" y="411"/>
                    <a:pt x="90" y="411"/>
                    <a:pt x="134" y="411"/>
                  </a:cubicBezTo>
                  <a:cubicBezTo>
                    <a:pt x="356" y="234"/>
                    <a:pt x="578" y="189"/>
                    <a:pt x="844" y="189"/>
                  </a:cubicBezTo>
                  <a:cubicBezTo>
                    <a:pt x="977" y="234"/>
                    <a:pt x="1110" y="367"/>
                    <a:pt x="1199" y="500"/>
                  </a:cubicBezTo>
                  <a:cubicBezTo>
                    <a:pt x="1199" y="544"/>
                    <a:pt x="1243" y="544"/>
                    <a:pt x="1288" y="544"/>
                  </a:cubicBezTo>
                  <a:cubicBezTo>
                    <a:pt x="1332" y="544"/>
                    <a:pt x="1376" y="455"/>
                    <a:pt x="1376" y="411"/>
                  </a:cubicBezTo>
                  <a:cubicBezTo>
                    <a:pt x="1243" y="234"/>
                    <a:pt x="1066" y="56"/>
                    <a:pt x="888" y="12"/>
                  </a:cubicBezTo>
                  <a:cubicBezTo>
                    <a:pt x="835" y="4"/>
                    <a:pt x="782"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a:off x="4403975" y="1538625"/>
              <a:ext cx="32625" cy="27700"/>
            </a:xfrm>
            <a:custGeom>
              <a:avLst/>
              <a:gdLst/>
              <a:ahLst/>
              <a:cxnLst/>
              <a:rect l="l" t="t" r="r" b="b"/>
              <a:pathLst>
                <a:path w="1305" h="1108" extrusionOk="0">
                  <a:moveTo>
                    <a:pt x="674" y="1"/>
                  </a:moveTo>
                  <a:cubicBezTo>
                    <a:pt x="627" y="1"/>
                    <a:pt x="579" y="8"/>
                    <a:pt x="532" y="24"/>
                  </a:cubicBezTo>
                  <a:cubicBezTo>
                    <a:pt x="44" y="201"/>
                    <a:pt x="0" y="822"/>
                    <a:pt x="399" y="1044"/>
                  </a:cubicBezTo>
                  <a:cubicBezTo>
                    <a:pt x="487" y="1088"/>
                    <a:pt x="575" y="1107"/>
                    <a:pt x="661" y="1107"/>
                  </a:cubicBezTo>
                  <a:cubicBezTo>
                    <a:pt x="1011" y="1107"/>
                    <a:pt x="1305" y="779"/>
                    <a:pt x="1198" y="423"/>
                  </a:cubicBezTo>
                  <a:cubicBezTo>
                    <a:pt x="1125" y="167"/>
                    <a:pt x="900" y="1"/>
                    <a:pt x="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a:off x="4393150" y="1494675"/>
              <a:ext cx="72950" cy="21475"/>
            </a:xfrm>
            <a:custGeom>
              <a:avLst/>
              <a:gdLst/>
              <a:ahLst/>
              <a:cxnLst/>
              <a:rect l="l" t="t" r="r" b="b"/>
              <a:pathLst>
                <a:path w="2918" h="859" extrusionOk="0">
                  <a:moveTo>
                    <a:pt x="1190" y="0"/>
                  </a:moveTo>
                  <a:cubicBezTo>
                    <a:pt x="810" y="0"/>
                    <a:pt x="428" y="90"/>
                    <a:pt x="78" y="273"/>
                  </a:cubicBezTo>
                  <a:cubicBezTo>
                    <a:pt x="78" y="273"/>
                    <a:pt x="0" y="858"/>
                    <a:pt x="319" y="858"/>
                  </a:cubicBezTo>
                  <a:cubicBezTo>
                    <a:pt x="341" y="858"/>
                    <a:pt x="364" y="855"/>
                    <a:pt x="389" y="850"/>
                  </a:cubicBezTo>
                  <a:cubicBezTo>
                    <a:pt x="637" y="788"/>
                    <a:pt x="1253" y="553"/>
                    <a:pt x="1965" y="553"/>
                  </a:cubicBezTo>
                  <a:cubicBezTo>
                    <a:pt x="2272" y="553"/>
                    <a:pt x="2597" y="596"/>
                    <a:pt x="2918" y="717"/>
                  </a:cubicBezTo>
                  <a:cubicBezTo>
                    <a:pt x="2447" y="246"/>
                    <a:pt x="1821" y="0"/>
                    <a:pt x="1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a:off x="4432800" y="1647900"/>
              <a:ext cx="78775" cy="56200"/>
            </a:xfrm>
            <a:custGeom>
              <a:avLst/>
              <a:gdLst/>
              <a:ahLst/>
              <a:cxnLst/>
              <a:rect l="l" t="t" r="r" b="b"/>
              <a:pathLst>
                <a:path w="3151" h="2248" extrusionOk="0">
                  <a:moveTo>
                    <a:pt x="3151" y="1"/>
                  </a:moveTo>
                  <a:lnTo>
                    <a:pt x="1" y="1465"/>
                  </a:lnTo>
                  <a:cubicBezTo>
                    <a:pt x="77" y="1921"/>
                    <a:pt x="479" y="2247"/>
                    <a:pt x="927" y="2247"/>
                  </a:cubicBezTo>
                  <a:cubicBezTo>
                    <a:pt x="1002" y="2247"/>
                    <a:pt x="1078" y="2238"/>
                    <a:pt x="1154" y="2219"/>
                  </a:cubicBezTo>
                  <a:cubicBezTo>
                    <a:pt x="2130" y="1909"/>
                    <a:pt x="3151" y="1"/>
                    <a:pt x="3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a:off x="4064550" y="1755500"/>
              <a:ext cx="1118100" cy="1049325"/>
            </a:xfrm>
            <a:custGeom>
              <a:avLst/>
              <a:gdLst/>
              <a:ahLst/>
              <a:cxnLst/>
              <a:rect l="l" t="t" r="r" b="b"/>
              <a:pathLst>
                <a:path w="44724" h="41973" extrusionOk="0">
                  <a:moveTo>
                    <a:pt x="26399" y="0"/>
                  </a:moveTo>
                  <a:lnTo>
                    <a:pt x="19434" y="1331"/>
                  </a:lnTo>
                  <a:lnTo>
                    <a:pt x="18857" y="3284"/>
                  </a:lnTo>
                  <a:lnTo>
                    <a:pt x="0" y="6966"/>
                  </a:lnTo>
                  <a:lnTo>
                    <a:pt x="9983" y="29816"/>
                  </a:lnTo>
                  <a:lnTo>
                    <a:pt x="8563" y="36160"/>
                  </a:lnTo>
                  <a:cubicBezTo>
                    <a:pt x="10434" y="35855"/>
                    <a:pt x="12270" y="35722"/>
                    <a:pt x="14049" y="35722"/>
                  </a:cubicBezTo>
                  <a:cubicBezTo>
                    <a:pt x="26244" y="35722"/>
                    <a:pt x="35805" y="41973"/>
                    <a:pt x="35805" y="41973"/>
                  </a:cubicBezTo>
                  <a:lnTo>
                    <a:pt x="34430" y="38601"/>
                  </a:lnTo>
                  <a:lnTo>
                    <a:pt x="37846" y="36338"/>
                  </a:lnTo>
                  <a:lnTo>
                    <a:pt x="36293" y="31058"/>
                  </a:lnTo>
                  <a:lnTo>
                    <a:pt x="44723" y="1731"/>
                  </a:lnTo>
                  <a:lnTo>
                    <a:pt x="27553" y="1731"/>
                  </a:lnTo>
                  <a:lnTo>
                    <a:pt x="263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a:off x="4866800" y="2608325"/>
              <a:ext cx="147250" cy="57850"/>
            </a:xfrm>
            <a:custGeom>
              <a:avLst/>
              <a:gdLst/>
              <a:ahLst/>
              <a:cxnLst/>
              <a:rect l="l" t="t" r="r" b="b"/>
              <a:pathLst>
                <a:path w="5890" h="2314" extrusionOk="0">
                  <a:moveTo>
                    <a:pt x="176" y="1"/>
                  </a:moveTo>
                  <a:cubicBezTo>
                    <a:pt x="63" y="1"/>
                    <a:pt x="0" y="188"/>
                    <a:pt x="122" y="228"/>
                  </a:cubicBezTo>
                  <a:cubicBezTo>
                    <a:pt x="3050" y="1293"/>
                    <a:pt x="5668" y="2314"/>
                    <a:pt x="5712" y="2314"/>
                  </a:cubicBezTo>
                  <a:lnTo>
                    <a:pt x="5756" y="2314"/>
                  </a:lnTo>
                  <a:cubicBezTo>
                    <a:pt x="5889" y="2314"/>
                    <a:pt x="5889" y="2136"/>
                    <a:pt x="5801" y="2092"/>
                  </a:cubicBezTo>
                  <a:cubicBezTo>
                    <a:pt x="5756" y="2092"/>
                    <a:pt x="3094" y="1071"/>
                    <a:pt x="210" y="6"/>
                  </a:cubicBezTo>
                  <a:cubicBezTo>
                    <a:pt x="198" y="2"/>
                    <a:pt x="18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a:off x="4551475" y="2539375"/>
              <a:ext cx="378275" cy="183375"/>
            </a:xfrm>
            <a:custGeom>
              <a:avLst/>
              <a:gdLst/>
              <a:ahLst/>
              <a:cxnLst/>
              <a:rect l="l" t="t" r="r" b="b"/>
              <a:pathLst>
                <a:path w="15131" h="7335" extrusionOk="0">
                  <a:moveTo>
                    <a:pt x="2410" y="0"/>
                  </a:moveTo>
                  <a:cubicBezTo>
                    <a:pt x="1178" y="0"/>
                    <a:pt x="231" y="138"/>
                    <a:pt x="45" y="324"/>
                  </a:cubicBezTo>
                  <a:cubicBezTo>
                    <a:pt x="1" y="369"/>
                    <a:pt x="1" y="457"/>
                    <a:pt x="1" y="502"/>
                  </a:cubicBezTo>
                  <a:cubicBezTo>
                    <a:pt x="45" y="590"/>
                    <a:pt x="90" y="768"/>
                    <a:pt x="1288" y="901"/>
                  </a:cubicBezTo>
                  <a:cubicBezTo>
                    <a:pt x="4837" y="1300"/>
                    <a:pt x="14820" y="7246"/>
                    <a:pt x="14909" y="7334"/>
                  </a:cubicBezTo>
                  <a:lnTo>
                    <a:pt x="14953" y="7334"/>
                  </a:lnTo>
                  <a:cubicBezTo>
                    <a:pt x="15086" y="7334"/>
                    <a:pt x="15130" y="7201"/>
                    <a:pt x="15042" y="7157"/>
                  </a:cubicBezTo>
                  <a:cubicBezTo>
                    <a:pt x="14598" y="6891"/>
                    <a:pt x="4926" y="1078"/>
                    <a:pt x="1288" y="679"/>
                  </a:cubicBezTo>
                  <a:cubicBezTo>
                    <a:pt x="933" y="635"/>
                    <a:pt x="578" y="590"/>
                    <a:pt x="267" y="457"/>
                  </a:cubicBezTo>
                  <a:cubicBezTo>
                    <a:pt x="467" y="337"/>
                    <a:pt x="1319" y="226"/>
                    <a:pt x="2434" y="226"/>
                  </a:cubicBezTo>
                  <a:cubicBezTo>
                    <a:pt x="3788" y="226"/>
                    <a:pt x="5531" y="390"/>
                    <a:pt x="6967" y="901"/>
                  </a:cubicBezTo>
                  <a:cubicBezTo>
                    <a:pt x="7011" y="901"/>
                    <a:pt x="7100" y="857"/>
                    <a:pt x="7100" y="812"/>
                  </a:cubicBezTo>
                  <a:cubicBezTo>
                    <a:pt x="7144" y="768"/>
                    <a:pt x="7100" y="679"/>
                    <a:pt x="7055" y="679"/>
                  </a:cubicBezTo>
                  <a:cubicBezTo>
                    <a:pt x="5610" y="181"/>
                    <a:pt x="3823"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a:off x="4310800" y="2412150"/>
              <a:ext cx="420400" cy="92075"/>
            </a:xfrm>
            <a:custGeom>
              <a:avLst/>
              <a:gdLst/>
              <a:ahLst/>
              <a:cxnLst/>
              <a:rect l="l" t="t" r="r" b="b"/>
              <a:pathLst>
                <a:path w="16816" h="3683" extrusionOk="0">
                  <a:moveTo>
                    <a:pt x="16638" y="0"/>
                  </a:moveTo>
                  <a:cubicBezTo>
                    <a:pt x="9983" y="0"/>
                    <a:pt x="178" y="3417"/>
                    <a:pt x="89" y="3461"/>
                  </a:cubicBezTo>
                  <a:cubicBezTo>
                    <a:pt x="0" y="3505"/>
                    <a:pt x="0" y="3683"/>
                    <a:pt x="133" y="3683"/>
                  </a:cubicBezTo>
                  <a:lnTo>
                    <a:pt x="178" y="3683"/>
                  </a:lnTo>
                  <a:cubicBezTo>
                    <a:pt x="266" y="3638"/>
                    <a:pt x="10027" y="222"/>
                    <a:pt x="16638" y="222"/>
                  </a:cubicBezTo>
                  <a:cubicBezTo>
                    <a:pt x="16816" y="222"/>
                    <a:pt x="16816" y="0"/>
                    <a:pt x="16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a:off x="4577000" y="2713850"/>
              <a:ext cx="200775" cy="531325"/>
            </a:xfrm>
            <a:custGeom>
              <a:avLst/>
              <a:gdLst/>
              <a:ahLst/>
              <a:cxnLst/>
              <a:rect l="l" t="t" r="r" b="b"/>
              <a:pathLst>
                <a:path w="8031" h="21253" extrusionOk="0">
                  <a:moveTo>
                    <a:pt x="7898" y="0"/>
                  </a:moveTo>
                  <a:cubicBezTo>
                    <a:pt x="7854" y="0"/>
                    <a:pt x="7809" y="45"/>
                    <a:pt x="7765" y="89"/>
                  </a:cubicBezTo>
                  <a:cubicBezTo>
                    <a:pt x="7587" y="5014"/>
                    <a:pt x="6212" y="9806"/>
                    <a:pt x="3860" y="14109"/>
                  </a:cubicBezTo>
                  <a:lnTo>
                    <a:pt x="45" y="21075"/>
                  </a:lnTo>
                  <a:cubicBezTo>
                    <a:pt x="0" y="21164"/>
                    <a:pt x="0" y="21208"/>
                    <a:pt x="89" y="21253"/>
                  </a:cubicBezTo>
                  <a:lnTo>
                    <a:pt x="134" y="21253"/>
                  </a:lnTo>
                  <a:cubicBezTo>
                    <a:pt x="178" y="21253"/>
                    <a:pt x="222" y="21253"/>
                    <a:pt x="222" y="21208"/>
                  </a:cubicBezTo>
                  <a:lnTo>
                    <a:pt x="4038" y="14242"/>
                  </a:lnTo>
                  <a:cubicBezTo>
                    <a:pt x="6434" y="9894"/>
                    <a:pt x="7809" y="5058"/>
                    <a:pt x="7987" y="89"/>
                  </a:cubicBezTo>
                  <a:cubicBezTo>
                    <a:pt x="8031" y="45"/>
                    <a:pt x="7942"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a:off x="4689025" y="3726000"/>
              <a:ext cx="283975" cy="231275"/>
            </a:xfrm>
            <a:custGeom>
              <a:avLst/>
              <a:gdLst/>
              <a:ahLst/>
              <a:cxnLst/>
              <a:rect l="l" t="t" r="r" b="b"/>
              <a:pathLst>
                <a:path w="11359" h="9251" extrusionOk="0">
                  <a:moveTo>
                    <a:pt x="9295" y="1"/>
                  </a:moveTo>
                  <a:cubicBezTo>
                    <a:pt x="9221" y="1"/>
                    <a:pt x="9156" y="69"/>
                    <a:pt x="9185" y="155"/>
                  </a:cubicBezTo>
                  <a:lnTo>
                    <a:pt x="11048" y="4637"/>
                  </a:lnTo>
                  <a:lnTo>
                    <a:pt x="89" y="9029"/>
                  </a:lnTo>
                  <a:cubicBezTo>
                    <a:pt x="45" y="9073"/>
                    <a:pt x="1" y="9118"/>
                    <a:pt x="45" y="9162"/>
                  </a:cubicBezTo>
                  <a:cubicBezTo>
                    <a:pt x="45" y="9206"/>
                    <a:pt x="89" y="9251"/>
                    <a:pt x="134" y="9251"/>
                  </a:cubicBezTo>
                  <a:lnTo>
                    <a:pt x="178" y="9251"/>
                  </a:lnTo>
                  <a:lnTo>
                    <a:pt x="11270" y="4814"/>
                  </a:lnTo>
                  <a:lnTo>
                    <a:pt x="11359" y="4770"/>
                  </a:lnTo>
                  <a:lnTo>
                    <a:pt x="9407" y="67"/>
                  </a:lnTo>
                  <a:cubicBezTo>
                    <a:pt x="9376" y="20"/>
                    <a:pt x="9334" y="1"/>
                    <a:pt x="9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a:off x="4632450" y="3521350"/>
              <a:ext cx="213725" cy="84325"/>
            </a:xfrm>
            <a:custGeom>
              <a:avLst/>
              <a:gdLst/>
              <a:ahLst/>
              <a:cxnLst/>
              <a:rect l="l" t="t" r="r" b="b"/>
              <a:pathLst>
                <a:path w="8549" h="3373" extrusionOk="0">
                  <a:moveTo>
                    <a:pt x="8165" y="0"/>
                  </a:moveTo>
                  <a:lnTo>
                    <a:pt x="90" y="3150"/>
                  </a:lnTo>
                  <a:cubicBezTo>
                    <a:pt x="1" y="3195"/>
                    <a:pt x="1" y="3372"/>
                    <a:pt x="134" y="3372"/>
                  </a:cubicBezTo>
                  <a:cubicBezTo>
                    <a:pt x="178" y="3372"/>
                    <a:pt x="178" y="3372"/>
                    <a:pt x="178" y="3328"/>
                  </a:cubicBezTo>
                  <a:lnTo>
                    <a:pt x="8031" y="266"/>
                  </a:lnTo>
                  <a:lnTo>
                    <a:pt x="8342" y="932"/>
                  </a:lnTo>
                  <a:cubicBezTo>
                    <a:pt x="8357" y="978"/>
                    <a:pt x="8389" y="998"/>
                    <a:pt x="8422" y="998"/>
                  </a:cubicBezTo>
                  <a:cubicBezTo>
                    <a:pt x="8483" y="998"/>
                    <a:pt x="8548" y="930"/>
                    <a:pt x="8519" y="843"/>
                  </a:cubicBez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a:off x="4247575" y="3673800"/>
              <a:ext cx="116475" cy="77175"/>
            </a:xfrm>
            <a:custGeom>
              <a:avLst/>
              <a:gdLst/>
              <a:ahLst/>
              <a:cxnLst/>
              <a:rect l="l" t="t" r="r" b="b"/>
              <a:pathLst>
                <a:path w="4659" h="3087" extrusionOk="0">
                  <a:moveTo>
                    <a:pt x="2338" y="1"/>
                  </a:moveTo>
                  <a:cubicBezTo>
                    <a:pt x="2314" y="1"/>
                    <a:pt x="2288" y="8"/>
                    <a:pt x="2263" y="25"/>
                  </a:cubicBezTo>
                  <a:lnTo>
                    <a:pt x="355" y="1711"/>
                  </a:lnTo>
                  <a:cubicBezTo>
                    <a:pt x="89" y="1933"/>
                    <a:pt x="0" y="2377"/>
                    <a:pt x="178" y="2687"/>
                  </a:cubicBezTo>
                  <a:cubicBezTo>
                    <a:pt x="311" y="2953"/>
                    <a:pt x="577" y="3086"/>
                    <a:pt x="888" y="3086"/>
                  </a:cubicBezTo>
                  <a:lnTo>
                    <a:pt x="1109" y="3086"/>
                  </a:lnTo>
                  <a:lnTo>
                    <a:pt x="4570" y="1977"/>
                  </a:lnTo>
                  <a:cubicBezTo>
                    <a:pt x="4659" y="1977"/>
                    <a:pt x="4659" y="1888"/>
                    <a:pt x="4659" y="1844"/>
                  </a:cubicBezTo>
                  <a:cubicBezTo>
                    <a:pt x="4627" y="1813"/>
                    <a:pt x="4596" y="1781"/>
                    <a:pt x="4565" y="1781"/>
                  </a:cubicBezTo>
                  <a:cubicBezTo>
                    <a:pt x="4552" y="1781"/>
                    <a:pt x="4539" y="1787"/>
                    <a:pt x="4526" y="1800"/>
                  </a:cubicBezTo>
                  <a:lnTo>
                    <a:pt x="1065" y="2865"/>
                  </a:lnTo>
                  <a:cubicBezTo>
                    <a:pt x="1001" y="2883"/>
                    <a:pt x="940" y="2891"/>
                    <a:pt x="882" y="2891"/>
                  </a:cubicBezTo>
                  <a:cubicBezTo>
                    <a:pt x="371" y="2891"/>
                    <a:pt x="90" y="2242"/>
                    <a:pt x="488" y="1844"/>
                  </a:cubicBezTo>
                  <a:lnTo>
                    <a:pt x="2440" y="203"/>
                  </a:lnTo>
                  <a:cubicBezTo>
                    <a:pt x="2512" y="131"/>
                    <a:pt x="2439" y="1"/>
                    <a:pt x="2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2"/>
            <p:cNvSpPr/>
            <p:nvPr/>
          </p:nvSpPr>
          <p:spPr>
            <a:xfrm>
              <a:off x="4419500" y="2732500"/>
              <a:ext cx="229625" cy="91175"/>
            </a:xfrm>
            <a:custGeom>
              <a:avLst/>
              <a:gdLst/>
              <a:ahLst/>
              <a:cxnLst/>
              <a:rect l="l" t="t" r="r" b="b"/>
              <a:pathLst>
                <a:path w="9185" h="3647" extrusionOk="0">
                  <a:moveTo>
                    <a:pt x="799" y="186"/>
                  </a:moveTo>
                  <a:lnTo>
                    <a:pt x="8696" y="1739"/>
                  </a:lnTo>
                  <a:cubicBezTo>
                    <a:pt x="8785" y="1739"/>
                    <a:pt x="8874" y="1783"/>
                    <a:pt x="8918" y="1828"/>
                  </a:cubicBezTo>
                  <a:cubicBezTo>
                    <a:pt x="8962" y="1916"/>
                    <a:pt x="8962" y="2005"/>
                    <a:pt x="8962" y="2050"/>
                  </a:cubicBezTo>
                  <a:lnTo>
                    <a:pt x="8741" y="3247"/>
                  </a:lnTo>
                  <a:cubicBezTo>
                    <a:pt x="8702" y="3363"/>
                    <a:pt x="8564" y="3478"/>
                    <a:pt x="8441" y="3478"/>
                  </a:cubicBezTo>
                  <a:cubicBezTo>
                    <a:pt x="8422" y="3478"/>
                    <a:pt x="8404" y="3475"/>
                    <a:pt x="8386" y="3469"/>
                  </a:cubicBezTo>
                  <a:lnTo>
                    <a:pt x="444" y="1916"/>
                  </a:lnTo>
                  <a:cubicBezTo>
                    <a:pt x="311" y="1916"/>
                    <a:pt x="178" y="1739"/>
                    <a:pt x="222" y="1561"/>
                  </a:cubicBezTo>
                  <a:lnTo>
                    <a:pt x="444" y="408"/>
                  </a:lnTo>
                  <a:cubicBezTo>
                    <a:pt x="488" y="275"/>
                    <a:pt x="577" y="186"/>
                    <a:pt x="754" y="186"/>
                  </a:cubicBezTo>
                  <a:close/>
                  <a:moveTo>
                    <a:pt x="742" y="0"/>
                  </a:moveTo>
                  <a:cubicBezTo>
                    <a:pt x="513" y="0"/>
                    <a:pt x="305" y="131"/>
                    <a:pt x="266" y="364"/>
                  </a:cubicBezTo>
                  <a:lnTo>
                    <a:pt x="45" y="1561"/>
                  </a:lnTo>
                  <a:cubicBezTo>
                    <a:pt x="0" y="1828"/>
                    <a:pt x="133" y="2050"/>
                    <a:pt x="399" y="2138"/>
                  </a:cubicBezTo>
                  <a:lnTo>
                    <a:pt x="8341" y="3647"/>
                  </a:lnTo>
                  <a:lnTo>
                    <a:pt x="8430" y="3647"/>
                  </a:lnTo>
                  <a:cubicBezTo>
                    <a:pt x="8652" y="3647"/>
                    <a:pt x="8874" y="3514"/>
                    <a:pt x="8918" y="3247"/>
                  </a:cubicBezTo>
                  <a:lnTo>
                    <a:pt x="9140" y="2094"/>
                  </a:lnTo>
                  <a:cubicBezTo>
                    <a:pt x="9184" y="1828"/>
                    <a:pt x="9007" y="1561"/>
                    <a:pt x="8741" y="1517"/>
                  </a:cubicBezTo>
                  <a:lnTo>
                    <a:pt x="843" y="9"/>
                  </a:lnTo>
                  <a:cubicBezTo>
                    <a:pt x="809" y="3"/>
                    <a:pt x="776" y="0"/>
                    <a:pt x="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2"/>
            <p:cNvSpPr/>
            <p:nvPr/>
          </p:nvSpPr>
          <p:spPr>
            <a:xfrm>
              <a:off x="4948575" y="583075"/>
              <a:ext cx="315050" cy="956150"/>
            </a:xfrm>
            <a:custGeom>
              <a:avLst/>
              <a:gdLst/>
              <a:ahLst/>
              <a:cxnLst/>
              <a:rect l="l" t="t" r="r" b="b"/>
              <a:pathLst>
                <a:path w="12602" h="38246" extrusionOk="0">
                  <a:moveTo>
                    <a:pt x="8076" y="0"/>
                  </a:moveTo>
                  <a:lnTo>
                    <a:pt x="1" y="1110"/>
                  </a:lnTo>
                  <a:lnTo>
                    <a:pt x="3106" y="26754"/>
                  </a:lnTo>
                  <a:lnTo>
                    <a:pt x="1598" y="36471"/>
                  </a:lnTo>
                  <a:lnTo>
                    <a:pt x="11181" y="38246"/>
                  </a:lnTo>
                  <a:lnTo>
                    <a:pt x="11936" y="33454"/>
                  </a:lnTo>
                  <a:cubicBezTo>
                    <a:pt x="12601" y="29150"/>
                    <a:pt x="12512" y="24758"/>
                    <a:pt x="11669" y="20498"/>
                  </a:cubicBezTo>
                  <a:lnTo>
                    <a:pt x="807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5022900" y="1233225"/>
              <a:ext cx="146425" cy="22050"/>
            </a:xfrm>
            <a:custGeom>
              <a:avLst/>
              <a:gdLst/>
              <a:ahLst/>
              <a:cxnLst/>
              <a:rect l="l" t="t" r="r" b="b"/>
              <a:pathLst>
                <a:path w="5857" h="882" extrusionOk="0">
                  <a:moveTo>
                    <a:pt x="4682" y="1"/>
                  </a:moveTo>
                  <a:cubicBezTo>
                    <a:pt x="3138" y="1"/>
                    <a:pt x="1599" y="228"/>
                    <a:pt x="89" y="660"/>
                  </a:cubicBezTo>
                  <a:cubicBezTo>
                    <a:pt x="0" y="704"/>
                    <a:pt x="0" y="881"/>
                    <a:pt x="133" y="881"/>
                  </a:cubicBezTo>
                  <a:lnTo>
                    <a:pt x="178" y="881"/>
                  </a:lnTo>
                  <a:cubicBezTo>
                    <a:pt x="1699" y="425"/>
                    <a:pt x="3318" y="197"/>
                    <a:pt x="4923" y="197"/>
                  </a:cubicBezTo>
                  <a:cubicBezTo>
                    <a:pt x="5190" y="197"/>
                    <a:pt x="5458" y="203"/>
                    <a:pt x="5724" y="216"/>
                  </a:cubicBezTo>
                  <a:cubicBezTo>
                    <a:pt x="5748" y="228"/>
                    <a:pt x="5768" y="233"/>
                    <a:pt x="5786" y="233"/>
                  </a:cubicBezTo>
                  <a:cubicBezTo>
                    <a:pt x="5833" y="233"/>
                    <a:pt x="5857" y="192"/>
                    <a:pt x="5857" y="127"/>
                  </a:cubicBezTo>
                  <a:cubicBezTo>
                    <a:pt x="5857" y="83"/>
                    <a:pt x="5813" y="38"/>
                    <a:pt x="5768" y="38"/>
                  </a:cubicBezTo>
                  <a:cubicBezTo>
                    <a:pt x="5406" y="13"/>
                    <a:pt x="5044" y="1"/>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4897550" y="357800"/>
              <a:ext cx="252925" cy="263000"/>
            </a:xfrm>
            <a:custGeom>
              <a:avLst/>
              <a:gdLst/>
              <a:ahLst/>
              <a:cxnLst/>
              <a:rect l="l" t="t" r="r" b="b"/>
              <a:pathLst>
                <a:path w="10117" h="10520" extrusionOk="0">
                  <a:moveTo>
                    <a:pt x="5898" y="1"/>
                  </a:moveTo>
                  <a:cubicBezTo>
                    <a:pt x="5885" y="1"/>
                    <a:pt x="5871" y="2"/>
                    <a:pt x="5857" y="5"/>
                  </a:cubicBezTo>
                  <a:cubicBezTo>
                    <a:pt x="4837" y="182"/>
                    <a:pt x="5502" y="5906"/>
                    <a:pt x="5502" y="5906"/>
                  </a:cubicBezTo>
                  <a:cubicBezTo>
                    <a:pt x="5502" y="5906"/>
                    <a:pt x="4512" y="267"/>
                    <a:pt x="3507" y="267"/>
                  </a:cubicBezTo>
                  <a:cubicBezTo>
                    <a:pt x="3492" y="267"/>
                    <a:pt x="3477" y="268"/>
                    <a:pt x="3461" y="271"/>
                  </a:cubicBezTo>
                  <a:cubicBezTo>
                    <a:pt x="2485" y="448"/>
                    <a:pt x="3240" y="6305"/>
                    <a:pt x="3240" y="6305"/>
                  </a:cubicBezTo>
                  <a:cubicBezTo>
                    <a:pt x="3240" y="6305"/>
                    <a:pt x="2272" y="1069"/>
                    <a:pt x="1343" y="1069"/>
                  </a:cubicBezTo>
                  <a:cubicBezTo>
                    <a:pt x="1340" y="1069"/>
                    <a:pt x="1336" y="1069"/>
                    <a:pt x="1332" y="1070"/>
                  </a:cubicBezTo>
                  <a:cubicBezTo>
                    <a:pt x="1" y="1114"/>
                    <a:pt x="2042" y="10520"/>
                    <a:pt x="2042" y="10520"/>
                  </a:cubicBezTo>
                  <a:lnTo>
                    <a:pt x="10117" y="9011"/>
                  </a:lnTo>
                  <a:cubicBezTo>
                    <a:pt x="10117" y="9011"/>
                    <a:pt x="9096" y="2134"/>
                    <a:pt x="8608" y="715"/>
                  </a:cubicBezTo>
                  <a:cubicBezTo>
                    <a:pt x="8506" y="381"/>
                    <a:pt x="8344" y="167"/>
                    <a:pt x="8177" y="167"/>
                  </a:cubicBezTo>
                  <a:cubicBezTo>
                    <a:pt x="7768" y="167"/>
                    <a:pt x="7329" y="1468"/>
                    <a:pt x="7676" y="5506"/>
                  </a:cubicBezTo>
                  <a:cubicBezTo>
                    <a:pt x="7676" y="5506"/>
                    <a:pt x="6773" y="1"/>
                    <a:pt x="589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4868725" y="519300"/>
              <a:ext cx="86525" cy="107050"/>
            </a:xfrm>
            <a:custGeom>
              <a:avLst/>
              <a:gdLst/>
              <a:ahLst/>
              <a:cxnLst/>
              <a:rect l="l" t="t" r="r" b="b"/>
              <a:pathLst>
                <a:path w="3461" h="4282" extrusionOk="0">
                  <a:moveTo>
                    <a:pt x="762" y="0"/>
                  </a:moveTo>
                  <a:cubicBezTo>
                    <a:pt x="617" y="0"/>
                    <a:pt x="505" y="46"/>
                    <a:pt x="444" y="156"/>
                  </a:cubicBezTo>
                  <a:cubicBezTo>
                    <a:pt x="0" y="999"/>
                    <a:pt x="3461" y="4282"/>
                    <a:pt x="3461" y="4282"/>
                  </a:cubicBezTo>
                  <a:lnTo>
                    <a:pt x="3372" y="1398"/>
                  </a:lnTo>
                  <a:cubicBezTo>
                    <a:pt x="3372" y="1398"/>
                    <a:pt x="1561" y="0"/>
                    <a:pt x="76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4886475" y="1466000"/>
              <a:ext cx="370475" cy="336100"/>
            </a:xfrm>
            <a:custGeom>
              <a:avLst/>
              <a:gdLst/>
              <a:ahLst/>
              <a:cxnLst/>
              <a:rect l="l" t="t" r="r" b="b"/>
              <a:pathLst>
                <a:path w="14819" h="13444" extrusionOk="0">
                  <a:moveTo>
                    <a:pt x="3727" y="0"/>
                  </a:moveTo>
                  <a:lnTo>
                    <a:pt x="0" y="13444"/>
                  </a:lnTo>
                  <a:lnTo>
                    <a:pt x="11846" y="13311"/>
                  </a:lnTo>
                  <a:lnTo>
                    <a:pt x="14819" y="1864"/>
                  </a:lnTo>
                  <a:lnTo>
                    <a:pt x="37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4882025" y="1762750"/>
              <a:ext cx="205225" cy="41575"/>
            </a:xfrm>
            <a:custGeom>
              <a:avLst/>
              <a:gdLst/>
              <a:ahLst/>
              <a:cxnLst/>
              <a:rect l="l" t="t" r="r" b="b"/>
              <a:pathLst>
                <a:path w="8209" h="1663" extrusionOk="0">
                  <a:moveTo>
                    <a:pt x="5131" y="0"/>
                  </a:moveTo>
                  <a:cubicBezTo>
                    <a:pt x="5035" y="0"/>
                    <a:pt x="4992" y="161"/>
                    <a:pt x="5103" y="198"/>
                  </a:cubicBezTo>
                  <a:lnTo>
                    <a:pt x="7809" y="1175"/>
                  </a:lnTo>
                  <a:cubicBezTo>
                    <a:pt x="7898" y="1219"/>
                    <a:pt x="7854" y="1352"/>
                    <a:pt x="7765" y="1352"/>
                  </a:cubicBezTo>
                  <a:lnTo>
                    <a:pt x="178" y="1441"/>
                  </a:lnTo>
                  <a:cubicBezTo>
                    <a:pt x="1" y="1441"/>
                    <a:pt x="1" y="1663"/>
                    <a:pt x="178" y="1663"/>
                  </a:cubicBezTo>
                  <a:lnTo>
                    <a:pt x="7765" y="1574"/>
                  </a:lnTo>
                  <a:cubicBezTo>
                    <a:pt x="8120" y="1574"/>
                    <a:pt x="8209" y="1086"/>
                    <a:pt x="7854" y="997"/>
                  </a:cubicBezTo>
                  <a:lnTo>
                    <a:pt x="5192" y="21"/>
                  </a:lnTo>
                  <a:cubicBezTo>
                    <a:pt x="5170" y="6"/>
                    <a:pt x="5149"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3891525" y="708425"/>
              <a:ext cx="320575" cy="963900"/>
            </a:xfrm>
            <a:custGeom>
              <a:avLst/>
              <a:gdLst/>
              <a:ahLst/>
              <a:cxnLst/>
              <a:rect l="l" t="t" r="r" b="b"/>
              <a:pathLst>
                <a:path w="12823" h="38556" extrusionOk="0">
                  <a:moveTo>
                    <a:pt x="8519" y="0"/>
                  </a:moveTo>
                  <a:lnTo>
                    <a:pt x="355" y="355"/>
                  </a:lnTo>
                  <a:lnTo>
                    <a:pt x="44" y="21164"/>
                  </a:lnTo>
                  <a:cubicBezTo>
                    <a:pt x="0" y="25512"/>
                    <a:pt x="666" y="29860"/>
                    <a:pt x="2130" y="33986"/>
                  </a:cubicBezTo>
                  <a:lnTo>
                    <a:pt x="3727" y="38556"/>
                  </a:lnTo>
                  <a:lnTo>
                    <a:pt x="12822" y="35139"/>
                  </a:lnTo>
                  <a:lnTo>
                    <a:pt x="9628" y="25822"/>
                  </a:lnTo>
                  <a:lnTo>
                    <a:pt x="851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2"/>
            <p:cNvSpPr/>
            <p:nvPr/>
          </p:nvSpPr>
          <p:spPr>
            <a:xfrm>
              <a:off x="3986900" y="1349825"/>
              <a:ext cx="147550" cy="16375"/>
            </a:xfrm>
            <a:custGeom>
              <a:avLst/>
              <a:gdLst/>
              <a:ahLst/>
              <a:cxnLst/>
              <a:rect l="l" t="t" r="r" b="b"/>
              <a:pathLst>
                <a:path w="5902" h="655" extrusionOk="0">
                  <a:moveTo>
                    <a:pt x="4144" y="0"/>
                  </a:moveTo>
                  <a:cubicBezTo>
                    <a:pt x="2795" y="0"/>
                    <a:pt x="1453" y="150"/>
                    <a:pt x="134" y="432"/>
                  </a:cubicBezTo>
                  <a:cubicBezTo>
                    <a:pt x="1" y="477"/>
                    <a:pt x="45" y="654"/>
                    <a:pt x="178" y="654"/>
                  </a:cubicBezTo>
                  <a:cubicBezTo>
                    <a:pt x="1498" y="371"/>
                    <a:pt x="2818" y="222"/>
                    <a:pt x="4137" y="222"/>
                  </a:cubicBezTo>
                  <a:cubicBezTo>
                    <a:pt x="4681" y="222"/>
                    <a:pt x="5225" y="248"/>
                    <a:pt x="5769" y="299"/>
                  </a:cubicBezTo>
                  <a:cubicBezTo>
                    <a:pt x="5857" y="299"/>
                    <a:pt x="5902" y="255"/>
                    <a:pt x="5902" y="166"/>
                  </a:cubicBezTo>
                  <a:cubicBezTo>
                    <a:pt x="5902" y="122"/>
                    <a:pt x="5857" y="77"/>
                    <a:pt x="5813" y="77"/>
                  </a:cubicBezTo>
                  <a:cubicBezTo>
                    <a:pt x="5256" y="26"/>
                    <a:pt x="4699" y="0"/>
                    <a:pt x="4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2"/>
            <p:cNvSpPr/>
            <p:nvPr/>
          </p:nvSpPr>
          <p:spPr>
            <a:xfrm>
              <a:off x="3895950" y="473275"/>
              <a:ext cx="217250" cy="245150"/>
            </a:xfrm>
            <a:custGeom>
              <a:avLst/>
              <a:gdLst/>
              <a:ahLst/>
              <a:cxnLst/>
              <a:rect l="l" t="t" r="r" b="b"/>
              <a:pathLst>
                <a:path w="8690" h="9806" extrusionOk="0">
                  <a:moveTo>
                    <a:pt x="5192" y="0"/>
                  </a:moveTo>
                  <a:cubicBezTo>
                    <a:pt x="4171" y="0"/>
                    <a:pt x="4127" y="5857"/>
                    <a:pt x="4127" y="5857"/>
                  </a:cubicBezTo>
                  <a:cubicBezTo>
                    <a:pt x="4127" y="5857"/>
                    <a:pt x="3816" y="133"/>
                    <a:pt x="2796" y="133"/>
                  </a:cubicBezTo>
                  <a:cubicBezTo>
                    <a:pt x="1864" y="133"/>
                    <a:pt x="1953" y="5857"/>
                    <a:pt x="1953" y="5857"/>
                  </a:cubicBezTo>
                  <a:cubicBezTo>
                    <a:pt x="1586" y="1944"/>
                    <a:pt x="966" y="706"/>
                    <a:pt x="558" y="706"/>
                  </a:cubicBezTo>
                  <a:cubicBezTo>
                    <a:pt x="374" y="706"/>
                    <a:pt x="233" y="958"/>
                    <a:pt x="178" y="1331"/>
                  </a:cubicBezTo>
                  <a:cubicBezTo>
                    <a:pt x="1" y="2795"/>
                    <a:pt x="178" y="9761"/>
                    <a:pt x="178" y="9761"/>
                  </a:cubicBezTo>
                  <a:lnTo>
                    <a:pt x="8386" y="9805"/>
                  </a:lnTo>
                  <a:cubicBezTo>
                    <a:pt x="8386" y="9805"/>
                    <a:pt x="8690" y="396"/>
                    <a:pt x="7496" y="396"/>
                  </a:cubicBezTo>
                  <a:cubicBezTo>
                    <a:pt x="7482" y="396"/>
                    <a:pt x="7468" y="397"/>
                    <a:pt x="7454" y="399"/>
                  </a:cubicBezTo>
                  <a:cubicBezTo>
                    <a:pt x="6478" y="532"/>
                    <a:pt x="6478" y="5857"/>
                    <a:pt x="6478" y="5857"/>
                  </a:cubicBezTo>
                  <a:cubicBezTo>
                    <a:pt x="6478" y="5857"/>
                    <a:pt x="6168" y="0"/>
                    <a:pt x="51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4090050" y="607850"/>
              <a:ext cx="79900" cy="117225"/>
            </a:xfrm>
            <a:custGeom>
              <a:avLst/>
              <a:gdLst/>
              <a:ahLst/>
              <a:cxnLst/>
              <a:rect l="l" t="t" r="r" b="b"/>
              <a:pathLst>
                <a:path w="3196" h="4689" extrusionOk="0">
                  <a:moveTo>
                    <a:pt x="2369" y="0"/>
                  </a:moveTo>
                  <a:cubicBezTo>
                    <a:pt x="1635" y="0"/>
                    <a:pt x="1" y="1805"/>
                    <a:pt x="1" y="1805"/>
                  </a:cubicBezTo>
                  <a:lnTo>
                    <a:pt x="400" y="4689"/>
                  </a:lnTo>
                  <a:cubicBezTo>
                    <a:pt x="400" y="4689"/>
                    <a:pt x="3195" y="873"/>
                    <a:pt x="2619" y="119"/>
                  </a:cubicBezTo>
                  <a:cubicBezTo>
                    <a:pt x="2558" y="36"/>
                    <a:pt x="2472" y="0"/>
                    <a:pt x="236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3954750" y="1573600"/>
              <a:ext cx="404875" cy="356075"/>
            </a:xfrm>
            <a:custGeom>
              <a:avLst/>
              <a:gdLst/>
              <a:ahLst/>
              <a:cxnLst/>
              <a:rect l="l" t="t" r="r" b="b"/>
              <a:pathLst>
                <a:path w="16195" h="14243" extrusionOk="0">
                  <a:moveTo>
                    <a:pt x="10781" y="0"/>
                  </a:moveTo>
                  <a:lnTo>
                    <a:pt x="0" y="3239"/>
                  </a:lnTo>
                  <a:lnTo>
                    <a:pt x="4392" y="14242"/>
                  </a:lnTo>
                  <a:lnTo>
                    <a:pt x="16194" y="12822"/>
                  </a:lnTo>
                  <a:lnTo>
                    <a:pt x="10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4151075" y="1854050"/>
              <a:ext cx="203000" cy="47875"/>
            </a:xfrm>
            <a:custGeom>
              <a:avLst/>
              <a:gdLst/>
              <a:ahLst/>
              <a:cxnLst/>
              <a:rect l="l" t="t" r="r" b="b"/>
              <a:pathLst>
                <a:path w="8120" h="1915" extrusionOk="0">
                  <a:moveTo>
                    <a:pt x="2881" y="0"/>
                  </a:moveTo>
                  <a:cubicBezTo>
                    <a:pt x="2868" y="0"/>
                    <a:pt x="2854" y="2"/>
                    <a:pt x="2840" y="7"/>
                  </a:cubicBezTo>
                  <a:lnTo>
                    <a:pt x="311" y="1338"/>
                  </a:lnTo>
                  <a:cubicBezTo>
                    <a:pt x="0" y="1471"/>
                    <a:pt x="133" y="1915"/>
                    <a:pt x="444" y="1915"/>
                  </a:cubicBezTo>
                  <a:lnTo>
                    <a:pt x="488" y="1915"/>
                  </a:lnTo>
                  <a:lnTo>
                    <a:pt x="8031" y="1028"/>
                  </a:lnTo>
                  <a:cubicBezTo>
                    <a:pt x="8119" y="1028"/>
                    <a:pt x="8119" y="939"/>
                    <a:pt x="8119" y="895"/>
                  </a:cubicBezTo>
                  <a:cubicBezTo>
                    <a:pt x="8119" y="850"/>
                    <a:pt x="8075" y="806"/>
                    <a:pt x="8031" y="806"/>
                  </a:cubicBezTo>
                  <a:lnTo>
                    <a:pt x="488" y="1693"/>
                  </a:lnTo>
                  <a:cubicBezTo>
                    <a:pt x="474" y="1698"/>
                    <a:pt x="460" y="1700"/>
                    <a:pt x="448" y="1700"/>
                  </a:cubicBezTo>
                  <a:cubicBezTo>
                    <a:pt x="347" y="1700"/>
                    <a:pt x="320" y="1555"/>
                    <a:pt x="399" y="1516"/>
                  </a:cubicBezTo>
                  <a:lnTo>
                    <a:pt x="2928" y="229"/>
                  </a:lnTo>
                  <a:cubicBezTo>
                    <a:pt x="3047" y="150"/>
                    <a:pt x="2989" y="0"/>
                    <a:pt x="2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1074150" y="2543025"/>
              <a:ext cx="1042675" cy="1310850"/>
            </a:xfrm>
            <a:custGeom>
              <a:avLst/>
              <a:gdLst/>
              <a:ahLst/>
              <a:cxnLst/>
              <a:rect l="l" t="t" r="r" b="b"/>
              <a:pathLst>
                <a:path w="41707" h="52434" extrusionOk="0">
                  <a:moveTo>
                    <a:pt x="39532" y="1"/>
                  </a:moveTo>
                  <a:cubicBezTo>
                    <a:pt x="39532" y="1"/>
                    <a:pt x="30259" y="932"/>
                    <a:pt x="26045" y="5680"/>
                  </a:cubicBezTo>
                  <a:lnTo>
                    <a:pt x="18635" y="33809"/>
                  </a:lnTo>
                  <a:lnTo>
                    <a:pt x="6256" y="16994"/>
                  </a:lnTo>
                  <a:lnTo>
                    <a:pt x="1" y="21697"/>
                  </a:lnTo>
                  <a:lnTo>
                    <a:pt x="10915" y="47164"/>
                  </a:lnTo>
                  <a:cubicBezTo>
                    <a:pt x="12431" y="50654"/>
                    <a:pt x="15693" y="52433"/>
                    <a:pt x="18956" y="52433"/>
                  </a:cubicBezTo>
                  <a:cubicBezTo>
                    <a:pt x="21997" y="52433"/>
                    <a:pt x="25039" y="50887"/>
                    <a:pt x="26666" y="47741"/>
                  </a:cubicBezTo>
                  <a:lnTo>
                    <a:pt x="41706" y="18901"/>
                  </a:lnTo>
                  <a:lnTo>
                    <a:pt x="3953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1547775" y="2517525"/>
              <a:ext cx="618950" cy="942825"/>
            </a:xfrm>
            <a:custGeom>
              <a:avLst/>
              <a:gdLst/>
              <a:ahLst/>
              <a:cxnLst/>
              <a:rect l="l" t="t" r="r" b="b"/>
              <a:pathLst>
                <a:path w="24758" h="37713" extrusionOk="0">
                  <a:moveTo>
                    <a:pt x="21963" y="0"/>
                  </a:moveTo>
                  <a:cubicBezTo>
                    <a:pt x="21963" y="0"/>
                    <a:pt x="11314" y="1952"/>
                    <a:pt x="7100" y="6700"/>
                  </a:cubicBezTo>
                  <a:lnTo>
                    <a:pt x="1" y="30037"/>
                  </a:lnTo>
                  <a:lnTo>
                    <a:pt x="15884" y="37713"/>
                  </a:lnTo>
                  <a:lnTo>
                    <a:pt x="24758" y="18812"/>
                  </a:lnTo>
                  <a:lnTo>
                    <a:pt x="21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700350" y="2843625"/>
              <a:ext cx="530225" cy="274000"/>
            </a:xfrm>
            <a:custGeom>
              <a:avLst/>
              <a:gdLst/>
              <a:ahLst/>
              <a:cxnLst/>
              <a:rect l="l" t="t" r="r" b="b"/>
              <a:pathLst>
                <a:path w="21209" h="10960" extrusionOk="0">
                  <a:moveTo>
                    <a:pt x="17526" y="0"/>
                  </a:moveTo>
                  <a:lnTo>
                    <a:pt x="1" y="10959"/>
                  </a:lnTo>
                  <a:lnTo>
                    <a:pt x="14953" y="9673"/>
                  </a:lnTo>
                  <a:lnTo>
                    <a:pt x="21208" y="4970"/>
                  </a:lnTo>
                  <a:lnTo>
                    <a:pt x="17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1109775" y="2935050"/>
              <a:ext cx="60900" cy="53250"/>
            </a:xfrm>
            <a:custGeom>
              <a:avLst/>
              <a:gdLst/>
              <a:ahLst/>
              <a:cxnLst/>
              <a:rect l="l" t="t" r="r" b="b"/>
              <a:pathLst>
                <a:path w="2436" h="2130" extrusionOk="0">
                  <a:moveTo>
                    <a:pt x="1216" y="0"/>
                  </a:moveTo>
                  <a:cubicBezTo>
                    <a:pt x="576" y="0"/>
                    <a:pt x="1" y="590"/>
                    <a:pt x="173" y="1313"/>
                  </a:cubicBezTo>
                  <a:cubicBezTo>
                    <a:pt x="299" y="1844"/>
                    <a:pt x="757" y="2130"/>
                    <a:pt x="1218" y="2130"/>
                  </a:cubicBezTo>
                  <a:cubicBezTo>
                    <a:pt x="1566" y="2130"/>
                    <a:pt x="1915" y="1967"/>
                    <a:pt x="2125" y="1623"/>
                  </a:cubicBezTo>
                  <a:cubicBezTo>
                    <a:pt x="2436" y="1135"/>
                    <a:pt x="2302" y="470"/>
                    <a:pt x="1770" y="159"/>
                  </a:cubicBezTo>
                  <a:cubicBezTo>
                    <a:pt x="1591" y="50"/>
                    <a:pt x="1401" y="0"/>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687050" y="2827525"/>
              <a:ext cx="451450" cy="290100"/>
            </a:xfrm>
            <a:custGeom>
              <a:avLst/>
              <a:gdLst/>
              <a:ahLst/>
              <a:cxnLst/>
              <a:rect l="l" t="t" r="r" b="b"/>
              <a:pathLst>
                <a:path w="18058" h="11604" extrusionOk="0">
                  <a:moveTo>
                    <a:pt x="16737" y="1"/>
                  </a:moveTo>
                  <a:cubicBezTo>
                    <a:pt x="16431" y="1"/>
                    <a:pt x="16120" y="80"/>
                    <a:pt x="15840" y="245"/>
                  </a:cubicBezTo>
                  <a:lnTo>
                    <a:pt x="843" y="9562"/>
                  </a:lnTo>
                  <a:cubicBezTo>
                    <a:pt x="178" y="10006"/>
                    <a:pt x="0" y="10938"/>
                    <a:pt x="533" y="11603"/>
                  </a:cubicBezTo>
                  <a:lnTo>
                    <a:pt x="18058" y="644"/>
                  </a:lnTo>
                  <a:cubicBezTo>
                    <a:pt x="17751" y="226"/>
                    <a:pt x="17252" y="1"/>
                    <a:pt x="16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1018700" y="3025525"/>
              <a:ext cx="10000" cy="84325"/>
            </a:xfrm>
            <a:custGeom>
              <a:avLst/>
              <a:gdLst/>
              <a:ahLst/>
              <a:cxnLst/>
              <a:rect l="l" t="t" r="r" b="b"/>
              <a:pathLst>
                <a:path w="400" h="3373" extrusionOk="0">
                  <a:moveTo>
                    <a:pt x="311" y="1"/>
                  </a:moveTo>
                  <a:cubicBezTo>
                    <a:pt x="222" y="1"/>
                    <a:pt x="178" y="45"/>
                    <a:pt x="178" y="89"/>
                  </a:cubicBezTo>
                  <a:lnTo>
                    <a:pt x="0" y="3284"/>
                  </a:lnTo>
                  <a:cubicBezTo>
                    <a:pt x="0" y="3328"/>
                    <a:pt x="45" y="3373"/>
                    <a:pt x="89" y="3373"/>
                  </a:cubicBezTo>
                  <a:cubicBezTo>
                    <a:pt x="178" y="3373"/>
                    <a:pt x="222" y="3328"/>
                    <a:pt x="222" y="3284"/>
                  </a:cubicBezTo>
                  <a:lnTo>
                    <a:pt x="399" y="134"/>
                  </a:lnTo>
                  <a:cubicBezTo>
                    <a:pt x="399" y="45"/>
                    <a:pt x="355"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969875" y="3035525"/>
              <a:ext cx="11125" cy="85425"/>
            </a:xfrm>
            <a:custGeom>
              <a:avLst/>
              <a:gdLst/>
              <a:ahLst/>
              <a:cxnLst/>
              <a:rect l="l" t="t" r="r" b="b"/>
              <a:pathLst>
                <a:path w="445" h="3417" extrusionOk="0">
                  <a:moveTo>
                    <a:pt x="312" y="0"/>
                  </a:moveTo>
                  <a:cubicBezTo>
                    <a:pt x="267" y="0"/>
                    <a:pt x="223" y="44"/>
                    <a:pt x="223" y="133"/>
                  </a:cubicBezTo>
                  <a:lnTo>
                    <a:pt x="45" y="3283"/>
                  </a:lnTo>
                  <a:cubicBezTo>
                    <a:pt x="1" y="3372"/>
                    <a:pt x="90" y="3416"/>
                    <a:pt x="134" y="3416"/>
                  </a:cubicBezTo>
                  <a:cubicBezTo>
                    <a:pt x="178" y="3416"/>
                    <a:pt x="223" y="3372"/>
                    <a:pt x="267" y="3328"/>
                  </a:cubicBezTo>
                  <a:lnTo>
                    <a:pt x="445" y="133"/>
                  </a:lnTo>
                  <a:cubicBezTo>
                    <a:pt x="445" y="89"/>
                    <a:pt x="400" y="44"/>
                    <a:pt x="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922200" y="3046600"/>
              <a:ext cx="11100" cy="84325"/>
            </a:xfrm>
            <a:custGeom>
              <a:avLst/>
              <a:gdLst/>
              <a:ahLst/>
              <a:cxnLst/>
              <a:rect l="l" t="t" r="r" b="b"/>
              <a:pathLst>
                <a:path w="444" h="3373" extrusionOk="0">
                  <a:moveTo>
                    <a:pt x="311" y="1"/>
                  </a:moveTo>
                  <a:cubicBezTo>
                    <a:pt x="266" y="1"/>
                    <a:pt x="222" y="45"/>
                    <a:pt x="222" y="89"/>
                  </a:cubicBezTo>
                  <a:lnTo>
                    <a:pt x="0" y="3284"/>
                  </a:lnTo>
                  <a:cubicBezTo>
                    <a:pt x="0" y="3328"/>
                    <a:pt x="45" y="3373"/>
                    <a:pt x="133" y="3373"/>
                  </a:cubicBezTo>
                  <a:cubicBezTo>
                    <a:pt x="178" y="3373"/>
                    <a:pt x="222" y="3328"/>
                    <a:pt x="222" y="3284"/>
                  </a:cubicBezTo>
                  <a:lnTo>
                    <a:pt x="444" y="134"/>
                  </a:lnTo>
                  <a:cubicBezTo>
                    <a:pt x="444" y="45"/>
                    <a:pt x="399"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1689750" y="2721600"/>
              <a:ext cx="149775" cy="81000"/>
            </a:xfrm>
            <a:custGeom>
              <a:avLst/>
              <a:gdLst/>
              <a:ahLst/>
              <a:cxnLst/>
              <a:rect l="l" t="t" r="r" b="b"/>
              <a:pathLst>
                <a:path w="5991" h="3240" extrusionOk="0">
                  <a:moveTo>
                    <a:pt x="5147" y="1"/>
                  </a:moveTo>
                  <a:lnTo>
                    <a:pt x="711" y="888"/>
                  </a:lnTo>
                  <a:lnTo>
                    <a:pt x="622" y="1110"/>
                  </a:lnTo>
                  <a:lnTo>
                    <a:pt x="5192" y="223"/>
                  </a:lnTo>
                  <a:lnTo>
                    <a:pt x="5236" y="223"/>
                  </a:lnTo>
                  <a:cubicBezTo>
                    <a:pt x="5325" y="223"/>
                    <a:pt x="5369" y="223"/>
                    <a:pt x="5414" y="267"/>
                  </a:cubicBezTo>
                  <a:cubicBezTo>
                    <a:pt x="5502" y="312"/>
                    <a:pt x="5547" y="356"/>
                    <a:pt x="5547" y="445"/>
                  </a:cubicBezTo>
                  <a:lnTo>
                    <a:pt x="5769" y="1598"/>
                  </a:lnTo>
                  <a:cubicBezTo>
                    <a:pt x="5769" y="1687"/>
                    <a:pt x="5769" y="1776"/>
                    <a:pt x="5724" y="1820"/>
                  </a:cubicBezTo>
                  <a:cubicBezTo>
                    <a:pt x="5680" y="1909"/>
                    <a:pt x="5591" y="1953"/>
                    <a:pt x="5547" y="1953"/>
                  </a:cubicBezTo>
                  <a:lnTo>
                    <a:pt x="45" y="3018"/>
                  </a:lnTo>
                  <a:lnTo>
                    <a:pt x="1" y="3240"/>
                  </a:lnTo>
                  <a:lnTo>
                    <a:pt x="5591" y="2131"/>
                  </a:lnTo>
                  <a:cubicBezTo>
                    <a:pt x="5680" y="2131"/>
                    <a:pt x="5813" y="2042"/>
                    <a:pt x="5902" y="1953"/>
                  </a:cubicBezTo>
                  <a:cubicBezTo>
                    <a:pt x="5946" y="1820"/>
                    <a:pt x="5990" y="1687"/>
                    <a:pt x="5946" y="1554"/>
                  </a:cubicBezTo>
                  <a:lnTo>
                    <a:pt x="5724" y="400"/>
                  </a:lnTo>
                  <a:cubicBezTo>
                    <a:pt x="5724" y="267"/>
                    <a:pt x="5635" y="178"/>
                    <a:pt x="5502" y="90"/>
                  </a:cubicBezTo>
                  <a:cubicBezTo>
                    <a:pt x="5414" y="1"/>
                    <a:pt x="5281" y="1"/>
                    <a:pt x="5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1536225" y="3385750"/>
              <a:ext cx="114725" cy="155575"/>
            </a:xfrm>
            <a:custGeom>
              <a:avLst/>
              <a:gdLst/>
              <a:ahLst/>
              <a:cxnLst/>
              <a:rect l="l" t="t" r="r" b="b"/>
              <a:pathLst>
                <a:path w="4589" h="6223" extrusionOk="0">
                  <a:moveTo>
                    <a:pt x="149" y="1"/>
                  </a:moveTo>
                  <a:cubicBezTo>
                    <a:pt x="71" y="1"/>
                    <a:pt x="1" y="95"/>
                    <a:pt x="63" y="189"/>
                  </a:cubicBezTo>
                  <a:lnTo>
                    <a:pt x="4367" y="6179"/>
                  </a:lnTo>
                  <a:cubicBezTo>
                    <a:pt x="4367" y="6223"/>
                    <a:pt x="4411" y="6223"/>
                    <a:pt x="4456" y="6223"/>
                  </a:cubicBezTo>
                  <a:cubicBezTo>
                    <a:pt x="4545" y="6223"/>
                    <a:pt x="4589" y="6134"/>
                    <a:pt x="4545" y="6045"/>
                  </a:cubicBezTo>
                  <a:lnTo>
                    <a:pt x="241" y="56"/>
                  </a:lnTo>
                  <a:cubicBezTo>
                    <a:pt x="215" y="17"/>
                    <a:pt x="181"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1074150" y="2967850"/>
              <a:ext cx="289525" cy="328350"/>
            </a:xfrm>
            <a:custGeom>
              <a:avLst/>
              <a:gdLst/>
              <a:ahLst/>
              <a:cxnLst/>
              <a:rect l="l" t="t" r="r" b="b"/>
              <a:pathLst>
                <a:path w="11581" h="13134" extrusionOk="0">
                  <a:moveTo>
                    <a:pt x="6256" y="1"/>
                  </a:moveTo>
                  <a:lnTo>
                    <a:pt x="1" y="4704"/>
                  </a:lnTo>
                  <a:lnTo>
                    <a:pt x="3639" y="13134"/>
                  </a:lnTo>
                  <a:lnTo>
                    <a:pt x="11581" y="7144"/>
                  </a:lnTo>
                  <a:lnTo>
                    <a:pt x="6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1953750" y="2496600"/>
              <a:ext cx="754275" cy="2270400"/>
            </a:xfrm>
            <a:custGeom>
              <a:avLst/>
              <a:gdLst/>
              <a:ahLst/>
              <a:cxnLst/>
              <a:rect l="l" t="t" r="r" b="b"/>
              <a:pathLst>
                <a:path w="30171" h="90816" extrusionOk="0">
                  <a:moveTo>
                    <a:pt x="12940" y="0"/>
                  </a:moveTo>
                  <a:cubicBezTo>
                    <a:pt x="7679" y="0"/>
                    <a:pt x="1243" y="3011"/>
                    <a:pt x="1243" y="3011"/>
                  </a:cubicBezTo>
                  <a:lnTo>
                    <a:pt x="2307" y="17520"/>
                  </a:lnTo>
                  <a:lnTo>
                    <a:pt x="14686" y="50618"/>
                  </a:lnTo>
                  <a:lnTo>
                    <a:pt x="0" y="87355"/>
                  </a:lnTo>
                  <a:lnTo>
                    <a:pt x="7055" y="90815"/>
                  </a:lnTo>
                  <a:lnTo>
                    <a:pt x="24491" y="63219"/>
                  </a:lnTo>
                  <a:cubicBezTo>
                    <a:pt x="28884" y="56253"/>
                    <a:pt x="30170" y="47779"/>
                    <a:pt x="28085" y="39837"/>
                  </a:cubicBezTo>
                  <a:lnTo>
                    <a:pt x="18102" y="1725"/>
                  </a:lnTo>
                  <a:cubicBezTo>
                    <a:pt x="16859" y="456"/>
                    <a:pt x="14989" y="0"/>
                    <a:pt x="1294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1952625" y="2496100"/>
              <a:ext cx="708825" cy="964250"/>
            </a:xfrm>
            <a:custGeom>
              <a:avLst/>
              <a:gdLst/>
              <a:ahLst/>
              <a:cxnLst/>
              <a:rect l="l" t="t" r="r" b="b"/>
              <a:pathLst>
                <a:path w="28353" h="38570" extrusionOk="0">
                  <a:moveTo>
                    <a:pt x="10673" y="0"/>
                  </a:moveTo>
                  <a:cubicBezTo>
                    <a:pt x="7651" y="0"/>
                    <a:pt x="3944" y="790"/>
                    <a:pt x="1" y="3431"/>
                  </a:cubicBezTo>
                  <a:lnTo>
                    <a:pt x="800" y="12970"/>
                  </a:lnTo>
                  <a:cubicBezTo>
                    <a:pt x="1110" y="17052"/>
                    <a:pt x="2042" y="21089"/>
                    <a:pt x="3550" y="24949"/>
                  </a:cubicBezTo>
                  <a:lnTo>
                    <a:pt x="8830" y="38570"/>
                  </a:lnTo>
                  <a:lnTo>
                    <a:pt x="28352" y="34799"/>
                  </a:lnTo>
                  <a:lnTo>
                    <a:pt x="18147" y="1745"/>
                  </a:lnTo>
                  <a:cubicBezTo>
                    <a:pt x="18147" y="1745"/>
                    <a:pt x="15166" y="0"/>
                    <a:pt x="10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1883875" y="4680450"/>
              <a:ext cx="441475" cy="406000"/>
            </a:xfrm>
            <a:custGeom>
              <a:avLst/>
              <a:gdLst/>
              <a:ahLst/>
              <a:cxnLst/>
              <a:rect l="l" t="t" r="r" b="b"/>
              <a:pathLst>
                <a:path w="17659" h="16240" extrusionOk="0">
                  <a:moveTo>
                    <a:pt x="2795" y="1"/>
                  </a:moveTo>
                  <a:lnTo>
                    <a:pt x="0" y="5502"/>
                  </a:lnTo>
                  <a:lnTo>
                    <a:pt x="17659" y="16239"/>
                  </a:lnTo>
                  <a:lnTo>
                    <a:pt x="9850" y="3461"/>
                  </a:lnTo>
                  <a:lnTo>
                    <a:pt x="27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1961050" y="4736950"/>
              <a:ext cx="62600" cy="53150"/>
            </a:xfrm>
            <a:custGeom>
              <a:avLst/>
              <a:gdLst/>
              <a:ahLst/>
              <a:cxnLst/>
              <a:rect l="l" t="t" r="r" b="b"/>
              <a:pathLst>
                <a:path w="2504" h="2126" extrusionOk="0">
                  <a:moveTo>
                    <a:pt x="1093" y="1"/>
                  </a:moveTo>
                  <a:cubicBezTo>
                    <a:pt x="551" y="1"/>
                    <a:pt x="106" y="430"/>
                    <a:pt x="63" y="980"/>
                  </a:cubicBezTo>
                  <a:cubicBezTo>
                    <a:pt x="0" y="1643"/>
                    <a:pt x="543" y="2126"/>
                    <a:pt x="1118" y="2126"/>
                  </a:cubicBezTo>
                  <a:cubicBezTo>
                    <a:pt x="1351" y="2126"/>
                    <a:pt x="1589" y="2046"/>
                    <a:pt x="1794" y="1867"/>
                  </a:cubicBezTo>
                  <a:cubicBezTo>
                    <a:pt x="2503" y="1290"/>
                    <a:pt x="2149" y="92"/>
                    <a:pt x="1172" y="4"/>
                  </a:cubicBezTo>
                  <a:cubicBezTo>
                    <a:pt x="1146" y="2"/>
                    <a:pt x="1119"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1875000" y="4818000"/>
              <a:ext cx="450350" cy="289100"/>
            </a:xfrm>
            <a:custGeom>
              <a:avLst/>
              <a:gdLst/>
              <a:ahLst/>
              <a:cxnLst/>
              <a:rect l="l" t="t" r="r" b="b"/>
              <a:pathLst>
                <a:path w="18014" h="11564" extrusionOk="0">
                  <a:moveTo>
                    <a:pt x="355" y="0"/>
                  </a:moveTo>
                  <a:lnTo>
                    <a:pt x="355" y="0"/>
                  </a:lnTo>
                  <a:cubicBezTo>
                    <a:pt x="0" y="799"/>
                    <a:pt x="266" y="1731"/>
                    <a:pt x="1021" y="2174"/>
                  </a:cubicBezTo>
                  <a:lnTo>
                    <a:pt x="16106" y="11359"/>
                  </a:lnTo>
                  <a:cubicBezTo>
                    <a:pt x="16315" y="11498"/>
                    <a:pt x="16551" y="11563"/>
                    <a:pt x="16785" y="11563"/>
                  </a:cubicBezTo>
                  <a:cubicBezTo>
                    <a:pt x="17296" y="11563"/>
                    <a:pt x="17801" y="11255"/>
                    <a:pt x="18014" y="10737"/>
                  </a:cubicBezTo>
                  <a:lnTo>
                    <a:pt x="3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2096825" y="4801225"/>
              <a:ext cx="79600" cy="37875"/>
            </a:xfrm>
            <a:custGeom>
              <a:avLst/>
              <a:gdLst/>
              <a:ahLst/>
              <a:cxnLst/>
              <a:rect l="l" t="t" r="r" b="b"/>
              <a:pathLst>
                <a:path w="3184" h="1515" extrusionOk="0">
                  <a:moveTo>
                    <a:pt x="3008" y="0"/>
                  </a:moveTo>
                  <a:cubicBezTo>
                    <a:pt x="2997" y="0"/>
                    <a:pt x="2985" y="2"/>
                    <a:pt x="2973" y="6"/>
                  </a:cubicBezTo>
                  <a:lnTo>
                    <a:pt x="45" y="1293"/>
                  </a:lnTo>
                  <a:cubicBezTo>
                    <a:pt x="1" y="1293"/>
                    <a:pt x="1" y="1381"/>
                    <a:pt x="1" y="1426"/>
                  </a:cubicBezTo>
                  <a:cubicBezTo>
                    <a:pt x="45" y="1470"/>
                    <a:pt x="90" y="1514"/>
                    <a:pt x="134" y="1514"/>
                  </a:cubicBezTo>
                  <a:cubicBezTo>
                    <a:pt x="134" y="1470"/>
                    <a:pt x="134" y="1470"/>
                    <a:pt x="134" y="1470"/>
                  </a:cubicBezTo>
                  <a:lnTo>
                    <a:pt x="3062" y="228"/>
                  </a:lnTo>
                  <a:cubicBezTo>
                    <a:pt x="3183" y="187"/>
                    <a:pt x="3121" y="0"/>
                    <a:pt x="3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2127900" y="4840000"/>
              <a:ext cx="79500" cy="36800"/>
            </a:xfrm>
            <a:custGeom>
              <a:avLst/>
              <a:gdLst/>
              <a:ahLst/>
              <a:cxnLst/>
              <a:rect l="l" t="t" r="r" b="b"/>
              <a:pathLst>
                <a:path w="3180" h="1472" extrusionOk="0">
                  <a:moveTo>
                    <a:pt x="3015" y="1"/>
                  </a:moveTo>
                  <a:cubicBezTo>
                    <a:pt x="3001" y="1"/>
                    <a:pt x="2987" y="3"/>
                    <a:pt x="2973" y="8"/>
                  </a:cubicBezTo>
                  <a:lnTo>
                    <a:pt x="89" y="1250"/>
                  </a:lnTo>
                  <a:cubicBezTo>
                    <a:pt x="0" y="1294"/>
                    <a:pt x="0" y="1339"/>
                    <a:pt x="0" y="1383"/>
                  </a:cubicBezTo>
                  <a:cubicBezTo>
                    <a:pt x="44" y="1428"/>
                    <a:pt x="89" y="1472"/>
                    <a:pt x="133" y="1472"/>
                  </a:cubicBezTo>
                  <a:lnTo>
                    <a:pt x="178" y="1472"/>
                  </a:lnTo>
                  <a:lnTo>
                    <a:pt x="3061" y="185"/>
                  </a:lnTo>
                  <a:cubicBezTo>
                    <a:pt x="3180" y="146"/>
                    <a:pt x="3123" y="1"/>
                    <a:pt x="3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2157850" y="4877725"/>
              <a:ext cx="80625" cy="36800"/>
            </a:xfrm>
            <a:custGeom>
              <a:avLst/>
              <a:gdLst/>
              <a:ahLst/>
              <a:cxnLst/>
              <a:rect l="l" t="t" r="r" b="b"/>
              <a:pathLst>
                <a:path w="3225" h="1472" extrusionOk="0">
                  <a:moveTo>
                    <a:pt x="3058" y="0"/>
                  </a:moveTo>
                  <a:cubicBezTo>
                    <a:pt x="3045" y="0"/>
                    <a:pt x="3031" y="2"/>
                    <a:pt x="3017" y="7"/>
                  </a:cubicBezTo>
                  <a:lnTo>
                    <a:pt x="133" y="1250"/>
                  </a:lnTo>
                  <a:cubicBezTo>
                    <a:pt x="0" y="1338"/>
                    <a:pt x="44" y="1471"/>
                    <a:pt x="177" y="1471"/>
                  </a:cubicBezTo>
                  <a:lnTo>
                    <a:pt x="222" y="1471"/>
                  </a:lnTo>
                  <a:lnTo>
                    <a:pt x="3106" y="229"/>
                  </a:lnTo>
                  <a:cubicBezTo>
                    <a:pt x="3224" y="150"/>
                    <a:pt x="3167" y="0"/>
                    <a:pt x="30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2034725" y="2612750"/>
              <a:ext cx="230725" cy="92250"/>
            </a:xfrm>
            <a:custGeom>
              <a:avLst/>
              <a:gdLst/>
              <a:ahLst/>
              <a:cxnLst/>
              <a:rect l="l" t="t" r="r" b="b"/>
              <a:pathLst>
                <a:path w="9229" h="3690" extrusionOk="0">
                  <a:moveTo>
                    <a:pt x="8474" y="184"/>
                  </a:moveTo>
                  <a:cubicBezTo>
                    <a:pt x="8519" y="184"/>
                    <a:pt x="8563" y="184"/>
                    <a:pt x="8608" y="229"/>
                  </a:cubicBezTo>
                  <a:cubicBezTo>
                    <a:pt x="8696" y="273"/>
                    <a:pt x="8741" y="362"/>
                    <a:pt x="8741" y="406"/>
                  </a:cubicBezTo>
                  <a:lnTo>
                    <a:pt x="8962" y="1604"/>
                  </a:lnTo>
                  <a:cubicBezTo>
                    <a:pt x="9007" y="1737"/>
                    <a:pt x="8918" y="1915"/>
                    <a:pt x="8741" y="1915"/>
                  </a:cubicBezTo>
                  <a:lnTo>
                    <a:pt x="843" y="3468"/>
                  </a:lnTo>
                  <a:cubicBezTo>
                    <a:pt x="819" y="3474"/>
                    <a:pt x="796" y="3476"/>
                    <a:pt x="774" y="3476"/>
                  </a:cubicBezTo>
                  <a:cubicBezTo>
                    <a:pt x="632" y="3476"/>
                    <a:pt x="527" y="3361"/>
                    <a:pt x="488" y="3246"/>
                  </a:cubicBezTo>
                  <a:lnTo>
                    <a:pt x="266" y="2092"/>
                  </a:lnTo>
                  <a:cubicBezTo>
                    <a:pt x="222" y="1915"/>
                    <a:pt x="311" y="1737"/>
                    <a:pt x="488" y="1737"/>
                  </a:cubicBezTo>
                  <a:lnTo>
                    <a:pt x="8386" y="184"/>
                  </a:lnTo>
                  <a:close/>
                  <a:moveTo>
                    <a:pt x="8467" y="0"/>
                  </a:moveTo>
                  <a:cubicBezTo>
                    <a:pt x="8440" y="0"/>
                    <a:pt x="8413" y="2"/>
                    <a:pt x="8386" y="7"/>
                  </a:cubicBezTo>
                  <a:lnTo>
                    <a:pt x="444" y="1515"/>
                  </a:lnTo>
                  <a:cubicBezTo>
                    <a:pt x="178" y="1604"/>
                    <a:pt x="0" y="1826"/>
                    <a:pt x="45" y="2092"/>
                  </a:cubicBezTo>
                  <a:lnTo>
                    <a:pt x="311" y="3290"/>
                  </a:lnTo>
                  <a:cubicBezTo>
                    <a:pt x="355" y="3512"/>
                    <a:pt x="533" y="3689"/>
                    <a:pt x="754" y="3689"/>
                  </a:cubicBezTo>
                  <a:cubicBezTo>
                    <a:pt x="799" y="3689"/>
                    <a:pt x="843" y="3689"/>
                    <a:pt x="888" y="3645"/>
                  </a:cubicBezTo>
                  <a:lnTo>
                    <a:pt x="8785" y="2137"/>
                  </a:lnTo>
                  <a:cubicBezTo>
                    <a:pt x="9051" y="2092"/>
                    <a:pt x="9229" y="1826"/>
                    <a:pt x="9184" y="1560"/>
                  </a:cubicBezTo>
                  <a:lnTo>
                    <a:pt x="8962" y="406"/>
                  </a:lnTo>
                  <a:cubicBezTo>
                    <a:pt x="8883" y="167"/>
                    <a:pt x="8696" y="0"/>
                    <a:pt x="8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1901625" y="2579100"/>
              <a:ext cx="170825" cy="617275"/>
            </a:xfrm>
            <a:custGeom>
              <a:avLst/>
              <a:gdLst/>
              <a:ahLst/>
              <a:cxnLst/>
              <a:rect l="l" t="t" r="r" b="b"/>
              <a:pathLst>
                <a:path w="6833" h="24691" extrusionOk="0">
                  <a:moveTo>
                    <a:pt x="2032" y="0"/>
                  </a:moveTo>
                  <a:cubicBezTo>
                    <a:pt x="1999" y="0"/>
                    <a:pt x="1968" y="20"/>
                    <a:pt x="1952" y="66"/>
                  </a:cubicBezTo>
                  <a:cubicBezTo>
                    <a:pt x="89" y="4148"/>
                    <a:pt x="0" y="8762"/>
                    <a:pt x="1730" y="12889"/>
                  </a:cubicBezTo>
                  <a:lnTo>
                    <a:pt x="6655" y="24646"/>
                  </a:lnTo>
                  <a:cubicBezTo>
                    <a:pt x="6655" y="24690"/>
                    <a:pt x="6700" y="24690"/>
                    <a:pt x="6744" y="24690"/>
                  </a:cubicBezTo>
                  <a:lnTo>
                    <a:pt x="6788" y="24690"/>
                  </a:lnTo>
                  <a:cubicBezTo>
                    <a:pt x="6833" y="24646"/>
                    <a:pt x="6833" y="24602"/>
                    <a:pt x="6833" y="24557"/>
                  </a:cubicBezTo>
                  <a:lnTo>
                    <a:pt x="1908" y="12844"/>
                  </a:lnTo>
                  <a:cubicBezTo>
                    <a:pt x="222" y="8762"/>
                    <a:pt x="266" y="4148"/>
                    <a:pt x="2130" y="155"/>
                  </a:cubicBezTo>
                  <a:cubicBezTo>
                    <a:pt x="2159" y="68"/>
                    <a:pt x="2093" y="0"/>
                    <a:pt x="2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2317550" y="3740975"/>
              <a:ext cx="189700" cy="24425"/>
            </a:xfrm>
            <a:custGeom>
              <a:avLst/>
              <a:gdLst/>
              <a:ahLst/>
              <a:cxnLst/>
              <a:rect l="l" t="t" r="r" b="b"/>
              <a:pathLst>
                <a:path w="7588" h="977" extrusionOk="0">
                  <a:moveTo>
                    <a:pt x="7455" y="0"/>
                  </a:moveTo>
                  <a:lnTo>
                    <a:pt x="134" y="754"/>
                  </a:lnTo>
                  <a:cubicBezTo>
                    <a:pt x="1" y="754"/>
                    <a:pt x="1" y="976"/>
                    <a:pt x="134" y="976"/>
                  </a:cubicBezTo>
                  <a:lnTo>
                    <a:pt x="178" y="976"/>
                  </a:lnTo>
                  <a:lnTo>
                    <a:pt x="7499" y="222"/>
                  </a:lnTo>
                  <a:cubicBezTo>
                    <a:pt x="7544" y="222"/>
                    <a:pt x="7588" y="133"/>
                    <a:pt x="7588" y="89"/>
                  </a:cubicBezTo>
                  <a:cubicBezTo>
                    <a:pt x="7588" y="44"/>
                    <a:pt x="7544" y="0"/>
                    <a:pt x="7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1953750" y="4463050"/>
              <a:ext cx="295075" cy="303950"/>
            </a:xfrm>
            <a:custGeom>
              <a:avLst/>
              <a:gdLst/>
              <a:ahLst/>
              <a:cxnLst/>
              <a:rect l="l" t="t" r="r" b="b"/>
              <a:pathLst>
                <a:path w="11803" h="12158" extrusionOk="0">
                  <a:moveTo>
                    <a:pt x="3461" y="1"/>
                  </a:moveTo>
                  <a:lnTo>
                    <a:pt x="0" y="8697"/>
                  </a:lnTo>
                  <a:lnTo>
                    <a:pt x="7055" y="12157"/>
                  </a:lnTo>
                  <a:lnTo>
                    <a:pt x="11802" y="4615"/>
                  </a:lnTo>
                  <a:lnTo>
                    <a:pt x="3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1954850" y="1428275"/>
              <a:ext cx="230750" cy="299525"/>
            </a:xfrm>
            <a:custGeom>
              <a:avLst/>
              <a:gdLst/>
              <a:ahLst/>
              <a:cxnLst/>
              <a:rect l="l" t="t" r="r" b="b"/>
              <a:pathLst>
                <a:path w="9230" h="11981" extrusionOk="0">
                  <a:moveTo>
                    <a:pt x="3062" y="1"/>
                  </a:moveTo>
                  <a:lnTo>
                    <a:pt x="1" y="10117"/>
                  </a:lnTo>
                  <a:lnTo>
                    <a:pt x="6168" y="11980"/>
                  </a:lnTo>
                  <a:lnTo>
                    <a:pt x="9229" y="1909"/>
                  </a:lnTo>
                  <a:lnTo>
                    <a:pt x="306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2065775" y="1456025"/>
              <a:ext cx="116500" cy="194125"/>
            </a:xfrm>
            <a:custGeom>
              <a:avLst/>
              <a:gdLst/>
              <a:ahLst/>
              <a:cxnLst/>
              <a:rect l="l" t="t" r="r" b="b"/>
              <a:pathLst>
                <a:path w="4660" h="7765" extrusionOk="0">
                  <a:moveTo>
                    <a:pt x="311" y="0"/>
                  </a:moveTo>
                  <a:cubicBezTo>
                    <a:pt x="89" y="887"/>
                    <a:pt x="0" y="1775"/>
                    <a:pt x="89" y="2662"/>
                  </a:cubicBezTo>
                  <a:cubicBezTo>
                    <a:pt x="222" y="4659"/>
                    <a:pt x="1154" y="6478"/>
                    <a:pt x="2663" y="7764"/>
                  </a:cubicBezTo>
                  <a:lnTo>
                    <a:pt x="4659" y="1331"/>
                  </a:lnTo>
                  <a:lnTo>
                    <a:pt x="3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2038950" y="1262050"/>
              <a:ext cx="300825" cy="382925"/>
            </a:xfrm>
            <a:custGeom>
              <a:avLst/>
              <a:gdLst/>
              <a:ahLst/>
              <a:cxnLst/>
              <a:rect l="l" t="t" r="r" b="b"/>
              <a:pathLst>
                <a:path w="12033" h="15317" extrusionOk="0">
                  <a:moveTo>
                    <a:pt x="5849" y="1"/>
                  </a:moveTo>
                  <a:cubicBezTo>
                    <a:pt x="1971" y="1"/>
                    <a:pt x="1" y="4597"/>
                    <a:pt x="275" y="8158"/>
                  </a:cubicBezTo>
                  <a:cubicBezTo>
                    <a:pt x="630" y="12196"/>
                    <a:pt x="3780" y="14991"/>
                    <a:pt x="6131" y="15302"/>
                  </a:cubicBezTo>
                  <a:cubicBezTo>
                    <a:pt x="6197" y="15312"/>
                    <a:pt x="6262" y="15317"/>
                    <a:pt x="6326" y="15317"/>
                  </a:cubicBezTo>
                  <a:cubicBezTo>
                    <a:pt x="8217" y="15317"/>
                    <a:pt x="9503" y="11042"/>
                    <a:pt x="9503" y="11042"/>
                  </a:cubicBezTo>
                  <a:cubicBezTo>
                    <a:pt x="9503" y="11042"/>
                    <a:pt x="9770" y="11220"/>
                    <a:pt x="10125" y="11442"/>
                  </a:cubicBezTo>
                  <a:cubicBezTo>
                    <a:pt x="10210" y="11495"/>
                    <a:pt x="10283" y="11520"/>
                    <a:pt x="10345" y="11520"/>
                  </a:cubicBezTo>
                  <a:cubicBezTo>
                    <a:pt x="11060" y="11520"/>
                    <a:pt x="10346" y="8291"/>
                    <a:pt x="10346" y="8291"/>
                  </a:cubicBezTo>
                  <a:cubicBezTo>
                    <a:pt x="12032" y="1902"/>
                    <a:pt x="8749" y="660"/>
                    <a:pt x="7507" y="261"/>
                  </a:cubicBezTo>
                  <a:cubicBezTo>
                    <a:pt x="6921" y="83"/>
                    <a:pt x="6368" y="1"/>
                    <a:pt x="584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1779600" y="1180875"/>
              <a:ext cx="742150" cy="351700"/>
            </a:xfrm>
            <a:custGeom>
              <a:avLst/>
              <a:gdLst/>
              <a:ahLst/>
              <a:cxnLst/>
              <a:rect l="l" t="t" r="r" b="b"/>
              <a:pathLst>
                <a:path w="29686" h="14068" extrusionOk="0">
                  <a:moveTo>
                    <a:pt x="10424" y="0"/>
                  </a:moveTo>
                  <a:cubicBezTo>
                    <a:pt x="10346" y="0"/>
                    <a:pt x="10273" y="1"/>
                    <a:pt x="10205" y="3"/>
                  </a:cubicBezTo>
                  <a:cubicBezTo>
                    <a:pt x="1" y="269"/>
                    <a:pt x="8919" y="14067"/>
                    <a:pt x="8919" y="14067"/>
                  </a:cubicBezTo>
                  <a:cubicBezTo>
                    <a:pt x="11447" y="12470"/>
                    <a:pt x="11137" y="8965"/>
                    <a:pt x="11137" y="8965"/>
                  </a:cubicBezTo>
                  <a:cubicBezTo>
                    <a:pt x="14509" y="8477"/>
                    <a:pt x="17304" y="4306"/>
                    <a:pt x="17304" y="4306"/>
                  </a:cubicBezTo>
                  <a:lnTo>
                    <a:pt x="18236" y="4351"/>
                  </a:lnTo>
                  <a:cubicBezTo>
                    <a:pt x="19744" y="4440"/>
                    <a:pt x="20987" y="5638"/>
                    <a:pt x="21120" y="7190"/>
                  </a:cubicBezTo>
                  <a:cubicBezTo>
                    <a:pt x="29686" y="2146"/>
                    <a:pt x="14259" y="0"/>
                    <a:pt x="10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1836175" y="1233075"/>
              <a:ext cx="138675" cy="119250"/>
            </a:xfrm>
            <a:custGeom>
              <a:avLst/>
              <a:gdLst/>
              <a:ahLst/>
              <a:cxnLst/>
              <a:rect l="l" t="t" r="r" b="b"/>
              <a:pathLst>
                <a:path w="5547" h="4770" extrusionOk="0">
                  <a:moveTo>
                    <a:pt x="3150" y="0"/>
                  </a:moveTo>
                  <a:cubicBezTo>
                    <a:pt x="1021" y="0"/>
                    <a:pt x="0" y="2573"/>
                    <a:pt x="1464" y="4082"/>
                  </a:cubicBezTo>
                  <a:cubicBezTo>
                    <a:pt x="1953" y="4556"/>
                    <a:pt x="2552" y="4769"/>
                    <a:pt x="3140" y="4769"/>
                  </a:cubicBezTo>
                  <a:cubicBezTo>
                    <a:pt x="4369" y="4769"/>
                    <a:pt x="5546" y="3836"/>
                    <a:pt x="5546" y="2396"/>
                  </a:cubicBezTo>
                  <a:cubicBezTo>
                    <a:pt x="5546" y="1065"/>
                    <a:pt x="4481"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1832850" y="1315150"/>
              <a:ext cx="138675" cy="118625"/>
            </a:xfrm>
            <a:custGeom>
              <a:avLst/>
              <a:gdLst/>
              <a:ahLst/>
              <a:cxnLst/>
              <a:rect l="l" t="t" r="r" b="b"/>
              <a:pathLst>
                <a:path w="5547" h="4745" extrusionOk="0">
                  <a:moveTo>
                    <a:pt x="3150" y="0"/>
                  </a:moveTo>
                  <a:cubicBezTo>
                    <a:pt x="1065" y="0"/>
                    <a:pt x="0" y="2529"/>
                    <a:pt x="1509" y="4038"/>
                  </a:cubicBezTo>
                  <a:cubicBezTo>
                    <a:pt x="1983" y="4526"/>
                    <a:pt x="2573" y="4745"/>
                    <a:pt x="3155" y="4745"/>
                  </a:cubicBezTo>
                  <a:cubicBezTo>
                    <a:pt x="4370" y="4745"/>
                    <a:pt x="5546" y="3792"/>
                    <a:pt x="5546" y="2352"/>
                  </a:cubicBezTo>
                  <a:cubicBezTo>
                    <a:pt x="5546" y="1065"/>
                    <a:pt x="4481"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1887200" y="1383925"/>
              <a:ext cx="118700" cy="118700"/>
            </a:xfrm>
            <a:custGeom>
              <a:avLst/>
              <a:gdLst/>
              <a:ahLst/>
              <a:cxnLst/>
              <a:rect l="l" t="t" r="r" b="b"/>
              <a:pathLst>
                <a:path w="4748" h="4748" extrusionOk="0">
                  <a:moveTo>
                    <a:pt x="2396" y="0"/>
                  </a:moveTo>
                  <a:cubicBezTo>
                    <a:pt x="1065" y="0"/>
                    <a:pt x="0" y="1065"/>
                    <a:pt x="0" y="2396"/>
                  </a:cubicBezTo>
                  <a:cubicBezTo>
                    <a:pt x="0" y="3727"/>
                    <a:pt x="1065" y="4748"/>
                    <a:pt x="2396" y="4748"/>
                  </a:cubicBezTo>
                  <a:cubicBezTo>
                    <a:pt x="3727" y="4748"/>
                    <a:pt x="4748" y="3727"/>
                    <a:pt x="4748" y="2396"/>
                  </a:cubicBezTo>
                  <a:cubicBezTo>
                    <a:pt x="4748" y="1065"/>
                    <a:pt x="3727" y="0"/>
                    <a:pt x="2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1913825" y="1424950"/>
              <a:ext cx="138675" cy="118675"/>
            </a:xfrm>
            <a:custGeom>
              <a:avLst/>
              <a:gdLst/>
              <a:ahLst/>
              <a:cxnLst/>
              <a:rect l="l" t="t" r="r" b="b"/>
              <a:pathLst>
                <a:path w="5547" h="4747" extrusionOk="0">
                  <a:moveTo>
                    <a:pt x="3195" y="1"/>
                  </a:moveTo>
                  <a:cubicBezTo>
                    <a:pt x="1065" y="1"/>
                    <a:pt x="0" y="2574"/>
                    <a:pt x="1509" y="4038"/>
                  </a:cubicBezTo>
                  <a:cubicBezTo>
                    <a:pt x="1999" y="4528"/>
                    <a:pt x="2597" y="4747"/>
                    <a:pt x="3181" y="4747"/>
                  </a:cubicBezTo>
                  <a:cubicBezTo>
                    <a:pt x="4394" y="4747"/>
                    <a:pt x="5546" y="3804"/>
                    <a:pt x="5546" y="2397"/>
                  </a:cubicBezTo>
                  <a:cubicBezTo>
                    <a:pt x="5546" y="1066"/>
                    <a:pt x="4481" y="1"/>
                    <a:pt x="3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2"/>
            <p:cNvSpPr/>
            <p:nvPr/>
          </p:nvSpPr>
          <p:spPr>
            <a:xfrm>
              <a:off x="2008100" y="1297400"/>
              <a:ext cx="138675" cy="118650"/>
            </a:xfrm>
            <a:custGeom>
              <a:avLst/>
              <a:gdLst/>
              <a:ahLst/>
              <a:cxnLst/>
              <a:rect l="l" t="t" r="r" b="b"/>
              <a:pathLst>
                <a:path w="5547" h="4746" extrusionOk="0">
                  <a:moveTo>
                    <a:pt x="3195" y="0"/>
                  </a:moveTo>
                  <a:cubicBezTo>
                    <a:pt x="1065" y="0"/>
                    <a:pt x="0" y="2529"/>
                    <a:pt x="1509" y="4038"/>
                  </a:cubicBezTo>
                  <a:cubicBezTo>
                    <a:pt x="1983" y="4526"/>
                    <a:pt x="2573" y="4745"/>
                    <a:pt x="3155" y="4745"/>
                  </a:cubicBezTo>
                  <a:cubicBezTo>
                    <a:pt x="4370" y="4745"/>
                    <a:pt x="5546" y="3792"/>
                    <a:pt x="5546" y="2352"/>
                  </a:cubicBezTo>
                  <a:cubicBezTo>
                    <a:pt x="5546" y="1065"/>
                    <a:pt x="448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2"/>
            <p:cNvSpPr/>
            <p:nvPr/>
          </p:nvSpPr>
          <p:spPr>
            <a:xfrm>
              <a:off x="1880550" y="1160975"/>
              <a:ext cx="138675" cy="118625"/>
            </a:xfrm>
            <a:custGeom>
              <a:avLst/>
              <a:gdLst/>
              <a:ahLst/>
              <a:cxnLst/>
              <a:rect l="l" t="t" r="r" b="b"/>
              <a:pathLst>
                <a:path w="5547" h="4745" extrusionOk="0">
                  <a:moveTo>
                    <a:pt x="3195" y="0"/>
                  </a:moveTo>
                  <a:cubicBezTo>
                    <a:pt x="1065" y="0"/>
                    <a:pt x="0" y="2529"/>
                    <a:pt x="1509" y="4038"/>
                  </a:cubicBezTo>
                  <a:cubicBezTo>
                    <a:pt x="1997" y="4526"/>
                    <a:pt x="2593" y="4745"/>
                    <a:pt x="3175" y="4745"/>
                  </a:cubicBezTo>
                  <a:cubicBezTo>
                    <a:pt x="4390" y="4745"/>
                    <a:pt x="5546" y="3792"/>
                    <a:pt x="5546" y="2352"/>
                  </a:cubicBezTo>
                  <a:cubicBezTo>
                    <a:pt x="5546" y="1065"/>
                    <a:pt x="448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1983700" y="1133225"/>
              <a:ext cx="118700" cy="118725"/>
            </a:xfrm>
            <a:custGeom>
              <a:avLst/>
              <a:gdLst/>
              <a:ahLst/>
              <a:cxnLst/>
              <a:rect l="l" t="t" r="r" b="b"/>
              <a:pathLst>
                <a:path w="4748" h="4749" extrusionOk="0">
                  <a:moveTo>
                    <a:pt x="2352" y="1"/>
                  </a:moveTo>
                  <a:cubicBezTo>
                    <a:pt x="1065" y="1"/>
                    <a:pt x="0" y="1066"/>
                    <a:pt x="0" y="2352"/>
                  </a:cubicBezTo>
                  <a:cubicBezTo>
                    <a:pt x="0" y="3684"/>
                    <a:pt x="1065" y="4748"/>
                    <a:pt x="2352" y="4748"/>
                  </a:cubicBezTo>
                  <a:cubicBezTo>
                    <a:pt x="3683" y="4748"/>
                    <a:pt x="4748" y="3684"/>
                    <a:pt x="4748" y="2352"/>
                  </a:cubicBezTo>
                  <a:cubicBezTo>
                    <a:pt x="4748" y="1066"/>
                    <a:pt x="3683" y="1"/>
                    <a:pt x="2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2069100" y="1117700"/>
              <a:ext cx="118700" cy="118725"/>
            </a:xfrm>
            <a:custGeom>
              <a:avLst/>
              <a:gdLst/>
              <a:ahLst/>
              <a:cxnLst/>
              <a:rect l="l" t="t" r="r" b="b"/>
              <a:pathLst>
                <a:path w="4748" h="4749" extrusionOk="0">
                  <a:moveTo>
                    <a:pt x="2396" y="1"/>
                  </a:moveTo>
                  <a:cubicBezTo>
                    <a:pt x="1065" y="1"/>
                    <a:pt x="1" y="1066"/>
                    <a:pt x="1" y="2352"/>
                  </a:cubicBezTo>
                  <a:cubicBezTo>
                    <a:pt x="1" y="3683"/>
                    <a:pt x="1065" y="4748"/>
                    <a:pt x="2396" y="4748"/>
                  </a:cubicBezTo>
                  <a:cubicBezTo>
                    <a:pt x="3683" y="4748"/>
                    <a:pt x="4748" y="3683"/>
                    <a:pt x="4748" y="2352"/>
                  </a:cubicBezTo>
                  <a:cubicBezTo>
                    <a:pt x="4748" y="1066"/>
                    <a:pt x="3683"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2"/>
            <p:cNvSpPr/>
            <p:nvPr/>
          </p:nvSpPr>
          <p:spPr>
            <a:xfrm>
              <a:off x="2152300" y="1143225"/>
              <a:ext cx="118700" cy="118700"/>
            </a:xfrm>
            <a:custGeom>
              <a:avLst/>
              <a:gdLst/>
              <a:ahLst/>
              <a:cxnLst/>
              <a:rect l="l" t="t" r="r" b="b"/>
              <a:pathLst>
                <a:path w="4748" h="4748" extrusionOk="0">
                  <a:moveTo>
                    <a:pt x="2396" y="0"/>
                  </a:moveTo>
                  <a:cubicBezTo>
                    <a:pt x="1065" y="0"/>
                    <a:pt x="0" y="1065"/>
                    <a:pt x="0" y="2352"/>
                  </a:cubicBezTo>
                  <a:cubicBezTo>
                    <a:pt x="0" y="3683"/>
                    <a:pt x="1065" y="4748"/>
                    <a:pt x="2396" y="4748"/>
                  </a:cubicBezTo>
                  <a:cubicBezTo>
                    <a:pt x="3683" y="4748"/>
                    <a:pt x="4748" y="3683"/>
                    <a:pt x="4748" y="2352"/>
                  </a:cubicBezTo>
                  <a:cubicBezTo>
                    <a:pt x="4748" y="1065"/>
                    <a:pt x="3683" y="0"/>
                    <a:pt x="2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2"/>
            <p:cNvSpPr/>
            <p:nvPr/>
          </p:nvSpPr>
          <p:spPr>
            <a:xfrm>
              <a:off x="2211075" y="1174275"/>
              <a:ext cx="138675" cy="118650"/>
            </a:xfrm>
            <a:custGeom>
              <a:avLst/>
              <a:gdLst/>
              <a:ahLst/>
              <a:cxnLst/>
              <a:rect l="l" t="t" r="r" b="b"/>
              <a:pathLst>
                <a:path w="5547" h="4746" extrusionOk="0">
                  <a:moveTo>
                    <a:pt x="3151" y="1"/>
                  </a:moveTo>
                  <a:cubicBezTo>
                    <a:pt x="1021" y="1"/>
                    <a:pt x="1" y="2530"/>
                    <a:pt x="1465" y="4038"/>
                  </a:cubicBezTo>
                  <a:cubicBezTo>
                    <a:pt x="1953" y="4527"/>
                    <a:pt x="2554" y="4745"/>
                    <a:pt x="3142" y="4745"/>
                  </a:cubicBezTo>
                  <a:cubicBezTo>
                    <a:pt x="4370" y="4745"/>
                    <a:pt x="5547" y="3792"/>
                    <a:pt x="5547" y="2352"/>
                  </a:cubicBezTo>
                  <a:cubicBezTo>
                    <a:pt x="5547" y="1065"/>
                    <a:pt x="4482"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2194450" y="1219750"/>
              <a:ext cx="118700" cy="118725"/>
            </a:xfrm>
            <a:custGeom>
              <a:avLst/>
              <a:gdLst/>
              <a:ahLst/>
              <a:cxnLst/>
              <a:rect l="l" t="t" r="r" b="b"/>
              <a:pathLst>
                <a:path w="4748" h="4749" extrusionOk="0">
                  <a:moveTo>
                    <a:pt x="2396" y="1"/>
                  </a:moveTo>
                  <a:cubicBezTo>
                    <a:pt x="1065" y="1"/>
                    <a:pt x="0" y="1066"/>
                    <a:pt x="0" y="2397"/>
                  </a:cubicBezTo>
                  <a:cubicBezTo>
                    <a:pt x="0" y="3683"/>
                    <a:pt x="1065" y="4748"/>
                    <a:pt x="2396" y="4748"/>
                  </a:cubicBezTo>
                  <a:cubicBezTo>
                    <a:pt x="3683" y="4748"/>
                    <a:pt x="4748" y="3683"/>
                    <a:pt x="4748" y="2397"/>
                  </a:cubicBezTo>
                  <a:cubicBezTo>
                    <a:pt x="4748" y="1066"/>
                    <a:pt x="3683"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2"/>
            <p:cNvSpPr/>
            <p:nvPr/>
          </p:nvSpPr>
          <p:spPr>
            <a:xfrm>
              <a:off x="2077975" y="1239725"/>
              <a:ext cx="138675" cy="118625"/>
            </a:xfrm>
            <a:custGeom>
              <a:avLst/>
              <a:gdLst/>
              <a:ahLst/>
              <a:cxnLst/>
              <a:rect l="l" t="t" r="r" b="b"/>
              <a:pathLst>
                <a:path w="5547" h="4745" extrusionOk="0">
                  <a:moveTo>
                    <a:pt x="3195" y="0"/>
                  </a:moveTo>
                  <a:cubicBezTo>
                    <a:pt x="1065" y="0"/>
                    <a:pt x="1" y="2529"/>
                    <a:pt x="1509" y="4038"/>
                  </a:cubicBezTo>
                  <a:cubicBezTo>
                    <a:pt x="1998" y="4526"/>
                    <a:pt x="2593" y="4745"/>
                    <a:pt x="3175" y="4745"/>
                  </a:cubicBezTo>
                  <a:cubicBezTo>
                    <a:pt x="4390" y="4745"/>
                    <a:pt x="5547" y="3792"/>
                    <a:pt x="5547" y="2352"/>
                  </a:cubicBezTo>
                  <a:cubicBezTo>
                    <a:pt x="5547" y="1021"/>
                    <a:pt x="4526"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2"/>
            <p:cNvSpPr/>
            <p:nvPr/>
          </p:nvSpPr>
          <p:spPr>
            <a:xfrm>
              <a:off x="2013650" y="1422750"/>
              <a:ext cx="74325" cy="73450"/>
            </a:xfrm>
            <a:custGeom>
              <a:avLst/>
              <a:gdLst/>
              <a:ahLst/>
              <a:cxnLst/>
              <a:rect l="l" t="t" r="r" b="b"/>
              <a:pathLst>
                <a:path w="2973" h="2938" extrusionOk="0">
                  <a:moveTo>
                    <a:pt x="888" y="0"/>
                  </a:moveTo>
                  <a:lnTo>
                    <a:pt x="0" y="2884"/>
                  </a:lnTo>
                  <a:cubicBezTo>
                    <a:pt x="169" y="2920"/>
                    <a:pt x="337" y="2937"/>
                    <a:pt x="503" y="2937"/>
                  </a:cubicBezTo>
                  <a:cubicBezTo>
                    <a:pt x="1563" y="2937"/>
                    <a:pt x="2533" y="2233"/>
                    <a:pt x="2840" y="1198"/>
                  </a:cubicBezTo>
                  <a:cubicBezTo>
                    <a:pt x="2928" y="976"/>
                    <a:pt x="2928" y="799"/>
                    <a:pt x="2973" y="621"/>
                  </a:cubicBezTo>
                  <a:lnTo>
                    <a:pt x="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1981925" y="1379700"/>
              <a:ext cx="127125" cy="104950"/>
            </a:xfrm>
            <a:custGeom>
              <a:avLst/>
              <a:gdLst/>
              <a:ahLst/>
              <a:cxnLst/>
              <a:rect l="l" t="t" r="r" b="b"/>
              <a:pathLst>
                <a:path w="5085" h="4198" extrusionOk="0">
                  <a:moveTo>
                    <a:pt x="2466" y="1"/>
                  </a:moveTo>
                  <a:cubicBezTo>
                    <a:pt x="1558" y="1"/>
                    <a:pt x="719" y="584"/>
                    <a:pt x="426" y="1500"/>
                  </a:cubicBezTo>
                  <a:cubicBezTo>
                    <a:pt x="0" y="2920"/>
                    <a:pt x="1136" y="4198"/>
                    <a:pt x="2448" y="4198"/>
                  </a:cubicBezTo>
                  <a:cubicBezTo>
                    <a:pt x="2776" y="4198"/>
                    <a:pt x="3115" y="4118"/>
                    <a:pt x="3443" y="3940"/>
                  </a:cubicBezTo>
                  <a:cubicBezTo>
                    <a:pt x="5085" y="3053"/>
                    <a:pt x="4819" y="657"/>
                    <a:pt x="3044" y="80"/>
                  </a:cubicBezTo>
                  <a:cubicBezTo>
                    <a:pt x="2851" y="26"/>
                    <a:pt x="2657" y="1"/>
                    <a:pt x="246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2011725" y="1403050"/>
              <a:ext cx="50750" cy="62975"/>
            </a:xfrm>
            <a:custGeom>
              <a:avLst/>
              <a:gdLst/>
              <a:ahLst/>
              <a:cxnLst/>
              <a:rect l="l" t="t" r="r" b="b"/>
              <a:pathLst>
                <a:path w="2030" h="2519" extrusionOk="0">
                  <a:moveTo>
                    <a:pt x="826" y="0"/>
                  </a:moveTo>
                  <a:cubicBezTo>
                    <a:pt x="551" y="0"/>
                    <a:pt x="277" y="100"/>
                    <a:pt x="77" y="300"/>
                  </a:cubicBezTo>
                  <a:cubicBezTo>
                    <a:pt x="1" y="377"/>
                    <a:pt x="89" y="486"/>
                    <a:pt x="172" y="486"/>
                  </a:cubicBezTo>
                  <a:cubicBezTo>
                    <a:pt x="185" y="486"/>
                    <a:pt x="198" y="483"/>
                    <a:pt x="210" y="477"/>
                  </a:cubicBezTo>
                  <a:cubicBezTo>
                    <a:pt x="377" y="278"/>
                    <a:pt x="593" y="178"/>
                    <a:pt x="822" y="178"/>
                  </a:cubicBezTo>
                  <a:cubicBezTo>
                    <a:pt x="898" y="178"/>
                    <a:pt x="976" y="189"/>
                    <a:pt x="1053" y="211"/>
                  </a:cubicBezTo>
                  <a:cubicBezTo>
                    <a:pt x="1541" y="433"/>
                    <a:pt x="1808" y="1010"/>
                    <a:pt x="1586" y="1542"/>
                  </a:cubicBezTo>
                  <a:cubicBezTo>
                    <a:pt x="1497" y="1897"/>
                    <a:pt x="1231" y="2208"/>
                    <a:pt x="876" y="2297"/>
                  </a:cubicBezTo>
                  <a:cubicBezTo>
                    <a:pt x="743" y="2341"/>
                    <a:pt x="787" y="2518"/>
                    <a:pt x="876" y="2518"/>
                  </a:cubicBezTo>
                  <a:lnTo>
                    <a:pt x="920" y="2518"/>
                  </a:lnTo>
                  <a:cubicBezTo>
                    <a:pt x="1319" y="2341"/>
                    <a:pt x="1674" y="2030"/>
                    <a:pt x="1763" y="1587"/>
                  </a:cubicBezTo>
                  <a:cubicBezTo>
                    <a:pt x="2029" y="965"/>
                    <a:pt x="1719" y="300"/>
                    <a:pt x="1098" y="34"/>
                  </a:cubicBezTo>
                  <a:cubicBezTo>
                    <a:pt x="1009" y="12"/>
                    <a:pt x="917" y="0"/>
                    <a:pt x="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2022525" y="1422750"/>
              <a:ext cx="36325" cy="13325"/>
            </a:xfrm>
            <a:custGeom>
              <a:avLst/>
              <a:gdLst/>
              <a:ahLst/>
              <a:cxnLst/>
              <a:rect l="l" t="t" r="r" b="b"/>
              <a:pathLst>
                <a:path w="1453" h="533" extrusionOk="0">
                  <a:moveTo>
                    <a:pt x="533" y="0"/>
                  </a:moveTo>
                  <a:cubicBezTo>
                    <a:pt x="311" y="89"/>
                    <a:pt x="133" y="222"/>
                    <a:pt x="44" y="399"/>
                  </a:cubicBezTo>
                  <a:cubicBezTo>
                    <a:pt x="0" y="488"/>
                    <a:pt x="44" y="532"/>
                    <a:pt x="133" y="532"/>
                  </a:cubicBezTo>
                  <a:cubicBezTo>
                    <a:pt x="178" y="532"/>
                    <a:pt x="178" y="532"/>
                    <a:pt x="222" y="488"/>
                  </a:cubicBezTo>
                  <a:cubicBezTo>
                    <a:pt x="266" y="355"/>
                    <a:pt x="399" y="266"/>
                    <a:pt x="577" y="222"/>
                  </a:cubicBezTo>
                  <a:cubicBezTo>
                    <a:pt x="616" y="214"/>
                    <a:pt x="657" y="210"/>
                    <a:pt x="698" y="210"/>
                  </a:cubicBezTo>
                  <a:cubicBezTo>
                    <a:pt x="890" y="210"/>
                    <a:pt x="1096" y="290"/>
                    <a:pt x="1242" y="399"/>
                  </a:cubicBezTo>
                  <a:cubicBezTo>
                    <a:pt x="1255" y="405"/>
                    <a:pt x="1268" y="408"/>
                    <a:pt x="1281" y="408"/>
                  </a:cubicBezTo>
                  <a:cubicBezTo>
                    <a:pt x="1363" y="408"/>
                    <a:pt x="1452" y="298"/>
                    <a:pt x="1376" y="222"/>
                  </a:cubicBezTo>
                  <a:cubicBezTo>
                    <a:pt x="1109" y="44"/>
                    <a:pt x="843"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2247275" y="1419850"/>
              <a:ext cx="33700" cy="27100"/>
            </a:xfrm>
            <a:custGeom>
              <a:avLst/>
              <a:gdLst/>
              <a:ahLst/>
              <a:cxnLst/>
              <a:rect l="l" t="t" r="r" b="b"/>
              <a:pathLst>
                <a:path w="1348" h="1084" extrusionOk="0">
                  <a:moveTo>
                    <a:pt x="627" y="0"/>
                  </a:moveTo>
                  <a:cubicBezTo>
                    <a:pt x="387" y="0"/>
                    <a:pt x="176" y="135"/>
                    <a:pt x="106" y="382"/>
                  </a:cubicBezTo>
                  <a:cubicBezTo>
                    <a:pt x="0" y="733"/>
                    <a:pt x="283" y="1084"/>
                    <a:pt x="626" y="1084"/>
                  </a:cubicBezTo>
                  <a:cubicBezTo>
                    <a:pt x="716" y="1084"/>
                    <a:pt x="811" y="1059"/>
                    <a:pt x="904" y="1003"/>
                  </a:cubicBezTo>
                  <a:cubicBezTo>
                    <a:pt x="1348" y="782"/>
                    <a:pt x="1259" y="160"/>
                    <a:pt x="815" y="27"/>
                  </a:cubicBezTo>
                  <a:cubicBezTo>
                    <a:pt x="752" y="9"/>
                    <a:pt x="68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2218850" y="1374875"/>
              <a:ext cx="72000" cy="22575"/>
            </a:xfrm>
            <a:custGeom>
              <a:avLst/>
              <a:gdLst/>
              <a:ahLst/>
              <a:cxnLst/>
              <a:rect l="l" t="t" r="r" b="b"/>
              <a:pathLst>
                <a:path w="2880" h="903" extrusionOk="0">
                  <a:moveTo>
                    <a:pt x="1727" y="0"/>
                  </a:moveTo>
                  <a:cubicBezTo>
                    <a:pt x="1097" y="0"/>
                    <a:pt x="471" y="246"/>
                    <a:pt x="0" y="717"/>
                  </a:cubicBezTo>
                  <a:cubicBezTo>
                    <a:pt x="304" y="598"/>
                    <a:pt x="619" y="554"/>
                    <a:pt x="921" y="554"/>
                  </a:cubicBezTo>
                  <a:cubicBezTo>
                    <a:pt x="1636" y="554"/>
                    <a:pt x="2280" y="801"/>
                    <a:pt x="2529" y="895"/>
                  </a:cubicBezTo>
                  <a:cubicBezTo>
                    <a:pt x="2550" y="900"/>
                    <a:pt x="2570" y="902"/>
                    <a:pt x="2588" y="902"/>
                  </a:cubicBezTo>
                  <a:cubicBezTo>
                    <a:pt x="2879" y="902"/>
                    <a:pt x="2840" y="273"/>
                    <a:pt x="2840" y="273"/>
                  </a:cubicBezTo>
                  <a:cubicBezTo>
                    <a:pt x="2489" y="90"/>
                    <a:pt x="2108" y="0"/>
                    <a:pt x="1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2173375" y="1528100"/>
              <a:ext cx="77650" cy="56575"/>
            </a:xfrm>
            <a:custGeom>
              <a:avLst/>
              <a:gdLst/>
              <a:ahLst/>
              <a:cxnLst/>
              <a:rect l="l" t="t" r="r" b="b"/>
              <a:pathLst>
                <a:path w="3106" h="2263" extrusionOk="0">
                  <a:moveTo>
                    <a:pt x="0" y="1"/>
                  </a:moveTo>
                  <a:cubicBezTo>
                    <a:pt x="0" y="1"/>
                    <a:pt x="976" y="1909"/>
                    <a:pt x="1952" y="2219"/>
                  </a:cubicBezTo>
                  <a:cubicBezTo>
                    <a:pt x="2040" y="2249"/>
                    <a:pt x="2128" y="2262"/>
                    <a:pt x="2216" y="2262"/>
                  </a:cubicBezTo>
                  <a:cubicBezTo>
                    <a:pt x="2660" y="2262"/>
                    <a:pt x="3069" y="1910"/>
                    <a:pt x="3106" y="146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1501200" y="1635700"/>
              <a:ext cx="1118100" cy="1049325"/>
            </a:xfrm>
            <a:custGeom>
              <a:avLst/>
              <a:gdLst/>
              <a:ahLst/>
              <a:cxnLst/>
              <a:rect l="l" t="t" r="r" b="b"/>
              <a:pathLst>
                <a:path w="44724" h="41973" extrusionOk="0">
                  <a:moveTo>
                    <a:pt x="18324" y="1"/>
                  </a:moveTo>
                  <a:lnTo>
                    <a:pt x="17215" y="1775"/>
                  </a:lnTo>
                  <a:lnTo>
                    <a:pt x="0" y="1775"/>
                  </a:lnTo>
                  <a:lnTo>
                    <a:pt x="8474" y="31058"/>
                  </a:lnTo>
                  <a:lnTo>
                    <a:pt x="6877" y="36338"/>
                  </a:lnTo>
                  <a:lnTo>
                    <a:pt x="10294" y="38601"/>
                  </a:lnTo>
                  <a:lnTo>
                    <a:pt x="8963" y="41973"/>
                  </a:lnTo>
                  <a:cubicBezTo>
                    <a:pt x="8963" y="41973"/>
                    <a:pt x="18556" y="35735"/>
                    <a:pt x="30780" y="35735"/>
                  </a:cubicBezTo>
                  <a:cubicBezTo>
                    <a:pt x="32541" y="35735"/>
                    <a:pt x="34356" y="35865"/>
                    <a:pt x="36204" y="36161"/>
                  </a:cubicBezTo>
                  <a:lnTo>
                    <a:pt x="34785" y="29860"/>
                  </a:lnTo>
                  <a:lnTo>
                    <a:pt x="44723" y="7011"/>
                  </a:lnTo>
                  <a:lnTo>
                    <a:pt x="25911" y="3284"/>
                  </a:lnTo>
                  <a:lnTo>
                    <a:pt x="25290" y="1332"/>
                  </a:lnTo>
                  <a:lnTo>
                    <a:pt x="183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1669800" y="2488525"/>
              <a:ext cx="147250" cy="57850"/>
            </a:xfrm>
            <a:custGeom>
              <a:avLst/>
              <a:gdLst/>
              <a:ahLst/>
              <a:cxnLst/>
              <a:rect l="l" t="t" r="r" b="b"/>
              <a:pathLst>
                <a:path w="5890" h="2314" extrusionOk="0">
                  <a:moveTo>
                    <a:pt x="5714" y="1"/>
                  </a:moveTo>
                  <a:cubicBezTo>
                    <a:pt x="5703" y="1"/>
                    <a:pt x="5691" y="3"/>
                    <a:pt x="5679" y="7"/>
                  </a:cubicBezTo>
                  <a:cubicBezTo>
                    <a:pt x="2795" y="1116"/>
                    <a:pt x="133" y="2092"/>
                    <a:pt x="133" y="2136"/>
                  </a:cubicBezTo>
                  <a:cubicBezTo>
                    <a:pt x="0" y="2181"/>
                    <a:pt x="44" y="2314"/>
                    <a:pt x="133" y="2314"/>
                  </a:cubicBezTo>
                  <a:lnTo>
                    <a:pt x="178" y="2314"/>
                  </a:lnTo>
                  <a:cubicBezTo>
                    <a:pt x="222" y="2314"/>
                    <a:pt x="2884" y="1293"/>
                    <a:pt x="5768" y="228"/>
                  </a:cubicBezTo>
                  <a:cubicBezTo>
                    <a:pt x="5889" y="188"/>
                    <a:pt x="5827"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1755200" y="2420025"/>
              <a:ext cx="378250" cy="182925"/>
            </a:xfrm>
            <a:custGeom>
              <a:avLst/>
              <a:gdLst/>
              <a:ahLst/>
              <a:cxnLst/>
              <a:rect l="l" t="t" r="r" b="b"/>
              <a:pathLst>
                <a:path w="15130" h="7317" extrusionOk="0">
                  <a:moveTo>
                    <a:pt x="12620" y="0"/>
                  </a:moveTo>
                  <a:cubicBezTo>
                    <a:pt x="11222" y="0"/>
                    <a:pt x="9477" y="171"/>
                    <a:pt x="8075" y="661"/>
                  </a:cubicBezTo>
                  <a:cubicBezTo>
                    <a:pt x="7987" y="706"/>
                    <a:pt x="7987" y="750"/>
                    <a:pt x="7987" y="794"/>
                  </a:cubicBezTo>
                  <a:cubicBezTo>
                    <a:pt x="8031" y="883"/>
                    <a:pt x="8075" y="883"/>
                    <a:pt x="8120" y="883"/>
                  </a:cubicBezTo>
                  <a:cubicBezTo>
                    <a:pt x="9558" y="380"/>
                    <a:pt x="11268" y="226"/>
                    <a:pt x="12613" y="226"/>
                  </a:cubicBezTo>
                  <a:cubicBezTo>
                    <a:pt x="13758" y="226"/>
                    <a:pt x="14639" y="338"/>
                    <a:pt x="14864" y="440"/>
                  </a:cubicBezTo>
                  <a:cubicBezTo>
                    <a:pt x="14509" y="573"/>
                    <a:pt x="14154" y="661"/>
                    <a:pt x="13799" y="661"/>
                  </a:cubicBezTo>
                  <a:cubicBezTo>
                    <a:pt x="10205" y="1061"/>
                    <a:pt x="489" y="6873"/>
                    <a:pt x="89" y="7139"/>
                  </a:cubicBezTo>
                  <a:cubicBezTo>
                    <a:pt x="0" y="7183"/>
                    <a:pt x="45" y="7317"/>
                    <a:pt x="134" y="7317"/>
                  </a:cubicBezTo>
                  <a:lnTo>
                    <a:pt x="222" y="7317"/>
                  </a:lnTo>
                  <a:cubicBezTo>
                    <a:pt x="311" y="7272"/>
                    <a:pt x="10249" y="1283"/>
                    <a:pt x="13843" y="883"/>
                  </a:cubicBezTo>
                  <a:cubicBezTo>
                    <a:pt x="14997" y="750"/>
                    <a:pt x="15086" y="573"/>
                    <a:pt x="15086" y="528"/>
                  </a:cubicBezTo>
                  <a:cubicBezTo>
                    <a:pt x="15130" y="440"/>
                    <a:pt x="15086" y="351"/>
                    <a:pt x="15041" y="306"/>
                  </a:cubicBezTo>
                  <a:cubicBezTo>
                    <a:pt x="14852" y="138"/>
                    <a:pt x="13877" y="0"/>
                    <a:pt x="12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1953750" y="2292350"/>
              <a:ext cx="420400" cy="92100"/>
            </a:xfrm>
            <a:custGeom>
              <a:avLst/>
              <a:gdLst/>
              <a:ahLst/>
              <a:cxnLst/>
              <a:rect l="l" t="t" r="r" b="b"/>
              <a:pathLst>
                <a:path w="16816" h="3684" extrusionOk="0">
                  <a:moveTo>
                    <a:pt x="133" y="1"/>
                  </a:moveTo>
                  <a:cubicBezTo>
                    <a:pt x="0" y="1"/>
                    <a:pt x="0" y="222"/>
                    <a:pt x="133" y="222"/>
                  </a:cubicBezTo>
                  <a:cubicBezTo>
                    <a:pt x="6744" y="222"/>
                    <a:pt x="16505" y="3639"/>
                    <a:pt x="16638" y="3683"/>
                  </a:cubicBezTo>
                  <a:lnTo>
                    <a:pt x="16683" y="3683"/>
                  </a:lnTo>
                  <a:cubicBezTo>
                    <a:pt x="16771" y="3683"/>
                    <a:pt x="16816" y="3506"/>
                    <a:pt x="16683" y="3461"/>
                  </a:cubicBezTo>
                  <a:cubicBezTo>
                    <a:pt x="16594" y="3417"/>
                    <a:pt x="6789" y="45"/>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1420225" y="464400"/>
              <a:ext cx="316150" cy="955025"/>
            </a:xfrm>
            <a:custGeom>
              <a:avLst/>
              <a:gdLst/>
              <a:ahLst/>
              <a:cxnLst/>
              <a:rect l="l" t="t" r="r" b="b"/>
              <a:pathLst>
                <a:path w="12646" h="38201" extrusionOk="0">
                  <a:moveTo>
                    <a:pt x="4526" y="0"/>
                  </a:moveTo>
                  <a:lnTo>
                    <a:pt x="932" y="20454"/>
                  </a:lnTo>
                  <a:cubicBezTo>
                    <a:pt x="89" y="24713"/>
                    <a:pt x="0" y="29105"/>
                    <a:pt x="710" y="33409"/>
                  </a:cubicBezTo>
                  <a:lnTo>
                    <a:pt x="1464" y="38201"/>
                  </a:lnTo>
                  <a:lnTo>
                    <a:pt x="11048" y="36471"/>
                  </a:lnTo>
                  <a:lnTo>
                    <a:pt x="9495" y="26710"/>
                  </a:lnTo>
                  <a:lnTo>
                    <a:pt x="12645" y="1065"/>
                  </a:lnTo>
                  <a:lnTo>
                    <a:pt x="452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1514500" y="1113825"/>
              <a:ext cx="147550" cy="21650"/>
            </a:xfrm>
            <a:custGeom>
              <a:avLst/>
              <a:gdLst/>
              <a:ahLst/>
              <a:cxnLst/>
              <a:rect l="l" t="t" r="r" b="b"/>
              <a:pathLst>
                <a:path w="5902" h="866" extrusionOk="0">
                  <a:moveTo>
                    <a:pt x="1062" y="1"/>
                  </a:moveTo>
                  <a:cubicBezTo>
                    <a:pt x="753" y="1"/>
                    <a:pt x="443" y="8"/>
                    <a:pt x="134" y="23"/>
                  </a:cubicBezTo>
                  <a:cubicBezTo>
                    <a:pt x="45" y="23"/>
                    <a:pt x="1" y="67"/>
                    <a:pt x="45" y="111"/>
                  </a:cubicBezTo>
                  <a:cubicBezTo>
                    <a:pt x="45" y="200"/>
                    <a:pt x="89" y="245"/>
                    <a:pt x="134" y="245"/>
                  </a:cubicBezTo>
                  <a:cubicBezTo>
                    <a:pt x="443" y="230"/>
                    <a:pt x="752" y="223"/>
                    <a:pt x="1059" y="223"/>
                  </a:cubicBezTo>
                  <a:cubicBezTo>
                    <a:pt x="2645" y="223"/>
                    <a:pt x="4200" y="420"/>
                    <a:pt x="5724" y="866"/>
                  </a:cubicBezTo>
                  <a:cubicBezTo>
                    <a:pt x="5857" y="866"/>
                    <a:pt x="5902" y="688"/>
                    <a:pt x="5768" y="644"/>
                  </a:cubicBezTo>
                  <a:cubicBezTo>
                    <a:pt x="4245" y="198"/>
                    <a:pt x="2658"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1533350" y="238000"/>
              <a:ext cx="252925" cy="263025"/>
            </a:xfrm>
            <a:custGeom>
              <a:avLst/>
              <a:gdLst/>
              <a:ahLst/>
              <a:cxnLst/>
              <a:rect l="l" t="t" r="r" b="b"/>
              <a:pathLst>
                <a:path w="10117" h="10521" extrusionOk="0">
                  <a:moveTo>
                    <a:pt x="4262" y="1"/>
                  </a:moveTo>
                  <a:cubicBezTo>
                    <a:pt x="3344" y="1"/>
                    <a:pt x="2441" y="5507"/>
                    <a:pt x="2441" y="5507"/>
                  </a:cubicBezTo>
                  <a:cubicBezTo>
                    <a:pt x="2788" y="1468"/>
                    <a:pt x="2372" y="167"/>
                    <a:pt x="1960" y="167"/>
                  </a:cubicBezTo>
                  <a:cubicBezTo>
                    <a:pt x="1792" y="167"/>
                    <a:pt x="1625" y="382"/>
                    <a:pt x="1509" y="715"/>
                  </a:cubicBezTo>
                  <a:cubicBezTo>
                    <a:pt x="1066" y="2135"/>
                    <a:pt x="1" y="9056"/>
                    <a:pt x="1" y="9056"/>
                  </a:cubicBezTo>
                  <a:lnTo>
                    <a:pt x="8076" y="10520"/>
                  </a:lnTo>
                  <a:cubicBezTo>
                    <a:pt x="8076" y="10520"/>
                    <a:pt x="10117" y="1114"/>
                    <a:pt x="8830" y="1070"/>
                  </a:cubicBezTo>
                  <a:cubicBezTo>
                    <a:pt x="7854" y="1070"/>
                    <a:pt x="6922" y="6305"/>
                    <a:pt x="6922" y="6305"/>
                  </a:cubicBezTo>
                  <a:cubicBezTo>
                    <a:pt x="6922" y="6305"/>
                    <a:pt x="7677" y="493"/>
                    <a:pt x="6656" y="316"/>
                  </a:cubicBezTo>
                  <a:cubicBezTo>
                    <a:pt x="6638" y="311"/>
                    <a:pt x="6619" y="309"/>
                    <a:pt x="6601" y="309"/>
                  </a:cubicBezTo>
                  <a:cubicBezTo>
                    <a:pt x="5640" y="309"/>
                    <a:pt x="4615" y="5906"/>
                    <a:pt x="4615" y="5906"/>
                  </a:cubicBezTo>
                  <a:cubicBezTo>
                    <a:pt x="4615" y="5906"/>
                    <a:pt x="5325" y="182"/>
                    <a:pt x="4305" y="5"/>
                  </a:cubicBezTo>
                  <a:cubicBezTo>
                    <a:pt x="4290" y="2"/>
                    <a:pt x="4276" y="1"/>
                    <a:pt x="426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1729675" y="400150"/>
              <a:ext cx="85450" cy="106425"/>
            </a:xfrm>
            <a:custGeom>
              <a:avLst/>
              <a:gdLst/>
              <a:ahLst/>
              <a:cxnLst/>
              <a:rect l="l" t="t" r="r" b="b"/>
              <a:pathLst>
                <a:path w="3418" h="4257" extrusionOk="0">
                  <a:moveTo>
                    <a:pt x="2650" y="1"/>
                  </a:moveTo>
                  <a:cubicBezTo>
                    <a:pt x="1866" y="1"/>
                    <a:pt x="90" y="1372"/>
                    <a:pt x="90" y="1372"/>
                  </a:cubicBezTo>
                  <a:lnTo>
                    <a:pt x="1" y="4256"/>
                  </a:lnTo>
                  <a:cubicBezTo>
                    <a:pt x="1" y="4256"/>
                    <a:pt x="3417" y="1017"/>
                    <a:pt x="2974" y="174"/>
                  </a:cubicBezTo>
                  <a:cubicBezTo>
                    <a:pt x="2916" y="52"/>
                    <a:pt x="2802" y="1"/>
                    <a:pt x="265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1427975" y="1346200"/>
              <a:ext cx="370500" cy="336125"/>
            </a:xfrm>
            <a:custGeom>
              <a:avLst/>
              <a:gdLst/>
              <a:ahLst/>
              <a:cxnLst/>
              <a:rect l="l" t="t" r="r" b="b"/>
              <a:pathLst>
                <a:path w="14820" h="13445" extrusionOk="0">
                  <a:moveTo>
                    <a:pt x="11093" y="1"/>
                  </a:moveTo>
                  <a:lnTo>
                    <a:pt x="1" y="1864"/>
                  </a:lnTo>
                  <a:lnTo>
                    <a:pt x="2929" y="13355"/>
                  </a:lnTo>
                  <a:lnTo>
                    <a:pt x="14820" y="13444"/>
                  </a:lnTo>
                  <a:lnTo>
                    <a:pt x="11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1597700" y="1643000"/>
              <a:ext cx="204100" cy="41525"/>
            </a:xfrm>
            <a:custGeom>
              <a:avLst/>
              <a:gdLst/>
              <a:ahLst/>
              <a:cxnLst/>
              <a:rect l="l" t="t" r="r" b="b"/>
              <a:pathLst>
                <a:path w="8164" h="1661" extrusionOk="0">
                  <a:moveTo>
                    <a:pt x="3056" y="1"/>
                  </a:moveTo>
                  <a:cubicBezTo>
                    <a:pt x="3043" y="1"/>
                    <a:pt x="3030" y="6"/>
                    <a:pt x="3017" y="19"/>
                  </a:cubicBezTo>
                  <a:lnTo>
                    <a:pt x="311" y="995"/>
                  </a:lnTo>
                  <a:cubicBezTo>
                    <a:pt x="0" y="1084"/>
                    <a:pt x="89" y="1572"/>
                    <a:pt x="444" y="1572"/>
                  </a:cubicBezTo>
                  <a:lnTo>
                    <a:pt x="8031" y="1661"/>
                  </a:lnTo>
                  <a:cubicBezTo>
                    <a:pt x="8164" y="1661"/>
                    <a:pt x="8164" y="1439"/>
                    <a:pt x="8031" y="1439"/>
                  </a:cubicBezTo>
                  <a:lnTo>
                    <a:pt x="444" y="1350"/>
                  </a:lnTo>
                  <a:cubicBezTo>
                    <a:pt x="311" y="1350"/>
                    <a:pt x="311" y="1217"/>
                    <a:pt x="400" y="1173"/>
                  </a:cubicBezTo>
                  <a:lnTo>
                    <a:pt x="3062" y="241"/>
                  </a:lnTo>
                  <a:cubicBezTo>
                    <a:pt x="3150" y="197"/>
                    <a:pt x="3150" y="152"/>
                    <a:pt x="3150" y="64"/>
                  </a:cubicBezTo>
                  <a:cubicBezTo>
                    <a:pt x="3119" y="32"/>
                    <a:pt x="3088" y="1"/>
                    <a:pt x="3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2567125" y="760550"/>
              <a:ext cx="617850" cy="938400"/>
            </a:xfrm>
            <a:custGeom>
              <a:avLst/>
              <a:gdLst/>
              <a:ahLst/>
              <a:cxnLst/>
              <a:rect l="l" t="t" r="r" b="b"/>
              <a:pathLst>
                <a:path w="24714" h="37536" extrusionOk="0">
                  <a:moveTo>
                    <a:pt x="17260" y="0"/>
                  </a:moveTo>
                  <a:lnTo>
                    <a:pt x="6523" y="23515"/>
                  </a:lnTo>
                  <a:lnTo>
                    <a:pt x="1" y="30925"/>
                  </a:lnTo>
                  <a:lnTo>
                    <a:pt x="7188" y="37536"/>
                  </a:lnTo>
                  <a:lnTo>
                    <a:pt x="10383" y="33897"/>
                  </a:lnTo>
                  <a:cubicBezTo>
                    <a:pt x="13267" y="30614"/>
                    <a:pt x="15530" y="26887"/>
                    <a:pt x="17127" y="22805"/>
                  </a:cubicBezTo>
                  <a:lnTo>
                    <a:pt x="24714" y="3417"/>
                  </a:lnTo>
                  <a:lnTo>
                    <a:pt x="1726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2726850" y="1345750"/>
              <a:ext cx="133125" cy="67025"/>
            </a:xfrm>
            <a:custGeom>
              <a:avLst/>
              <a:gdLst/>
              <a:ahLst/>
              <a:cxnLst/>
              <a:rect l="l" t="t" r="r" b="b"/>
              <a:pathLst>
                <a:path w="5325" h="2681" extrusionOk="0">
                  <a:moveTo>
                    <a:pt x="111" y="0"/>
                  </a:moveTo>
                  <a:cubicBezTo>
                    <a:pt x="63" y="0"/>
                    <a:pt x="32" y="32"/>
                    <a:pt x="1" y="63"/>
                  </a:cubicBezTo>
                  <a:cubicBezTo>
                    <a:pt x="1" y="152"/>
                    <a:pt x="45" y="196"/>
                    <a:pt x="89" y="196"/>
                  </a:cubicBezTo>
                  <a:cubicBezTo>
                    <a:pt x="1909" y="773"/>
                    <a:pt x="3595" y="1571"/>
                    <a:pt x="5147" y="2681"/>
                  </a:cubicBezTo>
                  <a:lnTo>
                    <a:pt x="5192" y="2681"/>
                  </a:lnTo>
                  <a:cubicBezTo>
                    <a:pt x="5236" y="2681"/>
                    <a:pt x="5281" y="2681"/>
                    <a:pt x="5281" y="2636"/>
                  </a:cubicBezTo>
                  <a:cubicBezTo>
                    <a:pt x="5325" y="2592"/>
                    <a:pt x="5325" y="2548"/>
                    <a:pt x="5281" y="2503"/>
                  </a:cubicBezTo>
                  <a:cubicBezTo>
                    <a:pt x="3728" y="1394"/>
                    <a:pt x="1997" y="551"/>
                    <a:pt x="178" y="19"/>
                  </a:cubicBezTo>
                  <a:cubicBezTo>
                    <a:pt x="152" y="6"/>
                    <a:pt x="130"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2994175" y="559025"/>
              <a:ext cx="272350" cy="286950"/>
            </a:xfrm>
            <a:custGeom>
              <a:avLst/>
              <a:gdLst/>
              <a:ahLst/>
              <a:cxnLst/>
              <a:rect l="l" t="t" r="r" b="b"/>
              <a:pathLst>
                <a:path w="10894" h="11478" extrusionOk="0">
                  <a:moveTo>
                    <a:pt x="4315" y="0"/>
                  </a:moveTo>
                  <a:cubicBezTo>
                    <a:pt x="3068" y="0"/>
                    <a:pt x="0" y="8416"/>
                    <a:pt x="0" y="8416"/>
                  </a:cubicBezTo>
                  <a:lnTo>
                    <a:pt x="7632" y="11478"/>
                  </a:lnTo>
                  <a:cubicBezTo>
                    <a:pt x="7632" y="11478"/>
                    <a:pt x="10427" y="5089"/>
                    <a:pt x="10782" y="3669"/>
                  </a:cubicBezTo>
                  <a:cubicBezTo>
                    <a:pt x="10894" y="3238"/>
                    <a:pt x="10833" y="2916"/>
                    <a:pt x="10586" y="2916"/>
                  </a:cubicBezTo>
                  <a:cubicBezTo>
                    <a:pt x="10146" y="2916"/>
                    <a:pt x="9114" y="3936"/>
                    <a:pt x="7410" y="7174"/>
                  </a:cubicBezTo>
                  <a:cubicBezTo>
                    <a:pt x="7410" y="7174"/>
                    <a:pt x="9673" y="1894"/>
                    <a:pt x="8830" y="1539"/>
                  </a:cubicBezTo>
                  <a:cubicBezTo>
                    <a:pt x="8797" y="1527"/>
                    <a:pt x="8763" y="1522"/>
                    <a:pt x="8728" y="1522"/>
                  </a:cubicBezTo>
                  <a:cubicBezTo>
                    <a:pt x="7695" y="1522"/>
                    <a:pt x="5413" y="6375"/>
                    <a:pt x="5413" y="6375"/>
                  </a:cubicBezTo>
                  <a:cubicBezTo>
                    <a:pt x="5413" y="6375"/>
                    <a:pt x="7587" y="918"/>
                    <a:pt x="6656" y="519"/>
                  </a:cubicBezTo>
                  <a:cubicBezTo>
                    <a:pt x="6626" y="507"/>
                    <a:pt x="6594" y="502"/>
                    <a:pt x="6561" y="502"/>
                  </a:cubicBezTo>
                  <a:cubicBezTo>
                    <a:pt x="5566" y="502"/>
                    <a:pt x="3239" y="5488"/>
                    <a:pt x="3239" y="5488"/>
                  </a:cubicBezTo>
                  <a:cubicBezTo>
                    <a:pt x="3239" y="5488"/>
                    <a:pt x="5280" y="519"/>
                    <a:pt x="4437" y="31"/>
                  </a:cubicBezTo>
                  <a:cubicBezTo>
                    <a:pt x="4399" y="10"/>
                    <a:pt x="4358" y="0"/>
                    <a:pt x="431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2967550" y="649800"/>
              <a:ext cx="65475" cy="127400"/>
            </a:xfrm>
            <a:custGeom>
              <a:avLst/>
              <a:gdLst/>
              <a:ahLst/>
              <a:cxnLst/>
              <a:rect l="l" t="t" r="r" b="b"/>
              <a:pathLst>
                <a:path w="2619" h="5096" extrusionOk="0">
                  <a:moveTo>
                    <a:pt x="938" y="1"/>
                  </a:moveTo>
                  <a:cubicBezTo>
                    <a:pt x="890" y="1"/>
                    <a:pt x="844" y="13"/>
                    <a:pt x="799" y="38"/>
                  </a:cubicBezTo>
                  <a:cubicBezTo>
                    <a:pt x="1" y="526"/>
                    <a:pt x="1154" y="5096"/>
                    <a:pt x="1154" y="5096"/>
                  </a:cubicBezTo>
                  <a:lnTo>
                    <a:pt x="2618" y="2611"/>
                  </a:lnTo>
                  <a:cubicBezTo>
                    <a:pt x="2618" y="2611"/>
                    <a:pt x="1644" y="1"/>
                    <a:pt x="93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2315350" y="1517025"/>
              <a:ext cx="464775" cy="390450"/>
            </a:xfrm>
            <a:custGeom>
              <a:avLst/>
              <a:gdLst/>
              <a:ahLst/>
              <a:cxnLst/>
              <a:rect l="l" t="t" r="r" b="b"/>
              <a:pathLst>
                <a:path w="18591" h="15618" extrusionOk="0">
                  <a:moveTo>
                    <a:pt x="9894" y="0"/>
                  </a:moveTo>
                  <a:lnTo>
                    <a:pt x="0" y="9806"/>
                  </a:lnTo>
                  <a:lnTo>
                    <a:pt x="10382" y="15618"/>
                  </a:lnTo>
                  <a:lnTo>
                    <a:pt x="18590" y="7055"/>
                  </a:lnTo>
                  <a:lnTo>
                    <a:pt x="98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2326425" y="1743875"/>
              <a:ext cx="200800" cy="52700"/>
            </a:xfrm>
            <a:custGeom>
              <a:avLst/>
              <a:gdLst/>
              <a:ahLst/>
              <a:cxnLst/>
              <a:rect l="l" t="t" r="r" b="b"/>
              <a:pathLst>
                <a:path w="8032" h="2108" extrusionOk="0">
                  <a:moveTo>
                    <a:pt x="5305" y="1"/>
                  </a:moveTo>
                  <a:cubicBezTo>
                    <a:pt x="5200" y="1"/>
                    <a:pt x="5125" y="162"/>
                    <a:pt x="5236" y="199"/>
                  </a:cubicBezTo>
                  <a:lnTo>
                    <a:pt x="7677" y="1708"/>
                  </a:lnTo>
                  <a:cubicBezTo>
                    <a:pt x="7677" y="1752"/>
                    <a:pt x="7721" y="1796"/>
                    <a:pt x="7677" y="1841"/>
                  </a:cubicBezTo>
                  <a:cubicBezTo>
                    <a:pt x="7677" y="1885"/>
                    <a:pt x="7632" y="1885"/>
                    <a:pt x="7588" y="1885"/>
                  </a:cubicBezTo>
                  <a:lnTo>
                    <a:pt x="134" y="421"/>
                  </a:lnTo>
                  <a:cubicBezTo>
                    <a:pt x="122" y="409"/>
                    <a:pt x="107" y="404"/>
                    <a:pt x="91" y="404"/>
                  </a:cubicBezTo>
                  <a:cubicBezTo>
                    <a:pt x="48" y="404"/>
                    <a:pt x="1" y="445"/>
                    <a:pt x="1" y="510"/>
                  </a:cubicBezTo>
                  <a:cubicBezTo>
                    <a:pt x="1" y="554"/>
                    <a:pt x="45" y="599"/>
                    <a:pt x="90" y="643"/>
                  </a:cubicBezTo>
                  <a:lnTo>
                    <a:pt x="7543" y="2107"/>
                  </a:lnTo>
                  <a:lnTo>
                    <a:pt x="7632" y="2107"/>
                  </a:lnTo>
                  <a:cubicBezTo>
                    <a:pt x="7943" y="2107"/>
                    <a:pt x="8032" y="1708"/>
                    <a:pt x="7765" y="1530"/>
                  </a:cubicBezTo>
                  <a:lnTo>
                    <a:pt x="5369" y="22"/>
                  </a:lnTo>
                  <a:cubicBezTo>
                    <a:pt x="5348" y="7"/>
                    <a:pt x="5326" y="1"/>
                    <a:pt x="5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2635900" y="3222975"/>
              <a:ext cx="996075" cy="1830200"/>
            </a:xfrm>
            <a:custGeom>
              <a:avLst/>
              <a:gdLst/>
              <a:ahLst/>
              <a:cxnLst/>
              <a:rect l="l" t="t" r="r" b="b"/>
              <a:pathLst>
                <a:path w="39843" h="73208" extrusionOk="0">
                  <a:moveTo>
                    <a:pt x="11891" y="0"/>
                  </a:moveTo>
                  <a:cubicBezTo>
                    <a:pt x="7942" y="8829"/>
                    <a:pt x="8874" y="19078"/>
                    <a:pt x="14331" y="27065"/>
                  </a:cubicBezTo>
                  <a:lnTo>
                    <a:pt x="24802" y="42416"/>
                  </a:lnTo>
                  <a:lnTo>
                    <a:pt x="1" y="67750"/>
                  </a:lnTo>
                  <a:lnTo>
                    <a:pt x="5591" y="73207"/>
                  </a:lnTo>
                  <a:lnTo>
                    <a:pt x="33853" y="51201"/>
                  </a:lnTo>
                  <a:cubicBezTo>
                    <a:pt x="38423" y="47163"/>
                    <a:pt x="39843" y="40686"/>
                    <a:pt x="37358" y="35140"/>
                  </a:cubicBezTo>
                  <a:lnTo>
                    <a:pt x="2178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2810050" y="3222975"/>
              <a:ext cx="621175" cy="796425"/>
            </a:xfrm>
            <a:custGeom>
              <a:avLst/>
              <a:gdLst/>
              <a:ahLst/>
              <a:cxnLst/>
              <a:rect l="l" t="t" r="r" b="b"/>
              <a:pathLst>
                <a:path w="24847" h="31857" extrusionOk="0">
                  <a:moveTo>
                    <a:pt x="3816" y="0"/>
                  </a:moveTo>
                  <a:lnTo>
                    <a:pt x="1331" y="8253"/>
                  </a:lnTo>
                  <a:cubicBezTo>
                    <a:pt x="0" y="12645"/>
                    <a:pt x="533" y="17393"/>
                    <a:pt x="2796" y="21386"/>
                  </a:cubicBezTo>
                  <a:lnTo>
                    <a:pt x="8785" y="31856"/>
                  </a:lnTo>
                  <a:lnTo>
                    <a:pt x="11270" y="29904"/>
                  </a:lnTo>
                  <a:lnTo>
                    <a:pt x="13754" y="31546"/>
                  </a:lnTo>
                  <a:lnTo>
                    <a:pt x="15618" y="29150"/>
                  </a:lnTo>
                  <a:lnTo>
                    <a:pt x="19123" y="31368"/>
                  </a:lnTo>
                  <a:lnTo>
                    <a:pt x="21075" y="29150"/>
                  </a:lnTo>
                  <a:lnTo>
                    <a:pt x="24846" y="30747"/>
                  </a:lnTo>
                  <a:lnTo>
                    <a:pt x="24846" y="30747"/>
                  </a:lnTo>
                  <a:lnTo>
                    <a:pt x="179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2451775" y="2718275"/>
              <a:ext cx="621175" cy="519000"/>
            </a:xfrm>
            <a:custGeom>
              <a:avLst/>
              <a:gdLst/>
              <a:ahLst/>
              <a:cxnLst/>
              <a:rect l="l" t="t" r="r" b="b"/>
              <a:pathLst>
                <a:path w="24847" h="20760" extrusionOk="0">
                  <a:moveTo>
                    <a:pt x="19877" y="1"/>
                  </a:moveTo>
                  <a:lnTo>
                    <a:pt x="2175" y="13356"/>
                  </a:lnTo>
                  <a:cubicBezTo>
                    <a:pt x="400" y="14731"/>
                    <a:pt x="1" y="17304"/>
                    <a:pt x="1376" y="19123"/>
                  </a:cubicBezTo>
                  <a:cubicBezTo>
                    <a:pt x="2187" y="20196"/>
                    <a:pt x="3414" y="20760"/>
                    <a:pt x="4658" y="20760"/>
                  </a:cubicBezTo>
                  <a:cubicBezTo>
                    <a:pt x="5524" y="20760"/>
                    <a:pt x="6397" y="20487"/>
                    <a:pt x="7144" y="19922"/>
                  </a:cubicBezTo>
                  <a:lnTo>
                    <a:pt x="24847" y="6523"/>
                  </a:lnTo>
                  <a:lnTo>
                    <a:pt x="1987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2948700" y="2591525"/>
              <a:ext cx="303725" cy="289825"/>
            </a:xfrm>
            <a:custGeom>
              <a:avLst/>
              <a:gdLst/>
              <a:ahLst/>
              <a:cxnLst/>
              <a:rect l="l" t="t" r="r" b="b"/>
              <a:pathLst>
                <a:path w="12149" h="11593" extrusionOk="0">
                  <a:moveTo>
                    <a:pt x="7769" y="0"/>
                  </a:moveTo>
                  <a:cubicBezTo>
                    <a:pt x="6218" y="0"/>
                    <a:pt x="0" y="5071"/>
                    <a:pt x="0" y="5071"/>
                  </a:cubicBezTo>
                  <a:lnTo>
                    <a:pt x="4970" y="11593"/>
                  </a:lnTo>
                  <a:cubicBezTo>
                    <a:pt x="4970" y="11593"/>
                    <a:pt x="10649" y="7555"/>
                    <a:pt x="11669" y="6491"/>
                  </a:cubicBezTo>
                  <a:cubicBezTo>
                    <a:pt x="12081" y="6100"/>
                    <a:pt x="12149" y="5718"/>
                    <a:pt x="11621" y="5718"/>
                  </a:cubicBezTo>
                  <a:cubicBezTo>
                    <a:pt x="11010" y="5718"/>
                    <a:pt x="9603" y="6228"/>
                    <a:pt x="7010" y="7822"/>
                  </a:cubicBezTo>
                  <a:cubicBezTo>
                    <a:pt x="7010" y="7822"/>
                    <a:pt x="11625" y="4450"/>
                    <a:pt x="11092" y="3695"/>
                  </a:cubicBezTo>
                  <a:cubicBezTo>
                    <a:pt x="11023" y="3607"/>
                    <a:pt x="10903" y="3567"/>
                    <a:pt x="10743" y="3567"/>
                  </a:cubicBezTo>
                  <a:cubicBezTo>
                    <a:pt x="9465" y="3567"/>
                    <a:pt x="5679" y="6091"/>
                    <a:pt x="5679" y="6091"/>
                  </a:cubicBezTo>
                  <a:cubicBezTo>
                    <a:pt x="5679" y="6091"/>
                    <a:pt x="10382" y="2542"/>
                    <a:pt x="9761" y="1699"/>
                  </a:cubicBezTo>
                  <a:cubicBezTo>
                    <a:pt x="9694" y="1612"/>
                    <a:pt x="9576" y="1574"/>
                    <a:pt x="9421" y="1574"/>
                  </a:cubicBezTo>
                  <a:cubicBezTo>
                    <a:pt x="8139" y="1574"/>
                    <a:pt x="4260" y="4183"/>
                    <a:pt x="4260" y="4183"/>
                  </a:cubicBezTo>
                  <a:cubicBezTo>
                    <a:pt x="4260" y="4183"/>
                    <a:pt x="8563" y="989"/>
                    <a:pt x="8075" y="146"/>
                  </a:cubicBezTo>
                  <a:cubicBezTo>
                    <a:pt x="8021" y="46"/>
                    <a:pt x="7916" y="0"/>
                    <a:pt x="776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2"/>
            <p:cNvSpPr/>
            <p:nvPr/>
          </p:nvSpPr>
          <p:spPr>
            <a:xfrm>
              <a:off x="2946475" y="2612900"/>
              <a:ext cx="77675" cy="113175"/>
            </a:xfrm>
            <a:custGeom>
              <a:avLst/>
              <a:gdLst/>
              <a:ahLst/>
              <a:cxnLst/>
              <a:rect l="l" t="t" r="r" b="b"/>
              <a:pathLst>
                <a:path w="3107" h="4527" extrusionOk="0">
                  <a:moveTo>
                    <a:pt x="2308" y="1"/>
                  </a:moveTo>
                  <a:cubicBezTo>
                    <a:pt x="1376" y="1"/>
                    <a:pt x="1" y="4526"/>
                    <a:pt x="1" y="4526"/>
                  </a:cubicBezTo>
                  <a:lnTo>
                    <a:pt x="2530" y="3151"/>
                  </a:lnTo>
                  <a:cubicBezTo>
                    <a:pt x="2530" y="3151"/>
                    <a:pt x="3106" y="1"/>
                    <a:pt x="230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2"/>
            <p:cNvSpPr/>
            <p:nvPr/>
          </p:nvSpPr>
          <p:spPr>
            <a:xfrm>
              <a:off x="2416275" y="2744900"/>
              <a:ext cx="401550" cy="491800"/>
            </a:xfrm>
            <a:custGeom>
              <a:avLst/>
              <a:gdLst/>
              <a:ahLst/>
              <a:cxnLst/>
              <a:rect l="l" t="t" r="r" b="b"/>
              <a:pathLst>
                <a:path w="16062" h="19672" extrusionOk="0">
                  <a:moveTo>
                    <a:pt x="7809" y="1"/>
                  </a:moveTo>
                  <a:lnTo>
                    <a:pt x="1287" y="12557"/>
                  </a:lnTo>
                  <a:cubicBezTo>
                    <a:pt x="1" y="14997"/>
                    <a:pt x="1021" y="17970"/>
                    <a:pt x="3461" y="19168"/>
                  </a:cubicBezTo>
                  <a:cubicBezTo>
                    <a:pt x="4170" y="19509"/>
                    <a:pt x="4918" y="19672"/>
                    <a:pt x="5652" y="19672"/>
                  </a:cubicBezTo>
                  <a:cubicBezTo>
                    <a:pt x="7398" y="19672"/>
                    <a:pt x="9064" y="18751"/>
                    <a:pt x="9939" y="17127"/>
                  </a:cubicBezTo>
                  <a:lnTo>
                    <a:pt x="16062" y="5724"/>
                  </a:lnTo>
                  <a:lnTo>
                    <a:pt x="7809"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2685825" y="2923025"/>
              <a:ext cx="114275" cy="205675"/>
            </a:xfrm>
            <a:custGeom>
              <a:avLst/>
              <a:gdLst/>
              <a:ahLst/>
              <a:cxnLst/>
              <a:rect l="l" t="t" r="r" b="b"/>
              <a:pathLst>
                <a:path w="4571" h="8227" extrusionOk="0">
                  <a:moveTo>
                    <a:pt x="4458" y="1"/>
                  </a:moveTo>
                  <a:cubicBezTo>
                    <a:pt x="4411" y="1"/>
                    <a:pt x="4380" y="32"/>
                    <a:pt x="4348" y="63"/>
                  </a:cubicBezTo>
                  <a:lnTo>
                    <a:pt x="44" y="8094"/>
                  </a:lnTo>
                  <a:cubicBezTo>
                    <a:pt x="0" y="8138"/>
                    <a:pt x="44" y="8183"/>
                    <a:pt x="89" y="8227"/>
                  </a:cubicBezTo>
                  <a:lnTo>
                    <a:pt x="133" y="8227"/>
                  </a:lnTo>
                  <a:cubicBezTo>
                    <a:pt x="178" y="8227"/>
                    <a:pt x="222" y="8227"/>
                    <a:pt x="222" y="8183"/>
                  </a:cubicBezTo>
                  <a:lnTo>
                    <a:pt x="4570" y="152"/>
                  </a:lnTo>
                  <a:cubicBezTo>
                    <a:pt x="4570" y="108"/>
                    <a:pt x="4570" y="19"/>
                    <a:pt x="4526" y="19"/>
                  </a:cubicBezTo>
                  <a:cubicBezTo>
                    <a:pt x="4500" y="6"/>
                    <a:pt x="4477" y="1"/>
                    <a:pt x="4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3169425" y="2097125"/>
              <a:ext cx="148650" cy="264025"/>
            </a:xfrm>
            <a:custGeom>
              <a:avLst/>
              <a:gdLst/>
              <a:ahLst/>
              <a:cxnLst/>
              <a:rect l="l" t="t" r="r" b="b"/>
              <a:pathLst>
                <a:path w="5946" h="10561" extrusionOk="0">
                  <a:moveTo>
                    <a:pt x="1" y="1"/>
                  </a:moveTo>
                  <a:lnTo>
                    <a:pt x="1" y="10560"/>
                  </a:lnTo>
                  <a:lnTo>
                    <a:pt x="5946" y="10560"/>
                  </a:lnTo>
                  <a:lnTo>
                    <a:pt x="5946"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2548275" y="2336725"/>
              <a:ext cx="599000" cy="617850"/>
            </a:xfrm>
            <a:custGeom>
              <a:avLst/>
              <a:gdLst/>
              <a:ahLst/>
              <a:cxnLst/>
              <a:rect l="l" t="t" r="r" b="b"/>
              <a:pathLst>
                <a:path w="23960" h="24714" extrusionOk="0">
                  <a:moveTo>
                    <a:pt x="23959" y="0"/>
                  </a:moveTo>
                  <a:cubicBezTo>
                    <a:pt x="20232" y="0"/>
                    <a:pt x="12424" y="311"/>
                    <a:pt x="9407" y="3106"/>
                  </a:cubicBezTo>
                  <a:cubicBezTo>
                    <a:pt x="6389" y="5901"/>
                    <a:pt x="1" y="20587"/>
                    <a:pt x="1" y="20587"/>
                  </a:cubicBezTo>
                  <a:lnTo>
                    <a:pt x="9983" y="24713"/>
                  </a:lnTo>
                  <a:lnTo>
                    <a:pt x="239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2830000" y="2336725"/>
              <a:ext cx="739875" cy="886275"/>
            </a:xfrm>
            <a:custGeom>
              <a:avLst/>
              <a:gdLst/>
              <a:ahLst/>
              <a:cxnLst/>
              <a:rect l="l" t="t" r="r" b="b"/>
              <a:pathLst>
                <a:path w="29595" h="35451" extrusionOk="0">
                  <a:moveTo>
                    <a:pt x="13578" y="0"/>
                  </a:moveTo>
                  <a:lnTo>
                    <a:pt x="1" y="5724"/>
                  </a:lnTo>
                  <a:lnTo>
                    <a:pt x="3018" y="35450"/>
                  </a:lnTo>
                  <a:lnTo>
                    <a:pt x="24847" y="35450"/>
                  </a:lnTo>
                  <a:lnTo>
                    <a:pt x="29594" y="754"/>
                  </a:lnTo>
                  <a:lnTo>
                    <a:pt x="13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2831125" y="2459850"/>
              <a:ext cx="37725" cy="367150"/>
            </a:xfrm>
            <a:custGeom>
              <a:avLst/>
              <a:gdLst/>
              <a:ahLst/>
              <a:cxnLst/>
              <a:rect l="l" t="t" r="r" b="b"/>
              <a:pathLst>
                <a:path w="1509" h="14686" extrusionOk="0">
                  <a:moveTo>
                    <a:pt x="89" y="0"/>
                  </a:moveTo>
                  <a:cubicBezTo>
                    <a:pt x="45" y="0"/>
                    <a:pt x="0" y="44"/>
                    <a:pt x="0" y="133"/>
                  </a:cubicBezTo>
                  <a:lnTo>
                    <a:pt x="1287" y="14597"/>
                  </a:lnTo>
                  <a:cubicBezTo>
                    <a:pt x="1287" y="14642"/>
                    <a:pt x="1331" y="14686"/>
                    <a:pt x="1420" y="14686"/>
                  </a:cubicBezTo>
                  <a:cubicBezTo>
                    <a:pt x="1464" y="14686"/>
                    <a:pt x="1509" y="14642"/>
                    <a:pt x="1509" y="14553"/>
                  </a:cubicBezTo>
                  <a:lnTo>
                    <a:pt x="222" y="89"/>
                  </a:lnTo>
                  <a:cubicBezTo>
                    <a:pt x="222" y="44"/>
                    <a:pt x="178"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3229325" y="2151475"/>
              <a:ext cx="88750" cy="132025"/>
            </a:xfrm>
            <a:custGeom>
              <a:avLst/>
              <a:gdLst/>
              <a:ahLst/>
              <a:cxnLst/>
              <a:rect l="l" t="t" r="r" b="b"/>
              <a:pathLst>
                <a:path w="3550" h="5281" extrusionOk="0">
                  <a:moveTo>
                    <a:pt x="0" y="1"/>
                  </a:moveTo>
                  <a:cubicBezTo>
                    <a:pt x="45" y="711"/>
                    <a:pt x="178" y="1376"/>
                    <a:pt x="444" y="2042"/>
                  </a:cubicBezTo>
                  <a:cubicBezTo>
                    <a:pt x="1021" y="3506"/>
                    <a:pt x="2130" y="4659"/>
                    <a:pt x="3550" y="5281"/>
                  </a:cubicBezTo>
                  <a:lnTo>
                    <a:pt x="35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3153900" y="1887500"/>
              <a:ext cx="323175" cy="370525"/>
            </a:xfrm>
            <a:custGeom>
              <a:avLst/>
              <a:gdLst/>
              <a:ahLst/>
              <a:cxnLst/>
              <a:rect l="l" t="t" r="r" b="b"/>
              <a:pathLst>
                <a:path w="12927" h="14821" extrusionOk="0">
                  <a:moveTo>
                    <a:pt x="6079" y="0"/>
                  </a:moveTo>
                  <a:cubicBezTo>
                    <a:pt x="888" y="0"/>
                    <a:pt x="0" y="5857"/>
                    <a:pt x="1509" y="9628"/>
                  </a:cubicBezTo>
                  <a:cubicBezTo>
                    <a:pt x="2848" y="13078"/>
                    <a:pt x="6193" y="14820"/>
                    <a:pt x="8519" y="14820"/>
                  </a:cubicBezTo>
                  <a:cubicBezTo>
                    <a:pt x="8736" y="14820"/>
                    <a:pt x="8944" y="14805"/>
                    <a:pt x="9140" y="14775"/>
                  </a:cubicBezTo>
                  <a:cubicBezTo>
                    <a:pt x="11181" y="14509"/>
                    <a:pt x="11181" y="9717"/>
                    <a:pt x="11181" y="9717"/>
                  </a:cubicBezTo>
                  <a:cubicBezTo>
                    <a:pt x="11181" y="9717"/>
                    <a:pt x="11447" y="9806"/>
                    <a:pt x="11891" y="9939"/>
                  </a:cubicBezTo>
                  <a:cubicBezTo>
                    <a:pt x="11943" y="9952"/>
                    <a:pt x="11989" y="9959"/>
                    <a:pt x="12030" y="9959"/>
                  </a:cubicBezTo>
                  <a:cubicBezTo>
                    <a:pt x="12927" y="9959"/>
                    <a:pt x="11181" y="6833"/>
                    <a:pt x="11181" y="6833"/>
                  </a:cubicBezTo>
                  <a:cubicBezTo>
                    <a:pt x="10871" y="222"/>
                    <a:pt x="7410" y="0"/>
                    <a:pt x="607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2994600" y="1826450"/>
              <a:ext cx="433300" cy="407150"/>
            </a:xfrm>
            <a:custGeom>
              <a:avLst/>
              <a:gdLst/>
              <a:ahLst/>
              <a:cxnLst/>
              <a:rect l="l" t="t" r="r" b="b"/>
              <a:pathLst>
                <a:path w="17332" h="16286" extrusionOk="0">
                  <a:moveTo>
                    <a:pt x="10889" y="0"/>
                  </a:moveTo>
                  <a:cubicBezTo>
                    <a:pt x="6432" y="0"/>
                    <a:pt x="1" y="1029"/>
                    <a:pt x="471" y="5903"/>
                  </a:cubicBezTo>
                  <a:cubicBezTo>
                    <a:pt x="1093" y="12336"/>
                    <a:pt x="6949" y="16285"/>
                    <a:pt x="6949" y="16285"/>
                  </a:cubicBezTo>
                  <a:lnTo>
                    <a:pt x="8103" y="9852"/>
                  </a:lnTo>
                  <a:cubicBezTo>
                    <a:pt x="11120" y="8476"/>
                    <a:pt x="13737" y="6391"/>
                    <a:pt x="15778" y="3773"/>
                  </a:cubicBezTo>
                  <a:cubicBezTo>
                    <a:pt x="15778" y="3773"/>
                    <a:pt x="17331" y="756"/>
                    <a:pt x="14270" y="224"/>
                  </a:cubicBezTo>
                  <a:cubicBezTo>
                    <a:pt x="13539" y="106"/>
                    <a:pt x="12315" y="0"/>
                    <a:pt x="10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2753475" y="1898175"/>
              <a:ext cx="537975" cy="629350"/>
            </a:xfrm>
            <a:custGeom>
              <a:avLst/>
              <a:gdLst/>
              <a:ahLst/>
              <a:cxnLst/>
              <a:rect l="l" t="t" r="r" b="b"/>
              <a:pathLst>
                <a:path w="21519" h="25174" extrusionOk="0">
                  <a:moveTo>
                    <a:pt x="11652" y="0"/>
                  </a:moveTo>
                  <a:cubicBezTo>
                    <a:pt x="10877" y="0"/>
                    <a:pt x="10066" y="330"/>
                    <a:pt x="9540" y="904"/>
                  </a:cubicBezTo>
                  <a:cubicBezTo>
                    <a:pt x="8564" y="1969"/>
                    <a:pt x="8386" y="3522"/>
                    <a:pt x="8430" y="4986"/>
                  </a:cubicBezTo>
                  <a:cubicBezTo>
                    <a:pt x="8519" y="6406"/>
                    <a:pt x="8830" y="7870"/>
                    <a:pt x="8652" y="9290"/>
                  </a:cubicBezTo>
                  <a:cubicBezTo>
                    <a:pt x="8386" y="11242"/>
                    <a:pt x="7321" y="13017"/>
                    <a:pt x="5724" y="14126"/>
                  </a:cubicBezTo>
                  <a:cubicBezTo>
                    <a:pt x="4510" y="14925"/>
                    <a:pt x="3089" y="15332"/>
                    <a:pt x="1660" y="15332"/>
                  </a:cubicBezTo>
                  <a:cubicBezTo>
                    <a:pt x="1104" y="15332"/>
                    <a:pt x="547" y="15271"/>
                    <a:pt x="1" y="15146"/>
                  </a:cubicBezTo>
                  <a:lnTo>
                    <a:pt x="1" y="15146"/>
                  </a:lnTo>
                  <a:cubicBezTo>
                    <a:pt x="222" y="16300"/>
                    <a:pt x="1376" y="17010"/>
                    <a:pt x="2530" y="17409"/>
                  </a:cubicBezTo>
                  <a:cubicBezTo>
                    <a:pt x="3161" y="17620"/>
                    <a:pt x="3849" y="17747"/>
                    <a:pt x="4526" y="17747"/>
                  </a:cubicBezTo>
                  <a:cubicBezTo>
                    <a:pt x="4705" y="17747"/>
                    <a:pt x="4883" y="17738"/>
                    <a:pt x="5059" y="17720"/>
                  </a:cubicBezTo>
                  <a:cubicBezTo>
                    <a:pt x="5990" y="17631"/>
                    <a:pt x="6878" y="17187"/>
                    <a:pt x="7543" y="16566"/>
                  </a:cubicBezTo>
                  <a:lnTo>
                    <a:pt x="7543" y="16566"/>
                  </a:lnTo>
                  <a:cubicBezTo>
                    <a:pt x="7587" y="17587"/>
                    <a:pt x="7144" y="18563"/>
                    <a:pt x="6345" y="19273"/>
                  </a:cubicBezTo>
                  <a:cubicBezTo>
                    <a:pt x="5707" y="19911"/>
                    <a:pt x="4818" y="20262"/>
                    <a:pt x="3903" y="20262"/>
                  </a:cubicBezTo>
                  <a:cubicBezTo>
                    <a:pt x="3801" y="20262"/>
                    <a:pt x="3697" y="20258"/>
                    <a:pt x="3594" y="20249"/>
                  </a:cubicBezTo>
                  <a:lnTo>
                    <a:pt x="3594" y="20249"/>
                  </a:lnTo>
                  <a:cubicBezTo>
                    <a:pt x="4038" y="20781"/>
                    <a:pt x="4748" y="21136"/>
                    <a:pt x="5458" y="21180"/>
                  </a:cubicBezTo>
                  <a:cubicBezTo>
                    <a:pt x="5531" y="21185"/>
                    <a:pt x="5604" y="21187"/>
                    <a:pt x="5678" y="21187"/>
                  </a:cubicBezTo>
                  <a:cubicBezTo>
                    <a:pt x="6314" y="21187"/>
                    <a:pt x="6946" y="21020"/>
                    <a:pt x="7543" y="20781"/>
                  </a:cubicBezTo>
                  <a:cubicBezTo>
                    <a:pt x="8342" y="20382"/>
                    <a:pt x="9007" y="19849"/>
                    <a:pt x="9628" y="19184"/>
                  </a:cubicBezTo>
                  <a:cubicBezTo>
                    <a:pt x="9628" y="20337"/>
                    <a:pt x="10028" y="21491"/>
                    <a:pt x="10738" y="22423"/>
                  </a:cubicBezTo>
                  <a:cubicBezTo>
                    <a:pt x="11492" y="23354"/>
                    <a:pt x="12335" y="24197"/>
                    <a:pt x="13311" y="24863"/>
                  </a:cubicBezTo>
                  <a:cubicBezTo>
                    <a:pt x="13533" y="25085"/>
                    <a:pt x="13888" y="25174"/>
                    <a:pt x="14198" y="25174"/>
                  </a:cubicBezTo>
                  <a:cubicBezTo>
                    <a:pt x="13400" y="24109"/>
                    <a:pt x="13622" y="22556"/>
                    <a:pt x="14331" y="21402"/>
                  </a:cubicBezTo>
                  <a:cubicBezTo>
                    <a:pt x="14997" y="20249"/>
                    <a:pt x="16062" y="19406"/>
                    <a:pt x="16905" y="18430"/>
                  </a:cubicBezTo>
                  <a:cubicBezTo>
                    <a:pt x="17615" y="17542"/>
                    <a:pt x="17925" y="16433"/>
                    <a:pt x="17792" y="15368"/>
                  </a:cubicBezTo>
                  <a:lnTo>
                    <a:pt x="17792" y="15368"/>
                  </a:lnTo>
                  <a:cubicBezTo>
                    <a:pt x="18857" y="16167"/>
                    <a:pt x="19611" y="17320"/>
                    <a:pt x="19922" y="18607"/>
                  </a:cubicBezTo>
                  <a:cubicBezTo>
                    <a:pt x="20188" y="19938"/>
                    <a:pt x="20010" y="21314"/>
                    <a:pt x="19389" y="22511"/>
                  </a:cubicBezTo>
                  <a:cubicBezTo>
                    <a:pt x="21075" y="21535"/>
                    <a:pt x="21519" y="19228"/>
                    <a:pt x="21031" y="17320"/>
                  </a:cubicBezTo>
                  <a:cubicBezTo>
                    <a:pt x="20587" y="15457"/>
                    <a:pt x="19434" y="13815"/>
                    <a:pt x="18591" y="12041"/>
                  </a:cubicBezTo>
                  <a:cubicBezTo>
                    <a:pt x="17748" y="10310"/>
                    <a:pt x="17171" y="8225"/>
                    <a:pt x="17881" y="6450"/>
                  </a:cubicBezTo>
                  <a:cubicBezTo>
                    <a:pt x="17082" y="4143"/>
                    <a:pt x="15041" y="2501"/>
                    <a:pt x="13311" y="816"/>
                  </a:cubicBezTo>
                  <a:cubicBezTo>
                    <a:pt x="13278" y="749"/>
                    <a:pt x="13244" y="732"/>
                    <a:pt x="13192" y="709"/>
                  </a:cubicBezTo>
                  <a:lnTo>
                    <a:pt x="13192" y="709"/>
                  </a:lnTo>
                  <a:cubicBezTo>
                    <a:pt x="13243" y="726"/>
                    <a:pt x="13310" y="749"/>
                    <a:pt x="13355" y="771"/>
                  </a:cubicBezTo>
                  <a:cubicBezTo>
                    <a:pt x="12947" y="240"/>
                    <a:pt x="12313" y="0"/>
                    <a:pt x="1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3150575" y="2256850"/>
              <a:ext cx="118700" cy="226300"/>
            </a:xfrm>
            <a:custGeom>
              <a:avLst/>
              <a:gdLst/>
              <a:ahLst/>
              <a:cxnLst/>
              <a:rect l="l" t="t" r="r" b="b"/>
              <a:pathLst>
                <a:path w="4748" h="9052" extrusionOk="0">
                  <a:moveTo>
                    <a:pt x="2130" y="1"/>
                  </a:moveTo>
                  <a:lnTo>
                    <a:pt x="0" y="4304"/>
                  </a:lnTo>
                  <a:cubicBezTo>
                    <a:pt x="1642" y="5281"/>
                    <a:pt x="2307" y="7321"/>
                    <a:pt x="1553" y="9052"/>
                  </a:cubicBezTo>
                  <a:cubicBezTo>
                    <a:pt x="4748" y="5059"/>
                    <a:pt x="2130"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3192725" y="2086050"/>
              <a:ext cx="55475" cy="76550"/>
            </a:xfrm>
            <a:custGeom>
              <a:avLst/>
              <a:gdLst/>
              <a:ahLst/>
              <a:cxnLst/>
              <a:rect l="l" t="t" r="r" b="b"/>
              <a:pathLst>
                <a:path w="2219" h="3062" extrusionOk="0">
                  <a:moveTo>
                    <a:pt x="0" y="0"/>
                  </a:moveTo>
                  <a:lnTo>
                    <a:pt x="0" y="3061"/>
                  </a:lnTo>
                  <a:cubicBezTo>
                    <a:pt x="1287" y="2928"/>
                    <a:pt x="2219" y="1864"/>
                    <a:pt x="2219" y="577"/>
                  </a:cubicBezTo>
                  <a:cubicBezTo>
                    <a:pt x="2219" y="399"/>
                    <a:pt x="2219" y="178"/>
                    <a:pt x="2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3150575" y="2040550"/>
              <a:ext cx="122025" cy="104825"/>
            </a:xfrm>
            <a:custGeom>
              <a:avLst/>
              <a:gdLst/>
              <a:ahLst/>
              <a:cxnLst/>
              <a:rect l="l" t="t" r="r" b="b"/>
              <a:pathLst>
                <a:path w="4881" h="4193" extrusionOk="0">
                  <a:moveTo>
                    <a:pt x="2086" y="1"/>
                  </a:moveTo>
                  <a:cubicBezTo>
                    <a:pt x="932" y="1"/>
                    <a:pt x="0" y="933"/>
                    <a:pt x="0" y="2131"/>
                  </a:cubicBezTo>
                  <a:cubicBezTo>
                    <a:pt x="0" y="3366"/>
                    <a:pt x="1023" y="4192"/>
                    <a:pt x="2097" y="4192"/>
                  </a:cubicBezTo>
                  <a:cubicBezTo>
                    <a:pt x="2604" y="4192"/>
                    <a:pt x="3123" y="4008"/>
                    <a:pt x="3550" y="3595"/>
                  </a:cubicBezTo>
                  <a:cubicBezTo>
                    <a:pt x="4881" y="2264"/>
                    <a:pt x="3949" y="1"/>
                    <a:pt x="208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3167200" y="2067175"/>
              <a:ext cx="52175" cy="61050"/>
            </a:xfrm>
            <a:custGeom>
              <a:avLst/>
              <a:gdLst/>
              <a:ahLst/>
              <a:cxnLst/>
              <a:rect l="l" t="t" r="r" b="b"/>
              <a:pathLst>
                <a:path w="2087" h="2442" extrusionOk="0">
                  <a:moveTo>
                    <a:pt x="933" y="1"/>
                  </a:moveTo>
                  <a:cubicBezTo>
                    <a:pt x="578" y="1"/>
                    <a:pt x="223" y="223"/>
                    <a:pt x="45" y="578"/>
                  </a:cubicBezTo>
                  <a:cubicBezTo>
                    <a:pt x="1" y="622"/>
                    <a:pt x="45" y="666"/>
                    <a:pt x="90" y="711"/>
                  </a:cubicBezTo>
                  <a:cubicBezTo>
                    <a:pt x="103" y="724"/>
                    <a:pt x="116" y="729"/>
                    <a:pt x="129" y="729"/>
                  </a:cubicBezTo>
                  <a:cubicBezTo>
                    <a:pt x="160" y="729"/>
                    <a:pt x="191" y="698"/>
                    <a:pt x="223" y="666"/>
                  </a:cubicBezTo>
                  <a:cubicBezTo>
                    <a:pt x="356" y="400"/>
                    <a:pt x="622" y="223"/>
                    <a:pt x="933" y="178"/>
                  </a:cubicBezTo>
                  <a:cubicBezTo>
                    <a:pt x="1465" y="267"/>
                    <a:pt x="1864" y="755"/>
                    <a:pt x="1820" y="1287"/>
                  </a:cubicBezTo>
                  <a:cubicBezTo>
                    <a:pt x="1820" y="1687"/>
                    <a:pt x="1687" y="2042"/>
                    <a:pt x="1376" y="2264"/>
                  </a:cubicBezTo>
                  <a:cubicBezTo>
                    <a:pt x="1287" y="2308"/>
                    <a:pt x="1332" y="2441"/>
                    <a:pt x="1421" y="2441"/>
                  </a:cubicBezTo>
                  <a:lnTo>
                    <a:pt x="1465" y="2441"/>
                  </a:lnTo>
                  <a:cubicBezTo>
                    <a:pt x="1820" y="2175"/>
                    <a:pt x="2042" y="1731"/>
                    <a:pt x="2042" y="1287"/>
                  </a:cubicBezTo>
                  <a:cubicBezTo>
                    <a:pt x="2086" y="622"/>
                    <a:pt x="1598" y="90"/>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3183850" y="2084500"/>
              <a:ext cx="32175" cy="18200"/>
            </a:xfrm>
            <a:custGeom>
              <a:avLst/>
              <a:gdLst/>
              <a:ahLst/>
              <a:cxnLst/>
              <a:rect l="l" t="t" r="r" b="b"/>
              <a:pathLst>
                <a:path w="1287" h="728" extrusionOk="0">
                  <a:moveTo>
                    <a:pt x="820" y="0"/>
                  </a:moveTo>
                  <a:cubicBezTo>
                    <a:pt x="662" y="0"/>
                    <a:pt x="502" y="33"/>
                    <a:pt x="355" y="106"/>
                  </a:cubicBezTo>
                  <a:cubicBezTo>
                    <a:pt x="178" y="195"/>
                    <a:pt x="45" y="417"/>
                    <a:pt x="0" y="594"/>
                  </a:cubicBezTo>
                  <a:cubicBezTo>
                    <a:pt x="0" y="683"/>
                    <a:pt x="45" y="728"/>
                    <a:pt x="89" y="728"/>
                  </a:cubicBezTo>
                  <a:cubicBezTo>
                    <a:pt x="133" y="728"/>
                    <a:pt x="178" y="683"/>
                    <a:pt x="178" y="639"/>
                  </a:cubicBezTo>
                  <a:cubicBezTo>
                    <a:pt x="222" y="506"/>
                    <a:pt x="311" y="328"/>
                    <a:pt x="444" y="284"/>
                  </a:cubicBezTo>
                  <a:cubicBezTo>
                    <a:pt x="566" y="211"/>
                    <a:pt x="702" y="178"/>
                    <a:pt x="836" y="178"/>
                  </a:cubicBezTo>
                  <a:cubicBezTo>
                    <a:pt x="945" y="178"/>
                    <a:pt x="1054" y="200"/>
                    <a:pt x="1154" y="240"/>
                  </a:cubicBezTo>
                  <a:cubicBezTo>
                    <a:pt x="1198" y="240"/>
                    <a:pt x="1243" y="240"/>
                    <a:pt x="1287" y="195"/>
                  </a:cubicBezTo>
                  <a:cubicBezTo>
                    <a:pt x="1287" y="106"/>
                    <a:pt x="1287" y="62"/>
                    <a:pt x="1198" y="62"/>
                  </a:cubicBezTo>
                  <a:cubicBezTo>
                    <a:pt x="1079" y="22"/>
                    <a:pt x="950"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3375725" y="2020600"/>
              <a:ext cx="27775" cy="26650"/>
            </a:xfrm>
            <a:custGeom>
              <a:avLst/>
              <a:gdLst/>
              <a:ahLst/>
              <a:cxnLst/>
              <a:rect l="l" t="t" r="r" b="b"/>
              <a:pathLst>
                <a:path w="1111" h="1066" extrusionOk="0">
                  <a:moveTo>
                    <a:pt x="533" y="0"/>
                  </a:moveTo>
                  <a:cubicBezTo>
                    <a:pt x="267" y="0"/>
                    <a:pt x="1" y="222"/>
                    <a:pt x="1" y="533"/>
                  </a:cubicBezTo>
                  <a:cubicBezTo>
                    <a:pt x="1" y="843"/>
                    <a:pt x="267" y="1065"/>
                    <a:pt x="533" y="1065"/>
                  </a:cubicBezTo>
                  <a:cubicBezTo>
                    <a:pt x="844" y="1065"/>
                    <a:pt x="1110" y="843"/>
                    <a:pt x="1110" y="533"/>
                  </a:cubicBezTo>
                  <a:cubicBezTo>
                    <a:pt x="1110" y="222"/>
                    <a:pt x="844"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3360575" y="2027075"/>
              <a:ext cx="25175" cy="9075"/>
            </a:xfrm>
            <a:custGeom>
              <a:avLst/>
              <a:gdLst/>
              <a:ahLst/>
              <a:cxnLst/>
              <a:rect l="l" t="t" r="r" b="b"/>
              <a:pathLst>
                <a:path w="1007" h="363" extrusionOk="0">
                  <a:moveTo>
                    <a:pt x="123" y="1"/>
                  </a:moveTo>
                  <a:cubicBezTo>
                    <a:pt x="23" y="1"/>
                    <a:pt x="0" y="146"/>
                    <a:pt x="119" y="185"/>
                  </a:cubicBezTo>
                  <a:lnTo>
                    <a:pt x="873" y="363"/>
                  </a:lnTo>
                  <a:cubicBezTo>
                    <a:pt x="1006" y="363"/>
                    <a:pt x="1006" y="229"/>
                    <a:pt x="918" y="185"/>
                  </a:cubicBezTo>
                  <a:lnTo>
                    <a:pt x="163" y="8"/>
                  </a:lnTo>
                  <a:cubicBezTo>
                    <a:pt x="149" y="3"/>
                    <a:pt x="13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3334700" y="1976425"/>
              <a:ext cx="71000" cy="32000"/>
            </a:xfrm>
            <a:custGeom>
              <a:avLst/>
              <a:gdLst/>
              <a:ahLst/>
              <a:cxnLst/>
              <a:rect l="l" t="t" r="r" b="b"/>
              <a:pathLst>
                <a:path w="2840" h="1280" extrusionOk="0">
                  <a:moveTo>
                    <a:pt x="2186" y="1"/>
                  </a:moveTo>
                  <a:cubicBezTo>
                    <a:pt x="1284" y="1"/>
                    <a:pt x="460" y="475"/>
                    <a:pt x="0" y="1279"/>
                  </a:cubicBezTo>
                  <a:cubicBezTo>
                    <a:pt x="646" y="763"/>
                    <a:pt x="1455" y="693"/>
                    <a:pt x="2003" y="693"/>
                  </a:cubicBezTo>
                  <a:cubicBezTo>
                    <a:pt x="2208" y="693"/>
                    <a:pt x="2376" y="703"/>
                    <a:pt x="2485" y="703"/>
                  </a:cubicBezTo>
                  <a:cubicBezTo>
                    <a:pt x="2840" y="658"/>
                    <a:pt x="2618" y="37"/>
                    <a:pt x="2618" y="37"/>
                  </a:cubicBezTo>
                  <a:cubicBezTo>
                    <a:pt x="2473" y="13"/>
                    <a:pt x="2328"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3330250" y="2150375"/>
              <a:ext cx="88775" cy="38850"/>
            </a:xfrm>
            <a:custGeom>
              <a:avLst/>
              <a:gdLst/>
              <a:ahLst/>
              <a:cxnLst/>
              <a:rect l="l" t="t" r="r" b="b"/>
              <a:pathLst>
                <a:path w="3551" h="1554" extrusionOk="0">
                  <a:moveTo>
                    <a:pt x="1" y="0"/>
                  </a:moveTo>
                  <a:cubicBezTo>
                    <a:pt x="1" y="0"/>
                    <a:pt x="1509" y="1553"/>
                    <a:pt x="2530" y="1553"/>
                  </a:cubicBezTo>
                  <a:cubicBezTo>
                    <a:pt x="3550" y="1553"/>
                    <a:pt x="3417" y="533"/>
                    <a:pt x="3417" y="533"/>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2"/>
            <p:cNvSpPr/>
            <p:nvPr/>
          </p:nvSpPr>
          <p:spPr>
            <a:xfrm>
              <a:off x="2784525" y="2632875"/>
              <a:ext cx="76575" cy="93200"/>
            </a:xfrm>
            <a:custGeom>
              <a:avLst/>
              <a:gdLst/>
              <a:ahLst/>
              <a:cxnLst/>
              <a:rect l="l" t="t" r="r" b="b"/>
              <a:pathLst>
                <a:path w="3063" h="3728" extrusionOk="0">
                  <a:moveTo>
                    <a:pt x="1" y="0"/>
                  </a:moveTo>
                  <a:lnTo>
                    <a:pt x="622" y="2396"/>
                  </a:lnTo>
                  <a:cubicBezTo>
                    <a:pt x="641" y="2452"/>
                    <a:pt x="690" y="2477"/>
                    <a:pt x="739" y="2477"/>
                  </a:cubicBezTo>
                  <a:cubicBezTo>
                    <a:pt x="806" y="2477"/>
                    <a:pt x="870" y="2429"/>
                    <a:pt x="844" y="2352"/>
                  </a:cubicBezTo>
                  <a:lnTo>
                    <a:pt x="489" y="843"/>
                  </a:lnTo>
                  <a:lnTo>
                    <a:pt x="489" y="843"/>
                  </a:lnTo>
                  <a:lnTo>
                    <a:pt x="2840" y="3683"/>
                  </a:lnTo>
                  <a:cubicBezTo>
                    <a:pt x="2840" y="3727"/>
                    <a:pt x="2885" y="3727"/>
                    <a:pt x="2929" y="3727"/>
                  </a:cubicBezTo>
                  <a:cubicBezTo>
                    <a:pt x="3018" y="3727"/>
                    <a:pt x="3062" y="3594"/>
                    <a:pt x="2974" y="355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2"/>
            <p:cNvSpPr/>
            <p:nvPr/>
          </p:nvSpPr>
          <p:spPr>
            <a:xfrm>
              <a:off x="3367975" y="2558550"/>
              <a:ext cx="208550" cy="328350"/>
            </a:xfrm>
            <a:custGeom>
              <a:avLst/>
              <a:gdLst/>
              <a:ahLst/>
              <a:cxnLst/>
              <a:rect l="l" t="t" r="r" b="b"/>
              <a:pathLst>
                <a:path w="8342" h="13134" extrusionOk="0">
                  <a:moveTo>
                    <a:pt x="4171" y="1"/>
                  </a:moveTo>
                  <a:cubicBezTo>
                    <a:pt x="1864" y="1"/>
                    <a:pt x="0" y="5059"/>
                    <a:pt x="0" y="7943"/>
                  </a:cubicBezTo>
                  <a:cubicBezTo>
                    <a:pt x="0" y="10827"/>
                    <a:pt x="1864" y="13134"/>
                    <a:pt x="4171" y="13134"/>
                  </a:cubicBezTo>
                  <a:cubicBezTo>
                    <a:pt x="6478" y="13134"/>
                    <a:pt x="8342" y="10827"/>
                    <a:pt x="8342" y="7943"/>
                  </a:cubicBezTo>
                  <a:cubicBezTo>
                    <a:pt x="8342" y="5059"/>
                    <a:pt x="6478" y="1"/>
                    <a:pt x="4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3569850" y="1226400"/>
              <a:ext cx="414850" cy="969475"/>
            </a:xfrm>
            <a:custGeom>
              <a:avLst/>
              <a:gdLst/>
              <a:ahLst/>
              <a:cxnLst/>
              <a:rect l="l" t="t" r="r" b="b"/>
              <a:pathLst>
                <a:path w="16594" h="38779" extrusionOk="0">
                  <a:moveTo>
                    <a:pt x="8475" y="1"/>
                  </a:moveTo>
                  <a:lnTo>
                    <a:pt x="4215" y="25468"/>
                  </a:lnTo>
                  <a:lnTo>
                    <a:pt x="0" y="34386"/>
                  </a:lnTo>
                  <a:lnTo>
                    <a:pt x="8741" y="38778"/>
                  </a:lnTo>
                  <a:lnTo>
                    <a:pt x="10782" y="34386"/>
                  </a:lnTo>
                  <a:cubicBezTo>
                    <a:pt x="12690" y="30437"/>
                    <a:pt x="13843" y="26222"/>
                    <a:pt x="14242" y="21874"/>
                  </a:cubicBezTo>
                  <a:lnTo>
                    <a:pt x="16594" y="1243"/>
                  </a:lnTo>
                  <a:lnTo>
                    <a:pt x="8475"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a:off x="3671900" y="1860875"/>
              <a:ext cx="146425" cy="29975"/>
            </a:xfrm>
            <a:custGeom>
              <a:avLst/>
              <a:gdLst/>
              <a:ahLst/>
              <a:cxnLst/>
              <a:rect l="l" t="t" r="r" b="b"/>
              <a:pathLst>
                <a:path w="5857" h="1199" extrusionOk="0">
                  <a:moveTo>
                    <a:pt x="178" y="0"/>
                  </a:moveTo>
                  <a:cubicBezTo>
                    <a:pt x="0" y="0"/>
                    <a:pt x="0" y="222"/>
                    <a:pt x="178" y="222"/>
                  </a:cubicBezTo>
                  <a:cubicBezTo>
                    <a:pt x="2041" y="222"/>
                    <a:pt x="3905" y="577"/>
                    <a:pt x="5679" y="1198"/>
                  </a:cubicBezTo>
                  <a:lnTo>
                    <a:pt x="5724" y="1198"/>
                  </a:lnTo>
                  <a:cubicBezTo>
                    <a:pt x="5857" y="1198"/>
                    <a:pt x="5857" y="1021"/>
                    <a:pt x="5768" y="976"/>
                  </a:cubicBezTo>
                  <a:cubicBezTo>
                    <a:pt x="3949" y="355"/>
                    <a:pt x="2085"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a:off x="3779475" y="1000100"/>
              <a:ext cx="228525" cy="257400"/>
            </a:xfrm>
            <a:custGeom>
              <a:avLst/>
              <a:gdLst/>
              <a:ahLst/>
              <a:cxnLst/>
              <a:rect l="l" t="t" r="r" b="b"/>
              <a:pathLst>
                <a:path w="9141" h="10296" extrusionOk="0">
                  <a:moveTo>
                    <a:pt x="4237" y="1"/>
                  </a:moveTo>
                  <a:cubicBezTo>
                    <a:pt x="3226" y="1"/>
                    <a:pt x="2308" y="5725"/>
                    <a:pt x="2308" y="5725"/>
                  </a:cubicBezTo>
                  <a:cubicBezTo>
                    <a:pt x="2308" y="5725"/>
                    <a:pt x="2929" y="401"/>
                    <a:pt x="1997" y="179"/>
                  </a:cubicBezTo>
                  <a:cubicBezTo>
                    <a:pt x="1974" y="173"/>
                    <a:pt x="1951" y="170"/>
                    <a:pt x="1928" y="170"/>
                  </a:cubicBezTo>
                  <a:cubicBezTo>
                    <a:pt x="685" y="170"/>
                    <a:pt x="1" y="9408"/>
                    <a:pt x="1" y="9408"/>
                  </a:cubicBezTo>
                  <a:lnTo>
                    <a:pt x="8209" y="10295"/>
                  </a:lnTo>
                  <a:cubicBezTo>
                    <a:pt x="8209" y="10295"/>
                    <a:pt x="9141" y="3374"/>
                    <a:pt x="9096" y="1865"/>
                  </a:cubicBezTo>
                  <a:cubicBezTo>
                    <a:pt x="9082" y="1482"/>
                    <a:pt x="8963" y="1216"/>
                    <a:pt x="8770" y="1216"/>
                  </a:cubicBezTo>
                  <a:cubicBezTo>
                    <a:pt x="8361" y="1216"/>
                    <a:pt x="7618" y="2413"/>
                    <a:pt x="6834" y="6213"/>
                  </a:cubicBezTo>
                  <a:cubicBezTo>
                    <a:pt x="6834" y="6213"/>
                    <a:pt x="7543" y="490"/>
                    <a:pt x="6656" y="401"/>
                  </a:cubicBezTo>
                  <a:cubicBezTo>
                    <a:pt x="6648" y="400"/>
                    <a:pt x="6639" y="400"/>
                    <a:pt x="6631" y="400"/>
                  </a:cubicBezTo>
                  <a:cubicBezTo>
                    <a:pt x="5577" y="400"/>
                    <a:pt x="4660" y="5947"/>
                    <a:pt x="4660" y="5947"/>
                  </a:cubicBezTo>
                  <a:cubicBezTo>
                    <a:pt x="4660" y="5947"/>
                    <a:pt x="5281" y="135"/>
                    <a:pt x="4260" y="2"/>
                  </a:cubicBezTo>
                  <a:cubicBezTo>
                    <a:pt x="4252" y="1"/>
                    <a:pt x="4245" y="1"/>
                    <a:pt x="423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2"/>
            <p:cNvSpPr/>
            <p:nvPr/>
          </p:nvSpPr>
          <p:spPr>
            <a:xfrm>
              <a:off x="3725125" y="1121150"/>
              <a:ext cx="77675" cy="121925"/>
            </a:xfrm>
            <a:custGeom>
              <a:avLst/>
              <a:gdLst/>
              <a:ahLst/>
              <a:cxnLst/>
              <a:rect l="l" t="t" r="r" b="b"/>
              <a:pathLst>
                <a:path w="3107" h="4877" extrusionOk="0">
                  <a:moveTo>
                    <a:pt x="877" y="0"/>
                  </a:moveTo>
                  <a:cubicBezTo>
                    <a:pt x="796" y="0"/>
                    <a:pt x="725" y="27"/>
                    <a:pt x="666" y="85"/>
                  </a:cubicBezTo>
                  <a:cubicBezTo>
                    <a:pt x="1" y="750"/>
                    <a:pt x="2352" y="4876"/>
                    <a:pt x="2352" y="4876"/>
                  </a:cubicBezTo>
                  <a:lnTo>
                    <a:pt x="3107" y="2081"/>
                  </a:lnTo>
                  <a:cubicBezTo>
                    <a:pt x="3107" y="2081"/>
                    <a:pt x="1600" y="0"/>
                    <a:pt x="87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2"/>
            <p:cNvSpPr/>
            <p:nvPr/>
          </p:nvSpPr>
          <p:spPr>
            <a:xfrm>
              <a:off x="3385725" y="2054975"/>
              <a:ext cx="437050" cy="597900"/>
            </a:xfrm>
            <a:custGeom>
              <a:avLst/>
              <a:gdLst/>
              <a:ahLst/>
              <a:cxnLst/>
              <a:rect l="l" t="t" r="r" b="b"/>
              <a:pathLst>
                <a:path w="17482" h="23916" extrusionOk="0">
                  <a:moveTo>
                    <a:pt x="7365" y="1"/>
                  </a:moveTo>
                  <a:lnTo>
                    <a:pt x="0" y="11847"/>
                  </a:lnTo>
                  <a:lnTo>
                    <a:pt x="5591" y="23915"/>
                  </a:lnTo>
                  <a:lnTo>
                    <a:pt x="17481" y="4926"/>
                  </a:lnTo>
                  <a:lnTo>
                    <a:pt x="73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3383500" y="2327850"/>
              <a:ext cx="203000" cy="47725"/>
            </a:xfrm>
            <a:custGeom>
              <a:avLst/>
              <a:gdLst/>
              <a:ahLst/>
              <a:cxnLst/>
              <a:rect l="l" t="t" r="r" b="b"/>
              <a:pathLst>
                <a:path w="8120" h="1909" extrusionOk="0">
                  <a:moveTo>
                    <a:pt x="5280" y="0"/>
                  </a:moveTo>
                  <a:cubicBezTo>
                    <a:pt x="5236" y="0"/>
                    <a:pt x="5147" y="0"/>
                    <a:pt x="5147" y="89"/>
                  </a:cubicBezTo>
                  <a:cubicBezTo>
                    <a:pt x="5103" y="133"/>
                    <a:pt x="5103" y="178"/>
                    <a:pt x="5192" y="222"/>
                  </a:cubicBezTo>
                  <a:lnTo>
                    <a:pt x="7721" y="1509"/>
                  </a:lnTo>
                  <a:cubicBezTo>
                    <a:pt x="7765" y="1553"/>
                    <a:pt x="7765" y="1598"/>
                    <a:pt x="7765" y="1642"/>
                  </a:cubicBezTo>
                  <a:cubicBezTo>
                    <a:pt x="7765" y="1686"/>
                    <a:pt x="7721" y="1686"/>
                    <a:pt x="7676" y="1686"/>
                  </a:cubicBezTo>
                  <a:lnTo>
                    <a:pt x="89" y="799"/>
                  </a:lnTo>
                  <a:cubicBezTo>
                    <a:pt x="45" y="799"/>
                    <a:pt x="1" y="843"/>
                    <a:pt x="1" y="888"/>
                  </a:cubicBezTo>
                  <a:cubicBezTo>
                    <a:pt x="1" y="976"/>
                    <a:pt x="45" y="1021"/>
                    <a:pt x="89" y="1021"/>
                  </a:cubicBezTo>
                  <a:lnTo>
                    <a:pt x="7632" y="1908"/>
                  </a:lnTo>
                  <a:lnTo>
                    <a:pt x="7676" y="1908"/>
                  </a:lnTo>
                  <a:cubicBezTo>
                    <a:pt x="7987" y="1908"/>
                    <a:pt x="8120" y="1464"/>
                    <a:pt x="7809" y="1331"/>
                  </a:cubicBezTo>
                  <a:lnTo>
                    <a:pt x="5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2814475" y="3222975"/>
              <a:ext cx="1162450" cy="1284325"/>
            </a:xfrm>
            <a:custGeom>
              <a:avLst/>
              <a:gdLst/>
              <a:ahLst/>
              <a:cxnLst/>
              <a:rect l="l" t="t" r="r" b="b"/>
              <a:pathLst>
                <a:path w="46498" h="51373" extrusionOk="0">
                  <a:moveTo>
                    <a:pt x="12158" y="0"/>
                  </a:moveTo>
                  <a:cubicBezTo>
                    <a:pt x="9673" y="5635"/>
                    <a:pt x="10294" y="12157"/>
                    <a:pt x="13755" y="17215"/>
                  </a:cubicBezTo>
                  <a:lnTo>
                    <a:pt x="27819" y="37757"/>
                  </a:lnTo>
                  <a:lnTo>
                    <a:pt x="27819" y="37757"/>
                  </a:lnTo>
                  <a:lnTo>
                    <a:pt x="8608" y="33764"/>
                  </a:lnTo>
                  <a:lnTo>
                    <a:pt x="1642" y="32300"/>
                  </a:lnTo>
                  <a:lnTo>
                    <a:pt x="1" y="39976"/>
                  </a:lnTo>
                  <a:lnTo>
                    <a:pt x="6878" y="42372"/>
                  </a:lnTo>
                  <a:lnTo>
                    <a:pt x="31546" y="50979"/>
                  </a:lnTo>
                  <a:cubicBezTo>
                    <a:pt x="32492" y="51247"/>
                    <a:pt x="33421" y="51372"/>
                    <a:pt x="34321" y="51372"/>
                  </a:cubicBezTo>
                  <a:cubicBezTo>
                    <a:pt x="41318" y="51372"/>
                    <a:pt x="46497" y="43804"/>
                    <a:pt x="43038" y="37003"/>
                  </a:cubicBezTo>
                  <a:lnTo>
                    <a:pt x="2435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3062950" y="3222975"/>
              <a:ext cx="744300" cy="778675"/>
            </a:xfrm>
            <a:custGeom>
              <a:avLst/>
              <a:gdLst/>
              <a:ahLst/>
              <a:cxnLst/>
              <a:rect l="l" t="t" r="r" b="b"/>
              <a:pathLst>
                <a:path w="29772" h="31147" extrusionOk="0">
                  <a:moveTo>
                    <a:pt x="1420" y="0"/>
                  </a:moveTo>
                  <a:lnTo>
                    <a:pt x="799" y="3328"/>
                  </a:lnTo>
                  <a:cubicBezTo>
                    <a:pt x="0" y="7809"/>
                    <a:pt x="799" y="12468"/>
                    <a:pt x="3150" y="16372"/>
                  </a:cubicBezTo>
                  <a:lnTo>
                    <a:pt x="11935" y="31147"/>
                  </a:lnTo>
                  <a:lnTo>
                    <a:pt x="13133" y="29061"/>
                  </a:lnTo>
                  <a:lnTo>
                    <a:pt x="15795" y="30481"/>
                  </a:lnTo>
                  <a:lnTo>
                    <a:pt x="17126" y="28751"/>
                  </a:lnTo>
                  <a:lnTo>
                    <a:pt x="20764" y="30481"/>
                  </a:lnTo>
                  <a:lnTo>
                    <a:pt x="22051" y="28263"/>
                  </a:lnTo>
                  <a:lnTo>
                    <a:pt x="24979" y="29549"/>
                  </a:lnTo>
                  <a:lnTo>
                    <a:pt x="26399" y="27508"/>
                  </a:lnTo>
                  <a:lnTo>
                    <a:pt x="29771" y="28085"/>
                  </a:lnTo>
                  <a:lnTo>
                    <a:pt x="155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3097625" y="3974725"/>
              <a:ext cx="419000" cy="196625"/>
            </a:xfrm>
            <a:custGeom>
              <a:avLst/>
              <a:gdLst/>
              <a:ahLst/>
              <a:cxnLst/>
              <a:rect l="l" t="t" r="r" b="b"/>
              <a:pathLst>
                <a:path w="16760" h="7865" extrusionOk="0">
                  <a:moveTo>
                    <a:pt x="11121" y="1"/>
                  </a:moveTo>
                  <a:cubicBezTo>
                    <a:pt x="11040" y="1"/>
                    <a:pt x="10960" y="95"/>
                    <a:pt x="10992" y="189"/>
                  </a:cubicBezTo>
                  <a:lnTo>
                    <a:pt x="16227" y="7510"/>
                  </a:lnTo>
                  <a:lnTo>
                    <a:pt x="16227" y="7510"/>
                  </a:lnTo>
                  <a:lnTo>
                    <a:pt x="210" y="4182"/>
                  </a:lnTo>
                  <a:cubicBezTo>
                    <a:pt x="194" y="4178"/>
                    <a:pt x="179" y="4176"/>
                    <a:pt x="165" y="4176"/>
                  </a:cubicBezTo>
                  <a:cubicBezTo>
                    <a:pt x="26" y="4176"/>
                    <a:pt x="1" y="4360"/>
                    <a:pt x="122" y="4360"/>
                  </a:cubicBezTo>
                  <a:lnTo>
                    <a:pt x="16760" y="7865"/>
                  </a:lnTo>
                  <a:lnTo>
                    <a:pt x="11214" y="56"/>
                  </a:lnTo>
                  <a:cubicBezTo>
                    <a:pt x="11188" y="17"/>
                    <a:pt x="11154" y="1"/>
                    <a:pt x="11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3506625" y="4164250"/>
              <a:ext cx="194125" cy="42600"/>
            </a:xfrm>
            <a:custGeom>
              <a:avLst/>
              <a:gdLst/>
              <a:ahLst/>
              <a:cxnLst/>
              <a:rect l="l" t="t" r="r" b="b"/>
              <a:pathLst>
                <a:path w="7765" h="1704" extrusionOk="0">
                  <a:moveTo>
                    <a:pt x="98" y="0"/>
                  </a:moveTo>
                  <a:cubicBezTo>
                    <a:pt x="65" y="0"/>
                    <a:pt x="33" y="41"/>
                    <a:pt x="0" y="106"/>
                  </a:cubicBezTo>
                  <a:cubicBezTo>
                    <a:pt x="0" y="151"/>
                    <a:pt x="45" y="195"/>
                    <a:pt x="89" y="195"/>
                  </a:cubicBezTo>
                  <a:lnTo>
                    <a:pt x="7543" y="1704"/>
                  </a:lnTo>
                  <a:lnTo>
                    <a:pt x="7587" y="1704"/>
                  </a:lnTo>
                  <a:cubicBezTo>
                    <a:pt x="7720" y="1704"/>
                    <a:pt x="7765" y="1482"/>
                    <a:pt x="7587" y="1482"/>
                  </a:cubicBezTo>
                  <a:lnTo>
                    <a:pt x="133" y="18"/>
                  </a:lnTo>
                  <a:cubicBezTo>
                    <a:pt x="122" y="6"/>
                    <a:pt x="11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3188275" y="4347250"/>
              <a:ext cx="328350" cy="128025"/>
            </a:xfrm>
            <a:custGeom>
              <a:avLst/>
              <a:gdLst/>
              <a:ahLst/>
              <a:cxnLst/>
              <a:rect l="l" t="t" r="r" b="b"/>
              <a:pathLst>
                <a:path w="13134" h="5121" extrusionOk="0">
                  <a:moveTo>
                    <a:pt x="131" y="0"/>
                  </a:moveTo>
                  <a:cubicBezTo>
                    <a:pt x="90" y="0"/>
                    <a:pt x="45" y="31"/>
                    <a:pt x="45" y="63"/>
                  </a:cubicBezTo>
                  <a:cubicBezTo>
                    <a:pt x="1" y="107"/>
                    <a:pt x="45" y="196"/>
                    <a:pt x="90" y="196"/>
                  </a:cubicBezTo>
                  <a:lnTo>
                    <a:pt x="12912" y="5121"/>
                  </a:lnTo>
                  <a:lnTo>
                    <a:pt x="12956" y="5121"/>
                  </a:lnTo>
                  <a:cubicBezTo>
                    <a:pt x="13089" y="5121"/>
                    <a:pt x="13134" y="4943"/>
                    <a:pt x="13001" y="4899"/>
                  </a:cubicBezTo>
                  <a:lnTo>
                    <a:pt x="178" y="18"/>
                  </a:lnTo>
                  <a:cubicBezTo>
                    <a:pt x="165" y="5"/>
                    <a:pt x="14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2"/>
            <p:cNvSpPr/>
            <p:nvPr/>
          </p:nvSpPr>
          <p:spPr>
            <a:xfrm>
              <a:off x="3058500" y="3220750"/>
              <a:ext cx="306175" cy="783125"/>
            </a:xfrm>
            <a:custGeom>
              <a:avLst/>
              <a:gdLst/>
              <a:ahLst/>
              <a:cxnLst/>
              <a:rect l="l" t="t" r="r" b="b"/>
              <a:pathLst>
                <a:path w="12247" h="31325" extrusionOk="0">
                  <a:moveTo>
                    <a:pt x="1642" y="1"/>
                  </a:moveTo>
                  <a:cubicBezTo>
                    <a:pt x="1554" y="1"/>
                    <a:pt x="1509" y="45"/>
                    <a:pt x="1509" y="89"/>
                  </a:cubicBezTo>
                  <a:lnTo>
                    <a:pt x="799" y="4437"/>
                  </a:lnTo>
                  <a:cubicBezTo>
                    <a:pt x="1" y="9273"/>
                    <a:pt x="1199" y="14287"/>
                    <a:pt x="4038" y="18325"/>
                  </a:cubicBezTo>
                  <a:lnTo>
                    <a:pt x="12024" y="31280"/>
                  </a:lnTo>
                  <a:cubicBezTo>
                    <a:pt x="12069" y="31324"/>
                    <a:pt x="12113" y="31324"/>
                    <a:pt x="12113" y="31324"/>
                  </a:cubicBezTo>
                  <a:lnTo>
                    <a:pt x="12202" y="31324"/>
                  </a:lnTo>
                  <a:cubicBezTo>
                    <a:pt x="12246" y="31280"/>
                    <a:pt x="12246" y="31236"/>
                    <a:pt x="12246" y="31147"/>
                  </a:cubicBezTo>
                  <a:lnTo>
                    <a:pt x="4216" y="18191"/>
                  </a:lnTo>
                  <a:cubicBezTo>
                    <a:pt x="1376" y="14198"/>
                    <a:pt x="223" y="9273"/>
                    <a:pt x="1021" y="4437"/>
                  </a:cubicBezTo>
                  <a:lnTo>
                    <a:pt x="1731" y="134"/>
                  </a:lnTo>
                  <a:cubicBezTo>
                    <a:pt x="1731" y="45"/>
                    <a:pt x="1687" y="1"/>
                    <a:pt x="1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2"/>
            <p:cNvSpPr/>
            <p:nvPr/>
          </p:nvSpPr>
          <p:spPr>
            <a:xfrm>
              <a:off x="3379400" y="3220475"/>
              <a:ext cx="346875" cy="692450"/>
            </a:xfrm>
            <a:custGeom>
              <a:avLst/>
              <a:gdLst/>
              <a:ahLst/>
              <a:cxnLst/>
              <a:rect l="l" t="t" r="r" b="b"/>
              <a:pathLst>
                <a:path w="13875" h="27698" extrusionOk="0">
                  <a:moveTo>
                    <a:pt x="160" y="1"/>
                  </a:moveTo>
                  <a:cubicBezTo>
                    <a:pt x="80" y="1"/>
                    <a:pt x="0" y="95"/>
                    <a:pt x="31" y="189"/>
                  </a:cubicBezTo>
                  <a:lnTo>
                    <a:pt x="13652" y="27653"/>
                  </a:lnTo>
                  <a:cubicBezTo>
                    <a:pt x="13652" y="27697"/>
                    <a:pt x="13697" y="27697"/>
                    <a:pt x="13741" y="27697"/>
                  </a:cubicBezTo>
                  <a:lnTo>
                    <a:pt x="13785" y="27697"/>
                  </a:lnTo>
                  <a:cubicBezTo>
                    <a:pt x="13830" y="27653"/>
                    <a:pt x="13874" y="27608"/>
                    <a:pt x="13830" y="27564"/>
                  </a:cubicBezTo>
                  <a:lnTo>
                    <a:pt x="253" y="56"/>
                  </a:lnTo>
                  <a:cubicBezTo>
                    <a:pt x="227" y="17"/>
                    <a:pt x="194"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3527700" y="3431500"/>
              <a:ext cx="33300" cy="92075"/>
            </a:xfrm>
            <a:custGeom>
              <a:avLst/>
              <a:gdLst/>
              <a:ahLst/>
              <a:cxnLst/>
              <a:rect l="l" t="t" r="r" b="b"/>
              <a:pathLst>
                <a:path w="1332" h="3683" extrusionOk="0">
                  <a:moveTo>
                    <a:pt x="1154" y="0"/>
                  </a:moveTo>
                  <a:cubicBezTo>
                    <a:pt x="1021" y="1154"/>
                    <a:pt x="622" y="2308"/>
                    <a:pt x="89" y="3328"/>
                  </a:cubicBezTo>
                  <a:cubicBezTo>
                    <a:pt x="45" y="3417"/>
                    <a:pt x="45" y="3461"/>
                    <a:pt x="0" y="3506"/>
                  </a:cubicBezTo>
                  <a:cubicBezTo>
                    <a:pt x="0" y="3550"/>
                    <a:pt x="0" y="3594"/>
                    <a:pt x="0" y="3639"/>
                  </a:cubicBezTo>
                  <a:cubicBezTo>
                    <a:pt x="0" y="3639"/>
                    <a:pt x="45" y="3683"/>
                    <a:pt x="45" y="3683"/>
                  </a:cubicBezTo>
                  <a:lnTo>
                    <a:pt x="89" y="3683"/>
                  </a:lnTo>
                  <a:cubicBezTo>
                    <a:pt x="133" y="3683"/>
                    <a:pt x="178" y="3683"/>
                    <a:pt x="178" y="3639"/>
                  </a:cubicBezTo>
                  <a:cubicBezTo>
                    <a:pt x="222" y="3594"/>
                    <a:pt x="222" y="3594"/>
                    <a:pt x="222" y="3594"/>
                  </a:cubicBezTo>
                  <a:cubicBezTo>
                    <a:pt x="755" y="2574"/>
                    <a:pt x="1154" y="1465"/>
                    <a:pt x="1331" y="355"/>
                  </a:cubicBezTo>
                  <a:lnTo>
                    <a:pt x="1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3517725" y="3535600"/>
              <a:ext cx="55125" cy="29025"/>
            </a:xfrm>
            <a:custGeom>
              <a:avLst/>
              <a:gdLst/>
              <a:ahLst/>
              <a:cxnLst/>
              <a:rect l="l" t="t" r="r" b="b"/>
              <a:pathLst>
                <a:path w="2205" h="1161" extrusionOk="0">
                  <a:moveTo>
                    <a:pt x="2038" y="0"/>
                  </a:moveTo>
                  <a:cubicBezTo>
                    <a:pt x="2025" y="0"/>
                    <a:pt x="2011" y="2"/>
                    <a:pt x="1997" y="7"/>
                  </a:cubicBezTo>
                  <a:lnTo>
                    <a:pt x="89" y="939"/>
                  </a:lnTo>
                  <a:cubicBezTo>
                    <a:pt x="0" y="983"/>
                    <a:pt x="44" y="1161"/>
                    <a:pt x="133" y="1161"/>
                  </a:cubicBezTo>
                  <a:lnTo>
                    <a:pt x="178" y="1161"/>
                  </a:lnTo>
                  <a:lnTo>
                    <a:pt x="2085" y="229"/>
                  </a:lnTo>
                  <a:cubicBezTo>
                    <a:pt x="2204" y="150"/>
                    <a:pt x="2146" y="0"/>
                    <a:pt x="2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3047425" y="3708800"/>
              <a:ext cx="136450" cy="5575"/>
            </a:xfrm>
            <a:custGeom>
              <a:avLst/>
              <a:gdLst/>
              <a:ahLst/>
              <a:cxnLst/>
              <a:rect l="l" t="t" r="r" b="b"/>
              <a:pathLst>
                <a:path w="5458" h="223" extrusionOk="0">
                  <a:moveTo>
                    <a:pt x="133" y="0"/>
                  </a:moveTo>
                  <a:cubicBezTo>
                    <a:pt x="0" y="0"/>
                    <a:pt x="0" y="222"/>
                    <a:pt x="133" y="222"/>
                  </a:cubicBezTo>
                  <a:lnTo>
                    <a:pt x="5324" y="222"/>
                  </a:lnTo>
                  <a:cubicBezTo>
                    <a:pt x="5457" y="222"/>
                    <a:pt x="5457" y="0"/>
                    <a:pt x="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2"/>
            <p:cNvSpPr/>
            <p:nvPr/>
          </p:nvSpPr>
          <p:spPr>
            <a:xfrm>
              <a:off x="2824475" y="3351625"/>
              <a:ext cx="167500" cy="229650"/>
            </a:xfrm>
            <a:custGeom>
              <a:avLst/>
              <a:gdLst/>
              <a:ahLst/>
              <a:cxnLst/>
              <a:rect l="l" t="t" r="r" b="b"/>
              <a:pathLst>
                <a:path w="6700" h="9186" extrusionOk="0">
                  <a:moveTo>
                    <a:pt x="1686" y="1"/>
                  </a:moveTo>
                  <a:lnTo>
                    <a:pt x="1642" y="223"/>
                  </a:lnTo>
                  <a:lnTo>
                    <a:pt x="6433" y="223"/>
                  </a:lnTo>
                  <a:lnTo>
                    <a:pt x="5812" y="4393"/>
                  </a:lnTo>
                  <a:cubicBezTo>
                    <a:pt x="5635" y="5503"/>
                    <a:pt x="5058" y="6567"/>
                    <a:pt x="4215" y="7322"/>
                  </a:cubicBezTo>
                  <a:lnTo>
                    <a:pt x="2751" y="8608"/>
                  </a:lnTo>
                  <a:cubicBezTo>
                    <a:pt x="2459" y="8859"/>
                    <a:pt x="2108" y="8981"/>
                    <a:pt x="1758" y="8981"/>
                  </a:cubicBezTo>
                  <a:cubicBezTo>
                    <a:pt x="1364" y="8981"/>
                    <a:pt x="971" y="8825"/>
                    <a:pt x="666" y="8520"/>
                  </a:cubicBezTo>
                  <a:lnTo>
                    <a:pt x="0" y="7898"/>
                  </a:lnTo>
                  <a:lnTo>
                    <a:pt x="0" y="7898"/>
                  </a:lnTo>
                  <a:cubicBezTo>
                    <a:pt x="0" y="7987"/>
                    <a:pt x="0" y="8120"/>
                    <a:pt x="44" y="8209"/>
                  </a:cubicBezTo>
                  <a:lnTo>
                    <a:pt x="488" y="8697"/>
                  </a:lnTo>
                  <a:cubicBezTo>
                    <a:pt x="833" y="9019"/>
                    <a:pt x="1284" y="9186"/>
                    <a:pt x="1732" y="9186"/>
                  </a:cubicBezTo>
                  <a:cubicBezTo>
                    <a:pt x="2149" y="9186"/>
                    <a:pt x="2563" y="9041"/>
                    <a:pt x="2884" y="8741"/>
                  </a:cubicBezTo>
                  <a:lnTo>
                    <a:pt x="4348" y="7455"/>
                  </a:lnTo>
                  <a:cubicBezTo>
                    <a:pt x="5280" y="6701"/>
                    <a:pt x="5857" y="5591"/>
                    <a:pt x="6034" y="4438"/>
                  </a:cubicBezTo>
                  <a:lnTo>
                    <a:pt x="6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a:off x="3188275" y="3351625"/>
              <a:ext cx="203025" cy="230150"/>
            </a:xfrm>
            <a:custGeom>
              <a:avLst/>
              <a:gdLst/>
              <a:ahLst/>
              <a:cxnLst/>
              <a:rect l="l" t="t" r="r" b="b"/>
              <a:pathLst>
                <a:path w="8121" h="9206" extrusionOk="0">
                  <a:moveTo>
                    <a:pt x="6567" y="223"/>
                  </a:moveTo>
                  <a:lnTo>
                    <a:pt x="7765" y="5192"/>
                  </a:lnTo>
                  <a:cubicBezTo>
                    <a:pt x="7898" y="5813"/>
                    <a:pt x="7721" y="6434"/>
                    <a:pt x="7277" y="6878"/>
                  </a:cubicBezTo>
                  <a:lnTo>
                    <a:pt x="5769" y="8431"/>
                  </a:lnTo>
                  <a:cubicBezTo>
                    <a:pt x="5411" y="8789"/>
                    <a:pt x="4921" y="8985"/>
                    <a:pt x="4433" y="8985"/>
                  </a:cubicBezTo>
                  <a:cubicBezTo>
                    <a:pt x="4075" y="8985"/>
                    <a:pt x="3718" y="8878"/>
                    <a:pt x="3417" y="8653"/>
                  </a:cubicBezTo>
                  <a:lnTo>
                    <a:pt x="1199" y="7144"/>
                  </a:lnTo>
                  <a:cubicBezTo>
                    <a:pt x="711" y="6834"/>
                    <a:pt x="400" y="6257"/>
                    <a:pt x="400" y="5680"/>
                  </a:cubicBezTo>
                  <a:lnTo>
                    <a:pt x="267" y="223"/>
                  </a:lnTo>
                  <a:close/>
                  <a:moveTo>
                    <a:pt x="1" y="1"/>
                  </a:moveTo>
                  <a:lnTo>
                    <a:pt x="178" y="5680"/>
                  </a:lnTo>
                  <a:cubicBezTo>
                    <a:pt x="178" y="6346"/>
                    <a:pt x="533" y="6967"/>
                    <a:pt x="1066" y="7322"/>
                  </a:cubicBezTo>
                  <a:lnTo>
                    <a:pt x="3284" y="8830"/>
                  </a:lnTo>
                  <a:cubicBezTo>
                    <a:pt x="3649" y="9080"/>
                    <a:pt x="4065" y="9205"/>
                    <a:pt x="4476" y="9205"/>
                  </a:cubicBezTo>
                  <a:cubicBezTo>
                    <a:pt x="5013" y="9205"/>
                    <a:pt x="5544" y="8991"/>
                    <a:pt x="5946" y="8564"/>
                  </a:cubicBezTo>
                  <a:lnTo>
                    <a:pt x="7410" y="7055"/>
                  </a:lnTo>
                  <a:cubicBezTo>
                    <a:pt x="7943" y="6523"/>
                    <a:pt x="8120" y="5813"/>
                    <a:pt x="7943" y="5103"/>
                  </a:cubicBezTo>
                  <a:lnTo>
                    <a:pt x="6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2814475" y="4030475"/>
              <a:ext cx="215225" cy="251800"/>
            </a:xfrm>
            <a:custGeom>
              <a:avLst/>
              <a:gdLst/>
              <a:ahLst/>
              <a:cxnLst/>
              <a:rect l="l" t="t" r="r" b="b"/>
              <a:pathLst>
                <a:path w="8609" h="10072" extrusionOk="0">
                  <a:moveTo>
                    <a:pt x="1642" y="0"/>
                  </a:moveTo>
                  <a:lnTo>
                    <a:pt x="1" y="7676"/>
                  </a:lnTo>
                  <a:lnTo>
                    <a:pt x="6878" y="10072"/>
                  </a:lnTo>
                  <a:lnTo>
                    <a:pt x="8608" y="1464"/>
                  </a:lnTo>
                  <a:lnTo>
                    <a:pt x="16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2553825" y="3997200"/>
              <a:ext cx="300625" cy="494725"/>
            </a:xfrm>
            <a:custGeom>
              <a:avLst/>
              <a:gdLst/>
              <a:ahLst/>
              <a:cxnLst/>
              <a:rect l="l" t="t" r="r" b="b"/>
              <a:pathLst>
                <a:path w="12025" h="19789" extrusionOk="0">
                  <a:moveTo>
                    <a:pt x="6034" y="0"/>
                  </a:moveTo>
                  <a:lnTo>
                    <a:pt x="0" y="19788"/>
                  </a:lnTo>
                  <a:lnTo>
                    <a:pt x="10427" y="9007"/>
                  </a:lnTo>
                  <a:lnTo>
                    <a:pt x="12024" y="1331"/>
                  </a:lnTo>
                  <a:lnTo>
                    <a:pt x="6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2747925" y="4057900"/>
              <a:ext cx="64325" cy="53400"/>
            </a:xfrm>
            <a:custGeom>
              <a:avLst/>
              <a:gdLst/>
              <a:ahLst/>
              <a:cxnLst/>
              <a:rect l="l" t="t" r="r" b="b"/>
              <a:pathLst>
                <a:path w="2573" h="2136" extrusionOk="0">
                  <a:moveTo>
                    <a:pt x="1404" y="0"/>
                  </a:moveTo>
                  <a:cubicBezTo>
                    <a:pt x="1351" y="0"/>
                    <a:pt x="1297" y="4"/>
                    <a:pt x="1243" y="12"/>
                  </a:cubicBezTo>
                  <a:cubicBezTo>
                    <a:pt x="267" y="190"/>
                    <a:pt x="1" y="1388"/>
                    <a:pt x="799" y="1920"/>
                  </a:cubicBezTo>
                  <a:cubicBezTo>
                    <a:pt x="994" y="2069"/>
                    <a:pt x="1210" y="2135"/>
                    <a:pt x="1419" y="2135"/>
                  </a:cubicBezTo>
                  <a:cubicBezTo>
                    <a:pt x="2021" y="2135"/>
                    <a:pt x="2573" y="1591"/>
                    <a:pt x="2441" y="900"/>
                  </a:cubicBezTo>
                  <a:cubicBezTo>
                    <a:pt x="2361" y="377"/>
                    <a:pt x="1916" y="0"/>
                    <a:pt x="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2521650" y="3996275"/>
              <a:ext cx="183050" cy="495650"/>
            </a:xfrm>
            <a:custGeom>
              <a:avLst/>
              <a:gdLst/>
              <a:ahLst/>
              <a:cxnLst/>
              <a:rect l="l" t="t" r="r" b="b"/>
              <a:pathLst>
                <a:path w="7322" h="19826" extrusionOk="0">
                  <a:moveTo>
                    <a:pt x="6972" y="1"/>
                  </a:moveTo>
                  <a:cubicBezTo>
                    <a:pt x="6247" y="1"/>
                    <a:pt x="5560" y="464"/>
                    <a:pt x="5369" y="1191"/>
                  </a:cubicBezTo>
                  <a:lnTo>
                    <a:pt x="223" y="18095"/>
                  </a:lnTo>
                  <a:cubicBezTo>
                    <a:pt x="1" y="18849"/>
                    <a:pt x="489" y="19692"/>
                    <a:pt x="1287" y="19825"/>
                  </a:cubicBezTo>
                  <a:lnTo>
                    <a:pt x="7321" y="37"/>
                  </a:lnTo>
                  <a:cubicBezTo>
                    <a:pt x="7205" y="13"/>
                    <a:pt x="7088" y="1"/>
                    <a:pt x="6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2737100" y="4207200"/>
              <a:ext cx="55225" cy="68425"/>
            </a:xfrm>
            <a:custGeom>
              <a:avLst/>
              <a:gdLst/>
              <a:ahLst/>
              <a:cxnLst/>
              <a:rect l="l" t="t" r="r" b="b"/>
              <a:pathLst>
                <a:path w="2209" h="2737" extrusionOk="0">
                  <a:moveTo>
                    <a:pt x="146" y="1"/>
                  </a:moveTo>
                  <a:cubicBezTo>
                    <a:pt x="71" y="1"/>
                    <a:pt x="0" y="95"/>
                    <a:pt x="34" y="163"/>
                  </a:cubicBezTo>
                  <a:lnTo>
                    <a:pt x="1987" y="2692"/>
                  </a:lnTo>
                  <a:cubicBezTo>
                    <a:pt x="2031" y="2736"/>
                    <a:pt x="2031" y="2736"/>
                    <a:pt x="2075" y="2736"/>
                  </a:cubicBezTo>
                  <a:cubicBezTo>
                    <a:pt x="2164" y="2736"/>
                    <a:pt x="2208" y="2648"/>
                    <a:pt x="2164" y="2559"/>
                  </a:cubicBezTo>
                  <a:lnTo>
                    <a:pt x="212" y="30"/>
                  </a:lnTo>
                  <a:cubicBezTo>
                    <a:pt x="191" y="9"/>
                    <a:pt x="168" y="1"/>
                    <a:pt x="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2707550" y="4246500"/>
              <a:ext cx="55925" cy="69050"/>
            </a:xfrm>
            <a:custGeom>
              <a:avLst/>
              <a:gdLst/>
              <a:ahLst/>
              <a:cxnLst/>
              <a:rect l="l" t="t" r="r" b="b"/>
              <a:pathLst>
                <a:path w="2237" h="2762" extrusionOk="0">
                  <a:moveTo>
                    <a:pt x="148" y="0"/>
                  </a:moveTo>
                  <a:cubicBezTo>
                    <a:pt x="70" y="0"/>
                    <a:pt x="0" y="94"/>
                    <a:pt x="63" y="188"/>
                  </a:cubicBezTo>
                  <a:lnTo>
                    <a:pt x="2015" y="2717"/>
                  </a:lnTo>
                  <a:cubicBezTo>
                    <a:pt x="2015" y="2717"/>
                    <a:pt x="2059" y="2762"/>
                    <a:pt x="2104" y="2762"/>
                  </a:cubicBezTo>
                  <a:cubicBezTo>
                    <a:pt x="2104" y="2762"/>
                    <a:pt x="2148" y="2762"/>
                    <a:pt x="2148" y="2717"/>
                  </a:cubicBezTo>
                  <a:cubicBezTo>
                    <a:pt x="2193" y="2673"/>
                    <a:pt x="2237" y="2629"/>
                    <a:pt x="2193" y="2584"/>
                  </a:cubicBezTo>
                  <a:lnTo>
                    <a:pt x="240" y="55"/>
                  </a:lnTo>
                  <a:cubicBezTo>
                    <a:pt x="214" y="16"/>
                    <a:pt x="181" y="0"/>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2678700" y="4286425"/>
              <a:ext cx="54825" cy="69050"/>
            </a:xfrm>
            <a:custGeom>
              <a:avLst/>
              <a:gdLst/>
              <a:ahLst/>
              <a:cxnLst/>
              <a:rect l="l" t="t" r="r" b="b"/>
              <a:pathLst>
                <a:path w="2193" h="2762" extrusionOk="0">
                  <a:moveTo>
                    <a:pt x="149" y="0"/>
                  </a:moveTo>
                  <a:cubicBezTo>
                    <a:pt x="71" y="0"/>
                    <a:pt x="1" y="95"/>
                    <a:pt x="63" y="189"/>
                  </a:cubicBezTo>
                  <a:lnTo>
                    <a:pt x="2015" y="2718"/>
                  </a:lnTo>
                  <a:cubicBezTo>
                    <a:pt x="2015" y="2718"/>
                    <a:pt x="2060" y="2718"/>
                    <a:pt x="2104" y="2762"/>
                  </a:cubicBezTo>
                  <a:cubicBezTo>
                    <a:pt x="2104" y="2762"/>
                    <a:pt x="2149" y="2718"/>
                    <a:pt x="2149" y="2718"/>
                  </a:cubicBezTo>
                  <a:cubicBezTo>
                    <a:pt x="2193" y="2673"/>
                    <a:pt x="2193" y="2629"/>
                    <a:pt x="2149" y="2540"/>
                  </a:cubicBezTo>
                  <a:lnTo>
                    <a:pt x="241" y="56"/>
                  </a:lnTo>
                  <a:cubicBezTo>
                    <a:pt x="215" y="17"/>
                    <a:pt x="181" y="0"/>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2635900" y="4788050"/>
              <a:ext cx="283975" cy="265125"/>
            </a:xfrm>
            <a:custGeom>
              <a:avLst/>
              <a:gdLst/>
              <a:ahLst/>
              <a:cxnLst/>
              <a:rect l="l" t="t" r="r" b="b"/>
              <a:pathLst>
                <a:path w="11359" h="10605" extrusionOk="0">
                  <a:moveTo>
                    <a:pt x="5014" y="0"/>
                  </a:moveTo>
                  <a:lnTo>
                    <a:pt x="1" y="5147"/>
                  </a:lnTo>
                  <a:lnTo>
                    <a:pt x="5591" y="10604"/>
                  </a:lnTo>
                  <a:lnTo>
                    <a:pt x="11359" y="6123"/>
                  </a:lnTo>
                  <a:lnTo>
                    <a:pt x="50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2"/>
            <p:cNvSpPr/>
            <p:nvPr/>
          </p:nvSpPr>
          <p:spPr>
            <a:xfrm>
              <a:off x="2527200" y="4916725"/>
              <a:ext cx="336100" cy="502475"/>
            </a:xfrm>
            <a:custGeom>
              <a:avLst/>
              <a:gdLst/>
              <a:ahLst/>
              <a:cxnLst/>
              <a:rect l="l" t="t" r="r" b="b"/>
              <a:pathLst>
                <a:path w="13444" h="20099" extrusionOk="0">
                  <a:moveTo>
                    <a:pt x="4349" y="0"/>
                  </a:moveTo>
                  <a:lnTo>
                    <a:pt x="1" y="4348"/>
                  </a:lnTo>
                  <a:lnTo>
                    <a:pt x="13444" y="20099"/>
                  </a:lnTo>
                  <a:lnTo>
                    <a:pt x="9939" y="5457"/>
                  </a:lnTo>
                  <a:lnTo>
                    <a:pt x="4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2610650" y="4980200"/>
              <a:ext cx="65200" cy="52800"/>
            </a:xfrm>
            <a:custGeom>
              <a:avLst/>
              <a:gdLst/>
              <a:ahLst/>
              <a:cxnLst/>
              <a:rect l="l" t="t" r="r" b="b"/>
              <a:pathLst>
                <a:path w="2608" h="2112" extrusionOk="0">
                  <a:moveTo>
                    <a:pt x="1327" y="0"/>
                  </a:moveTo>
                  <a:cubicBezTo>
                    <a:pt x="910" y="0"/>
                    <a:pt x="503" y="251"/>
                    <a:pt x="301" y="656"/>
                  </a:cubicBezTo>
                  <a:cubicBezTo>
                    <a:pt x="1" y="1368"/>
                    <a:pt x="587" y="2111"/>
                    <a:pt x="1312" y="2111"/>
                  </a:cubicBezTo>
                  <a:cubicBezTo>
                    <a:pt x="1445" y="2111"/>
                    <a:pt x="1583" y="2086"/>
                    <a:pt x="1720" y="2031"/>
                  </a:cubicBezTo>
                  <a:cubicBezTo>
                    <a:pt x="2563" y="1676"/>
                    <a:pt x="2608" y="434"/>
                    <a:pt x="1720" y="79"/>
                  </a:cubicBezTo>
                  <a:cubicBezTo>
                    <a:pt x="1592" y="26"/>
                    <a:pt x="1459" y="0"/>
                    <a:pt x="1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2"/>
            <p:cNvSpPr/>
            <p:nvPr/>
          </p:nvSpPr>
          <p:spPr>
            <a:xfrm>
              <a:off x="2511675" y="5025425"/>
              <a:ext cx="351625" cy="404475"/>
            </a:xfrm>
            <a:custGeom>
              <a:avLst/>
              <a:gdLst/>
              <a:ahLst/>
              <a:cxnLst/>
              <a:rect l="l" t="t" r="r" b="b"/>
              <a:pathLst>
                <a:path w="14065" h="16179" extrusionOk="0">
                  <a:moveTo>
                    <a:pt x="622" y="0"/>
                  </a:moveTo>
                  <a:cubicBezTo>
                    <a:pt x="0" y="621"/>
                    <a:pt x="0" y="1642"/>
                    <a:pt x="533" y="2307"/>
                  </a:cubicBezTo>
                  <a:lnTo>
                    <a:pt x="12024" y="15707"/>
                  </a:lnTo>
                  <a:cubicBezTo>
                    <a:pt x="12295" y="16023"/>
                    <a:pt x="12670" y="16178"/>
                    <a:pt x="13049" y="16178"/>
                  </a:cubicBezTo>
                  <a:cubicBezTo>
                    <a:pt x="13413" y="16178"/>
                    <a:pt x="13782" y="16034"/>
                    <a:pt x="14065" y="15751"/>
                  </a:cubicBezTo>
                  <a:lnTo>
                    <a:pt x="6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2"/>
            <p:cNvSpPr/>
            <p:nvPr/>
          </p:nvSpPr>
          <p:spPr>
            <a:xfrm>
              <a:off x="2722425" y="5099725"/>
              <a:ext cx="85425" cy="13350"/>
            </a:xfrm>
            <a:custGeom>
              <a:avLst/>
              <a:gdLst/>
              <a:ahLst/>
              <a:cxnLst/>
              <a:rect l="l" t="t" r="r" b="b"/>
              <a:pathLst>
                <a:path w="3417" h="534" extrusionOk="0">
                  <a:moveTo>
                    <a:pt x="3328" y="1"/>
                  </a:moveTo>
                  <a:lnTo>
                    <a:pt x="133" y="311"/>
                  </a:lnTo>
                  <a:cubicBezTo>
                    <a:pt x="0" y="311"/>
                    <a:pt x="0" y="533"/>
                    <a:pt x="133" y="533"/>
                  </a:cubicBezTo>
                  <a:lnTo>
                    <a:pt x="178" y="489"/>
                  </a:lnTo>
                  <a:lnTo>
                    <a:pt x="3328" y="223"/>
                  </a:lnTo>
                  <a:cubicBezTo>
                    <a:pt x="3372" y="223"/>
                    <a:pt x="3417" y="178"/>
                    <a:pt x="3417" y="90"/>
                  </a:cubicBezTo>
                  <a:cubicBezTo>
                    <a:pt x="3417" y="45"/>
                    <a:pt x="3372" y="1"/>
                    <a:pt x="3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2740175" y="5146175"/>
              <a:ext cx="86500" cy="12375"/>
            </a:xfrm>
            <a:custGeom>
              <a:avLst/>
              <a:gdLst/>
              <a:ahLst/>
              <a:cxnLst/>
              <a:rect l="l" t="t" r="r" b="b"/>
              <a:pathLst>
                <a:path w="3460" h="495" extrusionOk="0">
                  <a:moveTo>
                    <a:pt x="3327" y="1"/>
                  </a:moveTo>
                  <a:cubicBezTo>
                    <a:pt x="3314" y="1"/>
                    <a:pt x="3299" y="2"/>
                    <a:pt x="3283" y="6"/>
                  </a:cubicBezTo>
                  <a:lnTo>
                    <a:pt x="133" y="273"/>
                  </a:lnTo>
                  <a:cubicBezTo>
                    <a:pt x="0" y="273"/>
                    <a:pt x="0" y="494"/>
                    <a:pt x="133" y="494"/>
                  </a:cubicBezTo>
                  <a:lnTo>
                    <a:pt x="3328" y="228"/>
                  </a:lnTo>
                  <a:cubicBezTo>
                    <a:pt x="3449" y="188"/>
                    <a:pt x="3460" y="1"/>
                    <a:pt x="3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2757925" y="5191800"/>
              <a:ext cx="85425" cy="12225"/>
            </a:xfrm>
            <a:custGeom>
              <a:avLst/>
              <a:gdLst/>
              <a:ahLst/>
              <a:cxnLst/>
              <a:rect l="l" t="t" r="r" b="b"/>
              <a:pathLst>
                <a:path w="3417" h="489" extrusionOk="0">
                  <a:moveTo>
                    <a:pt x="3283" y="0"/>
                  </a:moveTo>
                  <a:lnTo>
                    <a:pt x="133" y="267"/>
                  </a:lnTo>
                  <a:cubicBezTo>
                    <a:pt x="0" y="267"/>
                    <a:pt x="0" y="488"/>
                    <a:pt x="133" y="488"/>
                  </a:cubicBezTo>
                  <a:lnTo>
                    <a:pt x="3328" y="222"/>
                  </a:lnTo>
                  <a:cubicBezTo>
                    <a:pt x="3372" y="222"/>
                    <a:pt x="3416" y="178"/>
                    <a:pt x="3416" y="89"/>
                  </a:cubicBezTo>
                  <a:cubicBezTo>
                    <a:pt x="3416" y="45"/>
                    <a:pt x="3372" y="0"/>
                    <a:pt x="3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عنوان فرعي 4">
            <a:extLst>
              <a:ext uri="{FF2B5EF4-FFF2-40B4-BE49-F238E27FC236}">
                <a16:creationId xmlns:a16="http://schemas.microsoft.com/office/drawing/2014/main" id="{25F898C0-89EF-4FEB-9032-7F353C45637D}"/>
              </a:ext>
            </a:extLst>
          </p:cNvPr>
          <p:cNvSpPr>
            <a:spLocks noGrp="1"/>
          </p:cNvSpPr>
          <p:nvPr>
            <p:ph type="subTitle" idx="4294967295"/>
          </p:nvPr>
        </p:nvSpPr>
        <p:spPr>
          <a:xfrm>
            <a:off x="288081" y="3156927"/>
            <a:ext cx="4282255" cy="896100"/>
          </a:xfrm>
          <a:prstGeom prst="rect">
            <a:avLst/>
          </a:prstGeom>
        </p:spPr>
        <p:txBody>
          <a:bodyPr/>
          <a:lstStyle/>
          <a:p>
            <a:pPr marL="127000" indent="0" algn="ctr">
              <a:buNone/>
            </a:pPr>
            <a:r>
              <a:rPr lang="en-US" dirty="0">
                <a:solidFill>
                  <a:schemeClr val="bg1">
                    <a:lumMod val="50000"/>
                  </a:schemeClr>
                </a:solidFill>
                <a:latin typeface="Nunito Sans" pitchFamily="2" charset="0"/>
              </a:rPr>
              <a:t>Is the best model to predict the possibility of canceling a hotel booking</a:t>
            </a:r>
            <a:endParaRPr lang="ar-SA" dirty="0">
              <a:solidFill>
                <a:schemeClr val="bg1">
                  <a:lumMod val="50000"/>
                </a:schemeClr>
              </a:solidFill>
              <a:latin typeface="Nunito Sans"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فرعي 3">
            <a:extLst>
              <a:ext uri="{FF2B5EF4-FFF2-40B4-BE49-F238E27FC236}">
                <a16:creationId xmlns:a16="http://schemas.microsoft.com/office/drawing/2014/main" id="{26446398-2E6A-4400-A095-BBD657900042}"/>
              </a:ext>
            </a:extLst>
          </p:cNvPr>
          <p:cNvSpPr>
            <a:spLocks noGrp="1"/>
          </p:cNvSpPr>
          <p:nvPr>
            <p:ph type="subTitle" idx="2"/>
          </p:nvPr>
        </p:nvSpPr>
        <p:spPr/>
        <p:txBody>
          <a:bodyPr/>
          <a:lstStyle/>
          <a:p>
            <a:endParaRPr lang="ar-SA"/>
          </a:p>
        </p:txBody>
      </p:sp>
      <p:pic>
        <p:nvPicPr>
          <p:cNvPr id="8" name="صورة 7">
            <a:extLst>
              <a:ext uri="{FF2B5EF4-FFF2-40B4-BE49-F238E27FC236}">
                <a16:creationId xmlns:a16="http://schemas.microsoft.com/office/drawing/2014/main" id="{6FEC6515-2A62-4471-B31B-129B4D16D52D}"/>
              </a:ext>
            </a:extLst>
          </p:cNvPr>
          <p:cNvPicPr>
            <a:picLocks noChangeAspect="1"/>
          </p:cNvPicPr>
          <p:nvPr/>
        </p:nvPicPr>
        <p:blipFill>
          <a:blip r:embed="rId2"/>
          <a:stretch>
            <a:fillRect/>
          </a:stretch>
        </p:blipFill>
        <p:spPr>
          <a:xfrm>
            <a:off x="87601" y="921877"/>
            <a:ext cx="4046571" cy="3299746"/>
          </a:xfrm>
          <a:prstGeom prst="rect">
            <a:avLst/>
          </a:prstGeom>
        </p:spPr>
      </p:pic>
      <p:pic>
        <p:nvPicPr>
          <p:cNvPr id="10" name="صورة 9">
            <a:extLst>
              <a:ext uri="{FF2B5EF4-FFF2-40B4-BE49-F238E27FC236}">
                <a16:creationId xmlns:a16="http://schemas.microsoft.com/office/drawing/2014/main" id="{612C6E2F-EC6F-4A95-AB75-76C8EDFCE4E9}"/>
              </a:ext>
            </a:extLst>
          </p:cNvPr>
          <p:cNvPicPr>
            <a:picLocks noChangeAspect="1"/>
          </p:cNvPicPr>
          <p:nvPr/>
        </p:nvPicPr>
        <p:blipFill>
          <a:blip r:embed="rId3"/>
          <a:stretch>
            <a:fillRect/>
          </a:stretch>
        </p:blipFill>
        <p:spPr>
          <a:xfrm>
            <a:off x="4375297" y="2668175"/>
            <a:ext cx="4681102" cy="2507955"/>
          </a:xfrm>
          <a:prstGeom prst="rect">
            <a:avLst/>
          </a:prstGeom>
        </p:spPr>
      </p:pic>
      <p:pic>
        <p:nvPicPr>
          <p:cNvPr id="14" name="صورة 13">
            <a:extLst>
              <a:ext uri="{FF2B5EF4-FFF2-40B4-BE49-F238E27FC236}">
                <a16:creationId xmlns:a16="http://schemas.microsoft.com/office/drawing/2014/main" id="{7A91AB6B-4801-4499-8366-9251F990861B}"/>
              </a:ext>
            </a:extLst>
          </p:cNvPr>
          <p:cNvPicPr>
            <a:picLocks noChangeAspect="1"/>
          </p:cNvPicPr>
          <p:nvPr/>
        </p:nvPicPr>
        <p:blipFill>
          <a:blip r:embed="rId4"/>
          <a:stretch>
            <a:fillRect/>
          </a:stretch>
        </p:blipFill>
        <p:spPr>
          <a:xfrm>
            <a:off x="4513520" y="63796"/>
            <a:ext cx="4542879" cy="2507954"/>
          </a:xfrm>
          <a:prstGeom prst="rect">
            <a:avLst/>
          </a:prstGeom>
        </p:spPr>
      </p:pic>
    </p:spTree>
    <p:extLst>
      <p:ext uri="{BB962C8B-B14F-4D97-AF65-F5344CB8AC3E}">
        <p14:creationId xmlns:p14="http://schemas.microsoft.com/office/powerpoint/2010/main" val="587479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36"/>
          <p:cNvSpPr/>
          <p:nvPr/>
        </p:nvSpPr>
        <p:spPr>
          <a:xfrm>
            <a:off x="62650" y="64225"/>
            <a:ext cx="5225003" cy="5016358"/>
          </a:xfrm>
          <a:custGeom>
            <a:avLst/>
            <a:gdLst/>
            <a:ahLst/>
            <a:cxnLst/>
            <a:rect l="l" t="t" r="r" b="b"/>
            <a:pathLst>
              <a:path w="217143" h="208472" extrusionOk="0">
                <a:moveTo>
                  <a:pt x="199437" y="3238"/>
                </a:moveTo>
                <a:cubicBezTo>
                  <a:pt x="195920" y="7675"/>
                  <a:pt x="189326" y="9793"/>
                  <a:pt x="183650" y="11152"/>
                </a:cubicBezTo>
                <a:cubicBezTo>
                  <a:pt x="155993" y="17906"/>
                  <a:pt x="127616" y="21463"/>
                  <a:pt x="99119" y="21783"/>
                </a:cubicBezTo>
                <a:cubicBezTo>
                  <a:pt x="98879" y="15748"/>
                  <a:pt x="98600" y="9753"/>
                  <a:pt x="98240" y="3758"/>
                </a:cubicBezTo>
                <a:cubicBezTo>
                  <a:pt x="98320" y="3598"/>
                  <a:pt x="98360" y="3438"/>
                  <a:pt x="98360" y="3238"/>
                </a:cubicBezTo>
                <a:close/>
                <a:moveTo>
                  <a:pt x="213746" y="3238"/>
                </a:moveTo>
                <a:lnTo>
                  <a:pt x="213746" y="21903"/>
                </a:lnTo>
                <a:cubicBezTo>
                  <a:pt x="182771" y="26459"/>
                  <a:pt x="151556" y="32215"/>
                  <a:pt x="120981" y="38929"/>
                </a:cubicBezTo>
                <a:cubicBezTo>
                  <a:pt x="114587" y="40368"/>
                  <a:pt x="106673" y="42127"/>
                  <a:pt x="99719" y="45724"/>
                </a:cubicBezTo>
                <a:cubicBezTo>
                  <a:pt x="99639" y="38570"/>
                  <a:pt x="99479" y="31415"/>
                  <a:pt x="99239" y="24261"/>
                </a:cubicBezTo>
                <a:cubicBezTo>
                  <a:pt x="127896" y="23941"/>
                  <a:pt x="156393" y="20344"/>
                  <a:pt x="184250" y="13590"/>
                </a:cubicBezTo>
                <a:cubicBezTo>
                  <a:pt x="190964" y="11951"/>
                  <a:pt x="198838" y="9313"/>
                  <a:pt x="202515" y="3238"/>
                </a:cubicBezTo>
                <a:close/>
                <a:moveTo>
                  <a:pt x="213746" y="24421"/>
                </a:moveTo>
                <a:lnTo>
                  <a:pt x="213746" y="76699"/>
                </a:lnTo>
                <a:cubicBezTo>
                  <a:pt x="207311" y="78457"/>
                  <a:pt x="200676" y="79456"/>
                  <a:pt x="194042" y="79616"/>
                </a:cubicBezTo>
                <a:cubicBezTo>
                  <a:pt x="192403" y="79656"/>
                  <a:pt x="190725" y="79656"/>
                  <a:pt x="189086" y="79656"/>
                </a:cubicBezTo>
                <a:cubicBezTo>
                  <a:pt x="182651" y="79656"/>
                  <a:pt x="176017" y="79656"/>
                  <a:pt x="170101" y="82214"/>
                </a:cubicBezTo>
                <a:cubicBezTo>
                  <a:pt x="169941" y="79297"/>
                  <a:pt x="169822" y="76379"/>
                  <a:pt x="169702" y="73501"/>
                </a:cubicBezTo>
                <a:lnTo>
                  <a:pt x="169622" y="72382"/>
                </a:lnTo>
                <a:cubicBezTo>
                  <a:pt x="169302" y="65628"/>
                  <a:pt x="166904" y="60951"/>
                  <a:pt x="162468" y="58473"/>
                </a:cubicBezTo>
                <a:cubicBezTo>
                  <a:pt x="160149" y="57194"/>
                  <a:pt x="157432" y="56435"/>
                  <a:pt x="153875" y="56115"/>
                </a:cubicBezTo>
                <a:cubicBezTo>
                  <a:pt x="151929" y="55931"/>
                  <a:pt x="149965" y="55851"/>
                  <a:pt x="147989" y="55851"/>
                </a:cubicBezTo>
                <a:cubicBezTo>
                  <a:pt x="141399" y="55851"/>
                  <a:pt x="134685" y="56742"/>
                  <a:pt x="128136" y="57634"/>
                </a:cubicBezTo>
                <a:cubicBezTo>
                  <a:pt x="126297" y="57874"/>
                  <a:pt x="124419" y="58114"/>
                  <a:pt x="122620" y="58314"/>
                </a:cubicBezTo>
                <a:lnTo>
                  <a:pt x="121261" y="58473"/>
                </a:lnTo>
                <a:cubicBezTo>
                  <a:pt x="114147" y="59353"/>
                  <a:pt x="106913" y="60232"/>
                  <a:pt x="99719" y="61511"/>
                </a:cubicBezTo>
                <a:cubicBezTo>
                  <a:pt x="99759" y="57194"/>
                  <a:pt x="99799" y="52878"/>
                  <a:pt x="99759" y="48561"/>
                </a:cubicBezTo>
                <a:cubicBezTo>
                  <a:pt x="106633" y="44685"/>
                  <a:pt x="114906" y="42846"/>
                  <a:pt x="121541" y="41367"/>
                </a:cubicBezTo>
                <a:cubicBezTo>
                  <a:pt x="151916" y="34693"/>
                  <a:pt x="182971" y="28977"/>
                  <a:pt x="213746" y="24421"/>
                </a:cubicBezTo>
                <a:close/>
                <a:moveTo>
                  <a:pt x="213746" y="79297"/>
                </a:moveTo>
                <a:lnTo>
                  <a:pt x="213746" y="105795"/>
                </a:lnTo>
                <a:cubicBezTo>
                  <a:pt x="211468" y="106075"/>
                  <a:pt x="209149" y="106195"/>
                  <a:pt x="206831" y="106235"/>
                </a:cubicBezTo>
                <a:lnTo>
                  <a:pt x="206632" y="106235"/>
                </a:lnTo>
                <a:cubicBezTo>
                  <a:pt x="201476" y="106235"/>
                  <a:pt x="198118" y="104956"/>
                  <a:pt x="196640" y="102398"/>
                </a:cubicBezTo>
                <a:cubicBezTo>
                  <a:pt x="195720" y="100799"/>
                  <a:pt x="195601" y="98681"/>
                  <a:pt x="195561" y="96682"/>
                </a:cubicBezTo>
                <a:cubicBezTo>
                  <a:pt x="195481" y="91766"/>
                  <a:pt x="195760" y="86890"/>
                  <a:pt x="196320" y="82014"/>
                </a:cubicBezTo>
                <a:cubicBezTo>
                  <a:pt x="202235" y="81695"/>
                  <a:pt x="208070" y="80775"/>
                  <a:pt x="213746" y="79297"/>
                </a:cubicBezTo>
                <a:close/>
                <a:moveTo>
                  <a:pt x="95722" y="3238"/>
                </a:moveTo>
                <a:cubicBezTo>
                  <a:pt x="96921" y="22742"/>
                  <a:pt x="97401" y="42446"/>
                  <a:pt x="97241" y="61951"/>
                </a:cubicBezTo>
                <a:cubicBezTo>
                  <a:pt x="93044" y="62750"/>
                  <a:pt x="88888" y="63709"/>
                  <a:pt x="84851" y="64868"/>
                </a:cubicBezTo>
                <a:lnTo>
                  <a:pt x="84571" y="64948"/>
                </a:lnTo>
                <a:cubicBezTo>
                  <a:pt x="80015" y="66267"/>
                  <a:pt x="76378" y="68545"/>
                  <a:pt x="73820" y="71743"/>
                </a:cubicBezTo>
                <a:lnTo>
                  <a:pt x="54316" y="52199"/>
                </a:lnTo>
                <a:cubicBezTo>
                  <a:pt x="52717" y="50680"/>
                  <a:pt x="51238" y="49041"/>
                  <a:pt x="49839" y="47362"/>
                </a:cubicBezTo>
                <a:cubicBezTo>
                  <a:pt x="49564" y="47034"/>
                  <a:pt x="49229" y="46896"/>
                  <a:pt x="48904" y="46896"/>
                </a:cubicBezTo>
                <a:cubicBezTo>
                  <a:pt x="48004" y="46896"/>
                  <a:pt x="47176" y="47952"/>
                  <a:pt x="47881" y="48921"/>
                </a:cubicBezTo>
                <a:cubicBezTo>
                  <a:pt x="49320" y="50680"/>
                  <a:pt x="50879" y="52358"/>
                  <a:pt x="52557" y="53957"/>
                </a:cubicBezTo>
                <a:lnTo>
                  <a:pt x="72341" y="73781"/>
                </a:lnTo>
                <a:cubicBezTo>
                  <a:pt x="70303" y="77178"/>
                  <a:pt x="69184" y="81335"/>
                  <a:pt x="69104" y="86251"/>
                </a:cubicBezTo>
                <a:cubicBezTo>
                  <a:pt x="68864" y="99560"/>
                  <a:pt x="69823" y="112829"/>
                  <a:pt x="71941" y="125979"/>
                </a:cubicBezTo>
                <a:cubicBezTo>
                  <a:pt x="48960" y="126578"/>
                  <a:pt x="26019" y="128816"/>
                  <a:pt x="3397" y="132733"/>
                </a:cubicBezTo>
                <a:lnTo>
                  <a:pt x="3397" y="3238"/>
                </a:lnTo>
                <a:close/>
                <a:moveTo>
                  <a:pt x="193802" y="82094"/>
                </a:moveTo>
                <a:lnTo>
                  <a:pt x="193802" y="82094"/>
                </a:lnTo>
                <a:cubicBezTo>
                  <a:pt x="193242" y="86970"/>
                  <a:pt x="193003" y="91846"/>
                  <a:pt x="193083" y="96722"/>
                </a:cubicBezTo>
                <a:cubicBezTo>
                  <a:pt x="193123" y="99080"/>
                  <a:pt x="193242" y="101519"/>
                  <a:pt x="194481" y="103677"/>
                </a:cubicBezTo>
                <a:cubicBezTo>
                  <a:pt x="196480" y="107034"/>
                  <a:pt x="200556" y="108713"/>
                  <a:pt x="206632" y="108713"/>
                </a:cubicBezTo>
                <a:lnTo>
                  <a:pt x="206831" y="108713"/>
                </a:lnTo>
                <a:cubicBezTo>
                  <a:pt x="209149" y="108713"/>
                  <a:pt x="211468" y="108553"/>
                  <a:pt x="213746" y="108273"/>
                </a:cubicBezTo>
                <a:lnTo>
                  <a:pt x="213746" y="145883"/>
                </a:lnTo>
                <a:cubicBezTo>
                  <a:pt x="197399" y="146962"/>
                  <a:pt x="180853" y="147801"/>
                  <a:pt x="164506" y="148440"/>
                </a:cubicBezTo>
                <a:cubicBezTo>
                  <a:pt x="165385" y="147561"/>
                  <a:pt x="166105" y="146522"/>
                  <a:pt x="166664" y="145443"/>
                </a:cubicBezTo>
                <a:cubicBezTo>
                  <a:pt x="168103" y="142645"/>
                  <a:pt x="168583" y="139568"/>
                  <a:pt x="168982" y="136410"/>
                </a:cubicBezTo>
                <a:cubicBezTo>
                  <a:pt x="171140" y="119424"/>
                  <a:pt x="170901" y="102158"/>
                  <a:pt x="170221" y="85252"/>
                </a:cubicBezTo>
                <a:cubicBezTo>
                  <a:pt x="170301" y="85132"/>
                  <a:pt x="170381" y="84972"/>
                  <a:pt x="170421" y="84812"/>
                </a:cubicBezTo>
                <a:cubicBezTo>
                  <a:pt x="176017" y="82134"/>
                  <a:pt x="182651" y="82134"/>
                  <a:pt x="189086" y="82134"/>
                </a:cubicBezTo>
                <a:cubicBezTo>
                  <a:pt x="190645" y="82134"/>
                  <a:pt x="192243" y="82134"/>
                  <a:pt x="193802" y="82094"/>
                </a:cubicBezTo>
                <a:close/>
                <a:moveTo>
                  <a:pt x="148119" y="58354"/>
                </a:moveTo>
                <a:cubicBezTo>
                  <a:pt x="149958" y="58354"/>
                  <a:pt x="151836" y="58433"/>
                  <a:pt x="153635" y="58593"/>
                </a:cubicBezTo>
                <a:cubicBezTo>
                  <a:pt x="156832" y="58873"/>
                  <a:pt x="159270" y="59553"/>
                  <a:pt x="161269" y="60672"/>
                </a:cubicBezTo>
                <a:cubicBezTo>
                  <a:pt x="164866" y="62670"/>
                  <a:pt x="166864" y="66667"/>
                  <a:pt x="167144" y="72502"/>
                </a:cubicBezTo>
                <a:lnTo>
                  <a:pt x="167184" y="73621"/>
                </a:lnTo>
                <a:cubicBezTo>
                  <a:pt x="167344" y="77018"/>
                  <a:pt x="167503" y="80456"/>
                  <a:pt x="167663" y="83893"/>
                </a:cubicBezTo>
                <a:cubicBezTo>
                  <a:pt x="167503" y="84292"/>
                  <a:pt x="167463" y="84692"/>
                  <a:pt x="167623" y="85092"/>
                </a:cubicBezTo>
                <a:cubicBezTo>
                  <a:pt x="167663" y="85172"/>
                  <a:pt x="167663" y="85212"/>
                  <a:pt x="167703" y="85292"/>
                </a:cubicBezTo>
                <a:cubicBezTo>
                  <a:pt x="168383" y="102118"/>
                  <a:pt x="168663" y="119264"/>
                  <a:pt x="166504" y="136090"/>
                </a:cubicBezTo>
                <a:cubicBezTo>
                  <a:pt x="166105" y="139048"/>
                  <a:pt x="165665" y="141886"/>
                  <a:pt x="164466" y="144284"/>
                </a:cubicBezTo>
                <a:cubicBezTo>
                  <a:pt x="161668" y="149759"/>
                  <a:pt x="154154" y="150599"/>
                  <a:pt x="148159" y="151278"/>
                </a:cubicBezTo>
                <a:cubicBezTo>
                  <a:pt x="147520" y="151318"/>
                  <a:pt x="146880" y="151398"/>
                  <a:pt x="146281" y="151478"/>
                </a:cubicBezTo>
                <a:cubicBezTo>
                  <a:pt x="142044" y="151998"/>
                  <a:pt x="137688" y="152317"/>
                  <a:pt x="133491" y="152597"/>
                </a:cubicBezTo>
                <a:cubicBezTo>
                  <a:pt x="130174" y="152837"/>
                  <a:pt x="126737" y="153117"/>
                  <a:pt x="123339" y="153436"/>
                </a:cubicBezTo>
                <a:cubicBezTo>
                  <a:pt x="117922" y="154001"/>
                  <a:pt x="112001" y="154478"/>
                  <a:pt x="105897" y="154478"/>
                </a:cubicBezTo>
                <a:cubicBezTo>
                  <a:pt x="100338" y="154478"/>
                  <a:pt x="94627" y="154083"/>
                  <a:pt x="89007" y="152997"/>
                </a:cubicBezTo>
                <a:cubicBezTo>
                  <a:pt x="85011" y="152197"/>
                  <a:pt x="81733" y="150319"/>
                  <a:pt x="79855" y="147681"/>
                </a:cubicBezTo>
                <a:cubicBezTo>
                  <a:pt x="78296" y="145443"/>
                  <a:pt x="77617" y="142605"/>
                  <a:pt x="76977" y="139648"/>
                </a:cubicBezTo>
                <a:cubicBezTo>
                  <a:pt x="73060" y="120903"/>
                  <a:pt x="71222" y="102957"/>
                  <a:pt x="71582" y="86291"/>
                </a:cubicBezTo>
                <a:cubicBezTo>
                  <a:pt x="71781" y="76299"/>
                  <a:pt x="76418" y="69904"/>
                  <a:pt x="85330" y="67306"/>
                </a:cubicBezTo>
                <a:lnTo>
                  <a:pt x="85530" y="67266"/>
                </a:lnTo>
                <a:cubicBezTo>
                  <a:pt x="97121" y="63909"/>
                  <a:pt x="109551" y="62430"/>
                  <a:pt x="121581" y="60951"/>
                </a:cubicBezTo>
                <a:lnTo>
                  <a:pt x="122940" y="60792"/>
                </a:lnTo>
                <a:cubicBezTo>
                  <a:pt x="124738" y="60592"/>
                  <a:pt x="126617" y="60352"/>
                  <a:pt x="128455" y="60072"/>
                </a:cubicBezTo>
                <a:cubicBezTo>
                  <a:pt x="134970" y="59233"/>
                  <a:pt x="141605" y="58354"/>
                  <a:pt x="148119" y="58354"/>
                </a:cubicBezTo>
                <a:close/>
                <a:moveTo>
                  <a:pt x="72341" y="128457"/>
                </a:moveTo>
                <a:cubicBezTo>
                  <a:pt x="72981" y="132294"/>
                  <a:pt x="73700" y="136210"/>
                  <a:pt x="74539" y="140127"/>
                </a:cubicBezTo>
                <a:cubicBezTo>
                  <a:pt x="75219" y="143365"/>
                  <a:pt x="75978" y="146482"/>
                  <a:pt x="77817" y="149120"/>
                </a:cubicBezTo>
                <a:cubicBezTo>
                  <a:pt x="80095" y="152317"/>
                  <a:pt x="83892" y="154555"/>
                  <a:pt x="88528" y="155435"/>
                </a:cubicBezTo>
                <a:cubicBezTo>
                  <a:pt x="91485" y="155994"/>
                  <a:pt x="94483" y="156434"/>
                  <a:pt x="97481" y="156634"/>
                </a:cubicBezTo>
                <a:cubicBezTo>
                  <a:pt x="95162" y="164028"/>
                  <a:pt x="89007" y="170023"/>
                  <a:pt x="78176" y="175459"/>
                </a:cubicBezTo>
                <a:cubicBezTo>
                  <a:pt x="74579" y="177297"/>
                  <a:pt x="70742" y="178856"/>
                  <a:pt x="67025" y="180375"/>
                </a:cubicBezTo>
                <a:cubicBezTo>
                  <a:pt x="61350" y="182733"/>
                  <a:pt x="55435" y="185131"/>
                  <a:pt x="50119" y="188488"/>
                </a:cubicBezTo>
                <a:cubicBezTo>
                  <a:pt x="46082" y="191046"/>
                  <a:pt x="43365" y="193564"/>
                  <a:pt x="41446" y="196442"/>
                </a:cubicBezTo>
                <a:cubicBezTo>
                  <a:pt x="39448" y="199479"/>
                  <a:pt x="38449" y="201517"/>
                  <a:pt x="38009" y="205234"/>
                </a:cubicBezTo>
                <a:lnTo>
                  <a:pt x="3397" y="205234"/>
                </a:lnTo>
                <a:lnTo>
                  <a:pt x="3397" y="135291"/>
                </a:lnTo>
                <a:cubicBezTo>
                  <a:pt x="26179" y="131334"/>
                  <a:pt x="49200" y="129056"/>
                  <a:pt x="72341" y="128457"/>
                </a:cubicBezTo>
                <a:close/>
                <a:moveTo>
                  <a:pt x="125977" y="155715"/>
                </a:moveTo>
                <a:lnTo>
                  <a:pt x="125817" y="173620"/>
                </a:lnTo>
                <a:cubicBezTo>
                  <a:pt x="125817" y="175219"/>
                  <a:pt x="125777" y="177217"/>
                  <a:pt x="126737" y="178976"/>
                </a:cubicBezTo>
                <a:cubicBezTo>
                  <a:pt x="127656" y="180574"/>
                  <a:pt x="129255" y="181773"/>
                  <a:pt x="131573" y="182573"/>
                </a:cubicBezTo>
                <a:cubicBezTo>
                  <a:pt x="134850" y="183692"/>
                  <a:pt x="138367" y="183732"/>
                  <a:pt x="141804" y="183772"/>
                </a:cubicBezTo>
                <a:cubicBezTo>
                  <a:pt x="146361" y="183852"/>
                  <a:pt x="150717" y="183892"/>
                  <a:pt x="153954" y="186490"/>
                </a:cubicBezTo>
                <a:cubicBezTo>
                  <a:pt x="156273" y="188368"/>
                  <a:pt x="157791" y="191605"/>
                  <a:pt x="158111" y="195402"/>
                </a:cubicBezTo>
                <a:cubicBezTo>
                  <a:pt x="158391" y="198640"/>
                  <a:pt x="157831" y="201997"/>
                  <a:pt x="157232" y="205234"/>
                </a:cubicBezTo>
                <a:lnTo>
                  <a:pt x="40527" y="205234"/>
                </a:lnTo>
                <a:cubicBezTo>
                  <a:pt x="40967" y="202037"/>
                  <a:pt x="41846" y="200398"/>
                  <a:pt x="43525" y="197840"/>
                </a:cubicBezTo>
                <a:cubicBezTo>
                  <a:pt x="45243" y="195242"/>
                  <a:pt x="47761" y="192964"/>
                  <a:pt x="51438" y="190606"/>
                </a:cubicBezTo>
                <a:cubicBezTo>
                  <a:pt x="56594" y="187369"/>
                  <a:pt x="62389" y="184971"/>
                  <a:pt x="67985" y="182693"/>
                </a:cubicBezTo>
                <a:cubicBezTo>
                  <a:pt x="71742" y="181134"/>
                  <a:pt x="75618" y="179535"/>
                  <a:pt x="79295" y="177697"/>
                </a:cubicBezTo>
                <a:cubicBezTo>
                  <a:pt x="86729" y="173980"/>
                  <a:pt x="96881" y="167785"/>
                  <a:pt x="99998" y="156834"/>
                </a:cubicBezTo>
                <a:cubicBezTo>
                  <a:pt x="101997" y="156914"/>
                  <a:pt x="103955" y="156994"/>
                  <a:pt x="105874" y="156994"/>
                </a:cubicBezTo>
                <a:cubicBezTo>
                  <a:pt x="111789" y="156914"/>
                  <a:pt x="117704" y="156594"/>
                  <a:pt x="123619" y="155954"/>
                </a:cubicBezTo>
                <a:cubicBezTo>
                  <a:pt x="124379" y="155874"/>
                  <a:pt x="125178" y="155794"/>
                  <a:pt x="125977" y="155715"/>
                </a:cubicBezTo>
                <a:close/>
                <a:moveTo>
                  <a:pt x="213746" y="148361"/>
                </a:moveTo>
                <a:lnTo>
                  <a:pt x="213746" y="205234"/>
                </a:lnTo>
                <a:lnTo>
                  <a:pt x="159790" y="205234"/>
                </a:lnTo>
                <a:cubicBezTo>
                  <a:pt x="160389" y="201957"/>
                  <a:pt x="160909" y="198600"/>
                  <a:pt x="160629" y="195163"/>
                </a:cubicBezTo>
                <a:cubicBezTo>
                  <a:pt x="160229" y="190726"/>
                  <a:pt x="158391" y="186849"/>
                  <a:pt x="155513" y="184531"/>
                </a:cubicBezTo>
                <a:cubicBezTo>
                  <a:pt x="151596" y="181414"/>
                  <a:pt x="146640" y="181374"/>
                  <a:pt x="141844" y="181294"/>
                </a:cubicBezTo>
                <a:cubicBezTo>
                  <a:pt x="138607" y="181254"/>
                  <a:pt x="135250" y="181214"/>
                  <a:pt x="132372" y="180215"/>
                </a:cubicBezTo>
                <a:cubicBezTo>
                  <a:pt x="131213" y="179815"/>
                  <a:pt x="129654" y="179056"/>
                  <a:pt x="128935" y="177737"/>
                </a:cubicBezTo>
                <a:cubicBezTo>
                  <a:pt x="128295" y="176578"/>
                  <a:pt x="128295" y="175019"/>
                  <a:pt x="128295" y="173660"/>
                </a:cubicBezTo>
                <a:lnTo>
                  <a:pt x="128455" y="155755"/>
                </a:lnTo>
                <a:cubicBezTo>
                  <a:pt x="128455" y="155675"/>
                  <a:pt x="128455" y="155595"/>
                  <a:pt x="128455" y="155515"/>
                </a:cubicBezTo>
                <a:cubicBezTo>
                  <a:pt x="130174" y="155355"/>
                  <a:pt x="131932" y="155235"/>
                  <a:pt x="133651" y="155115"/>
                </a:cubicBezTo>
                <a:cubicBezTo>
                  <a:pt x="137888" y="154795"/>
                  <a:pt x="142284" y="154476"/>
                  <a:pt x="146600" y="153956"/>
                </a:cubicBezTo>
                <a:cubicBezTo>
                  <a:pt x="147160" y="153876"/>
                  <a:pt x="147800" y="153836"/>
                  <a:pt x="148439" y="153756"/>
                </a:cubicBezTo>
                <a:cubicBezTo>
                  <a:pt x="152556" y="153277"/>
                  <a:pt x="157352" y="152757"/>
                  <a:pt x="161149" y="150799"/>
                </a:cubicBezTo>
                <a:cubicBezTo>
                  <a:pt x="161388" y="150958"/>
                  <a:pt x="161628" y="151038"/>
                  <a:pt x="161868" y="151038"/>
                </a:cubicBezTo>
                <a:lnTo>
                  <a:pt x="161948" y="151038"/>
                </a:lnTo>
                <a:cubicBezTo>
                  <a:pt x="179134" y="150399"/>
                  <a:pt x="196560" y="149520"/>
                  <a:pt x="213746" y="148361"/>
                </a:cubicBezTo>
                <a:close/>
                <a:moveTo>
                  <a:pt x="0" y="1"/>
                </a:moveTo>
                <a:lnTo>
                  <a:pt x="0" y="208472"/>
                </a:lnTo>
                <a:lnTo>
                  <a:pt x="217143" y="208472"/>
                </a:lnTo>
                <a:lnTo>
                  <a:pt x="2171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txBox="1">
            <a:spLocks noGrp="1"/>
          </p:cNvSpPr>
          <p:nvPr>
            <p:ph type="title" idx="2"/>
          </p:nvPr>
        </p:nvSpPr>
        <p:spPr>
          <a:xfrm>
            <a:off x="5029200" y="1938113"/>
            <a:ext cx="4284922" cy="14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Tools</a:t>
            </a:r>
          </a:p>
        </p:txBody>
      </p:sp>
      <p:sp>
        <p:nvSpPr>
          <p:cNvPr id="1645" name="Google Shape;1645;p36"/>
          <p:cNvSpPr txBox="1">
            <a:spLocks noGrp="1"/>
          </p:cNvSpPr>
          <p:nvPr>
            <p:ph type="title"/>
          </p:nvPr>
        </p:nvSpPr>
        <p:spPr>
          <a:xfrm>
            <a:off x="6281375" y="921225"/>
            <a:ext cx="1735800" cy="6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671" name="Google Shape;1671;p36"/>
          <p:cNvGrpSpPr/>
          <p:nvPr/>
        </p:nvGrpSpPr>
        <p:grpSpPr>
          <a:xfrm>
            <a:off x="0" y="63500"/>
            <a:ext cx="5307800" cy="5016600"/>
            <a:chOff x="0" y="63500"/>
            <a:chExt cx="5307800" cy="5016600"/>
          </a:xfrm>
        </p:grpSpPr>
        <p:sp>
          <p:nvSpPr>
            <p:cNvPr id="1672" name="Google Shape;1672;p36"/>
            <p:cNvSpPr/>
            <p:nvPr/>
          </p:nvSpPr>
          <p:spPr>
            <a:xfrm>
              <a:off x="520700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966;p30">
            <a:extLst>
              <a:ext uri="{FF2B5EF4-FFF2-40B4-BE49-F238E27FC236}">
                <a16:creationId xmlns:a16="http://schemas.microsoft.com/office/drawing/2014/main" id="{B2A86E5B-74BE-4860-8FC9-9EE88215C18C}"/>
              </a:ext>
            </a:extLst>
          </p:cNvPr>
          <p:cNvSpPr/>
          <p:nvPr/>
        </p:nvSpPr>
        <p:spPr>
          <a:xfrm>
            <a:off x="1743740" y="989622"/>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6;p30">
            <a:extLst>
              <a:ext uri="{FF2B5EF4-FFF2-40B4-BE49-F238E27FC236}">
                <a16:creationId xmlns:a16="http://schemas.microsoft.com/office/drawing/2014/main" id="{B6CCA15D-9390-4629-AF0F-155AC5182BEF}"/>
              </a:ext>
            </a:extLst>
          </p:cNvPr>
          <p:cNvSpPr/>
          <p:nvPr/>
        </p:nvSpPr>
        <p:spPr>
          <a:xfrm>
            <a:off x="585278" y="395319"/>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صورة 1">
            <a:extLst>
              <a:ext uri="{FF2B5EF4-FFF2-40B4-BE49-F238E27FC236}">
                <a16:creationId xmlns:a16="http://schemas.microsoft.com/office/drawing/2014/main" id="{9064C23F-4755-4E1F-BA75-1AF35520148E}"/>
              </a:ext>
            </a:extLst>
          </p:cNvPr>
          <p:cNvPicPr>
            <a:picLocks noChangeAspect="1"/>
          </p:cNvPicPr>
          <p:nvPr/>
        </p:nvPicPr>
        <p:blipFill>
          <a:blip r:embed="rId3"/>
          <a:stretch>
            <a:fillRect/>
          </a:stretch>
        </p:blipFill>
        <p:spPr>
          <a:xfrm>
            <a:off x="4233425" y="2823715"/>
            <a:ext cx="512108" cy="530398"/>
          </a:xfrm>
          <a:prstGeom prst="rect">
            <a:avLst/>
          </a:prstGeom>
        </p:spPr>
      </p:pic>
      <p:pic>
        <p:nvPicPr>
          <p:cNvPr id="3" name="صورة 2">
            <a:extLst>
              <a:ext uri="{FF2B5EF4-FFF2-40B4-BE49-F238E27FC236}">
                <a16:creationId xmlns:a16="http://schemas.microsoft.com/office/drawing/2014/main" id="{A01A2A4D-1608-48AD-B3D6-86776761FC29}"/>
              </a:ext>
            </a:extLst>
          </p:cNvPr>
          <p:cNvPicPr>
            <a:picLocks noChangeAspect="1"/>
          </p:cNvPicPr>
          <p:nvPr/>
        </p:nvPicPr>
        <p:blipFill>
          <a:blip r:embed="rId3"/>
          <a:stretch>
            <a:fillRect/>
          </a:stretch>
        </p:blipFill>
        <p:spPr>
          <a:xfrm>
            <a:off x="4091147" y="4177881"/>
            <a:ext cx="512108" cy="530398"/>
          </a:xfrm>
          <a:prstGeom prst="rect">
            <a:avLst/>
          </a:prstGeom>
        </p:spPr>
      </p:pic>
      <p:pic>
        <p:nvPicPr>
          <p:cNvPr id="4" name="صورة 3">
            <a:extLst>
              <a:ext uri="{FF2B5EF4-FFF2-40B4-BE49-F238E27FC236}">
                <a16:creationId xmlns:a16="http://schemas.microsoft.com/office/drawing/2014/main" id="{00CAAABC-B804-4C9E-892E-63AEA1CC6CE4}"/>
              </a:ext>
            </a:extLst>
          </p:cNvPr>
          <p:cNvPicPr>
            <a:picLocks noChangeAspect="1"/>
          </p:cNvPicPr>
          <p:nvPr/>
        </p:nvPicPr>
        <p:blipFill>
          <a:blip r:embed="rId3"/>
          <a:stretch>
            <a:fillRect/>
          </a:stretch>
        </p:blipFill>
        <p:spPr>
          <a:xfrm>
            <a:off x="448491" y="4011730"/>
            <a:ext cx="512108" cy="530398"/>
          </a:xfrm>
          <a:prstGeom prst="rect">
            <a:avLst/>
          </a:prstGeom>
        </p:spPr>
      </p:pic>
      <p:sp>
        <p:nvSpPr>
          <p:cNvPr id="15" name="Google Shape;966;p30">
            <a:extLst>
              <a:ext uri="{FF2B5EF4-FFF2-40B4-BE49-F238E27FC236}">
                <a16:creationId xmlns:a16="http://schemas.microsoft.com/office/drawing/2014/main" id="{DD1D8B71-06E9-4D9A-ADA6-DFB0EF565F68}"/>
              </a:ext>
            </a:extLst>
          </p:cNvPr>
          <p:cNvSpPr/>
          <p:nvPr/>
        </p:nvSpPr>
        <p:spPr>
          <a:xfrm>
            <a:off x="1911931" y="212020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6;p30">
            <a:extLst>
              <a:ext uri="{FF2B5EF4-FFF2-40B4-BE49-F238E27FC236}">
                <a16:creationId xmlns:a16="http://schemas.microsoft.com/office/drawing/2014/main" id="{F87E8AD5-9066-4CB7-BEBC-A4876BF9EDCE}"/>
              </a:ext>
            </a:extLst>
          </p:cNvPr>
          <p:cNvSpPr/>
          <p:nvPr/>
        </p:nvSpPr>
        <p:spPr>
          <a:xfrm>
            <a:off x="1755732" y="384943"/>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66;p30">
            <a:extLst>
              <a:ext uri="{FF2B5EF4-FFF2-40B4-BE49-F238E27FC236}">
                <a16:creationId xmlns:a16="http://schemas.microsoft.com/office/drawing/2014/main" id="{80A9E197-5734-4C53-801C-AF14D58E59D1}"/>
              </a:ext>
            </a:extLst>
          </p:cNvPr>
          <p:cNvSpPr/>
          <p:nvPr/>
        </p:nvSpPr>
        <p:spPr>
          <a:xfrm>
            <a:off x="300850" y="141220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6;p30">
            <a:extLst>
              <a:ext uri="{FF2B5EF4-FFF2-40B4-BE49-F238E27FC236}">
                <a16:creationId xmlns:a16="http://schemas.microsoft.com/office/drawing/2014/main" id="{6EA3342F-E2C8-4EF6-B9B4-FC8A82FFBF57}"/>
              </a:ext>
            </a:extLst>
          </p:cNvPr>
          <p:cNvSpPr/>
          <p:nvPr/>
        </p:nvSpPr>
        <p:spPr>
          <a:xfrm>
            <a:off x="332406" y="3391859"/>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66;p30">
            <a:extLst>
              <a:ext uri="{FF2B5EF4-FFF2-40B4-BE49-F238E27FC236}">
                <a16:creationId xmlns:a16="http://schemas.microsoft.com/office/drawing/2014/main" id="{975115C2-029E-4C0E-BEC1-AD094B18747C}"/>
              </a:ext>
            </a:extLst>
          </p:cNvPr>
          <p:cNvSpPr/>
          <p:nvPr/>
        </p:nvSpPr>
        <p:spPr>
          <a:xfrm>
            <a:off x="2640958" y="2865953"/>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66;p30">
            <a:extLst>
              <a:ext uri="{FF2B5EF4-FFF2-40B4-BE49-F238E27FC236}">
                <a16:creationId xmlns:a16="http://schemas.microsoft.com/office/drawing/2014/main" id="{8A90AF82-7B01-4B27-AB72-8E2EBDD37F08}"/>
              </a:ext>
            </a:extLst>
          </p:cNvPr>
          <p:cNvSpPr/>
          <p:nvPr/>
        </p:nvSpPr>
        <p:spPr>
          <a:xfrm>
            <a:off x="4465032" y="380557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6;p30">
            <a:extLst>
              <a:ext uri="{FF2B5EF4-FFF2-40B4-BE49-F238E27FC236}">
                <a16:creationId xmlns:a16="http://schemas.microsoft.com/office/drawing/2014/main" id="{041C2209-3FEC-4D16-9425-74FF3DACA625}"/>
              </a:ext>
            </a:extLst>
          </p:cNvPr>
          <p:cNvSpPr/>
          <p:nvPr/>
        </p:nvSpPr>
        <p:spPr>
          <a:xfrm>
            <a:off x="1743740" y="4439142"/>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66;p30">
            <a:extLst>
              <a:ext uri="{FF2B5EF4-FFF2-40B4-BE49-F238E27FC236}">
                <a16:creationId xmlns:a16="http://schemas.microsoft.com/office/drawing/2014/main" id="{9B4A839E-5BD1-4A72-92D5-713FC12FD0F1}"/>
              </a:ext>
            </a:extLst>
          </p:cNvPr>
          <p:cNvSpPr/>
          <p:nvPr/>
        </p:nvSpPr>
        <p:spPr>
          <a:xfrm>
            <a:off x="4465032" y="503934"/>
            <a:ext cx="564168" cy="134019"/>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صورة 4">
            <a:extLst>
              <a:ext uri="{FF2B5EF4-FFF2-40B4-BE49-F238E27FC236}">
                <a16:creationId xmlns:a16="http://schemas.microsoft.com/office/drawing/2014/main" id="{651588AB-95AA-4ACB-A374-C9ED947681CE}"/>
              </a:ext>
            </a:extLst>
          </p:cNvPr>
          <p:cNvPicPr>
            <a:picLocks noChangeAspect="1"/>
          </p:cNvPicPr>
          <p:nvPr/>
        </p:nvPicPr>
        <p:blipFill>
          <a:blip r:embed="rId4"/>
          <a:stretch>
            <a:fillRect/>
          </a:stretch>
        </p:blipFill>
        <p:spPr>
          <a:xfrm>
            <a:off x="2281694" y="1938113"/>
            <a:ext cx="1280271" cy="1012024"/>
          </a:xfrm>
          <a:prstGeom prst="rect">
            <a:avLst/>
          </a:prstGeom>
        </p:spPr>
      </p:pic>
      <p:pic>
        <p:nvPicPr>
          <p:cNvPr id="6" name="صورة 5">
            <a:extLst>
              <a:ext uri="{FF2B5EF4-FFF2-40B4-BE49-F238E27FC236}">
                <a16:creationId xmlns:a16="http://schemas.microsoft.com/office/drawing/2014/main" id="{0B8037E4-40ED-44E1-9420-AE2D55E0A0E4}"/>
              </a:ext>
            </a:extLst>
          </p:cNvPr>
          <p:cNvPicPr>
            <a:picLocks noChangeAspect="1"/>
          </p:cNvPicPr>
          <p:nvPr/>
        </p:nvPicPr>
        <p:blipFill>
          <a:blip r:embed="rId5"/>
          <a:stretch>
            <a:fillRect/>
          </a:stretch>
        </p:blipFill>
        <p:spPr>
          <a:xfrm>
            <a:off x="522805" y="755867"/>
            <a:ext cx="2523963" cy="3706689"/>
          </a:xfrm>
          <a:prstGeom prst="rect">
            <a:avLst/>
          </a:prstGeom>
        </p:spPr>
      </p:pic>
      <p:pic>
        <p:nvPicPr>
          <p:cNvPr id="7" name="صورة 6">
            <a:extLst>
              <a:ext uri="{FF2B5EF4-FFF2-40B4-BE49-F238E27FC236}">
                <a16:creationId xmlns:a16="http://schemas.microsoft.com/office/drawing/2014/main" id="{9B2B54B2-83AE-42EF-B2DF-29D0B865ACF8}"/>
              </a:ext>
            </a:extLst>
          </p:cNvPr>
          <p:cNvPicPr>
            <a:picLocks noChangeAspect="1"/>
          </p:cNvPicPr>
          <p:nvPr/>
        </p:nvPicPr>
        <p:blipFill>
          <a:blip r:embed="rId6"/>
          <a:stretch>
            <a:fillRect/>
          </a:stretch>
        </p:blipFill>
        <p:spPr>
          <a:xfrm>
            <a:off x="2950153" y="444944"/>
            <a:ext cx="213378" cy="310923"/>
          </a:xfrm>
          <a:prstGeom prst="rect">
            <a:avLst/>
          </a:prstGeom>
        </p:spPr>
      </p:pic>
      <p:pic>
        <p:nvPicPr>
          <p:cNvPr id="8" name="صورة 7">
            <a:extLst>
              <a:ext uri="{FF2B5EF4-FFF2-40B4-BE49-F238E27FC236}">
                <a16:creationId xmlns:a16="http://schemas.microsoft.com/office/drawing/2014/main" id="{0CB910AF-6572-4117-AD3E-DCEDBBFE8E83}"/>
              </a:ext>
            </a:extLst>
          </p:cNvPr>
          <p:cNvPicPr>
            <a:picLocks noChangeAspect="1"/>
          </p:cNvPicPr>
          <p:nvPr/>
        </p:nvPicPr>
        <p:blipFill>
          <a:blip r:embed="rId6"/>
          <a:stretch>
            <a:fillRect/>
          </a:stretch>
        </p:blipFill>
        <p:spPr>
          <a:xfrm>
            <a:off x="2216578" y="3345290"/>
            <a:ext cx="213378" cy="310923"/>
          </a:xfrm>
          <a:prstGeom prst="rect">
            <a:avLst/>
          </a:prstGeom>
        </p:spPr>
      </p:pic>
    </p:spTree>
    <p:extLst>
      <p:ext uri="{BB962C8B-B14F-4D97-AF65-F5344CB8AC3E}">
        <p14:creationId xmlns:p14="http://schemas.microsoft.com/office/powerpoint/2010/main" val="3020664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فرعي 1">
            <a:extLst>
              <a:ext uri="{FF2B5EF4-FFF2-40B4-BE49-F238E27FC236}">
                <a16:creationId xmlns:a16="http://schemas.microsoft.com/office/drawing/2014/main" id="{898B16A2-E6C8-49FA-A242-1B4462634AD5}"/>
              </a:ext>
            </a:extLst>
          </p:cNvPr>
          <p:cNvSpPr>
            <a:spLocks noGrp="1"/>
          </p:cNvSpPr>
          <p:nvPr>
            <p:ph type="subTitle" idx="1"/>
          </p:nvPr>
        </p:nvSpPr>
        <p:spPr>
          <a:xfrm>
            <a:off x="713225" y="3560126"/>
            <a:ext cx="1866600" cy="561000"/>
          </a:xfrm>
        </p:spPr>
        <p:txBody>
          <a:bodyPr/>
          <a:lstStyle/>
          <a:p>
            <a:r>
              <a:rPr lang="pt-BR" dirty="0"/>
              <a:t>Pandas, NumPy</a:t>
            </a:r>
            <a:endParaRPr lang="ar-SA" dirty="0"/>
          </a:p>
        </p:txBody>
      </p:sp>
      <p:sp>
        <p:nvSpPr>
          <p:cNvPr id="3" name="عنوان فرعي 2">
            <a:extLst>
              <a:ext uri="{FF2B5EF4-FFF2-40B4-BE49-F238E27FC236}">
                <a16:creationId xmlns:a16="http://schemas.microsoft.com/office/drawing/2014/main" id="{F52EA10A-C4D3-4DF8-94BC-97407430E82E}"/>
              </a:ext>
            </a:extLst>
          </p:cNvPr>
          <p:cNvSpPr>
            <a:spLocks noGrp="1"/>
          </p:cNvSpPr>
          <p:nvPr>
            <p:ph type="subTitle" idx="2"/>
          </p:nvPr>
        </p:nvSpPr>
        <p:spPr>
          <a:xfrm>
            <a:off x="286730" y="2711691"/>
            <a:ext cx="2712371" cy="456000"/>
          </a:xfrm>
        </p:spPr>
        <p:txBody>
          <a:bodyPr/>
          <a:lstStyle/>
          <a:p>
            <a:r>
              <a:rPr lang="pt-BR" dirty="0">
                <a:solidFill>
                  <a:schemeClr val="accent3"/>
                </a:solidFill>
              </a:rPr>
              <a:t>For Data Processing</a:t>
            </a:r>
            <a:endParaRPr lang="ar-SA" dirty="0">
              <a:solidFill>
                <a:schemeClr val="accent3"/>
              </a:solidFill>
            </a:endParaRPr>
          </a:p>
        </p:txBody>
      </p:sp>
      <p:sp>
        <p:nvSpPr>
          <p:cNvPr id="4" name="عنوان فرعي 3">
            <a:extLst>
              <a:ext uri="{FF2B5EF4-FFF2-40B4-BE49-F238E27FC236}">
                <a16:creationId xmlns:a16="http://schemas.microsoft.com/office/drawing/2014/main" id="{0A18EA47-6782-4E93-9F6B-3B48089CCF00}"/>
              </a:ext>
            </a:extLst>
          </p:cNvPr>
          <p:cNvSpPr>
            <a:spLocks noGrp="1"/>
          </p:cNvSpPr>
          <p:nvPr>
            <p:ph type="subTitle" idx="3"/>
          </p:nvPr>
        </p:nvSpPr>
        <p:spPr>
          <a:xfrm>
            <a:off x="3318888" y="3560126"/>
            <a:ext cx="2443148" cy="561000"/>
          </a:xfrm>
        </p:spPr>
        <p:txBody>
          <a:bodyPr/>
          <a:lstStyle/>
          <a:p>
            <a:r>
              <a:rPr lang="en-US" dirty="0"/>
              <a:t>Scikit-learn library</a:t>
            </a:r>
            <a:endParaRPr lang="ar-SA" dirty="0"/>
          </a:p>
        </p:txBody>
      </p:sp>
      <p:sp>
        <p:nvSpPr>
          <p:cNvPr id="5" name="عنوان فرعي 4">
            <a:extLst>
              <a:ext uri="{FF2B5EF4-FFF2-40B4-BE49-F238E27FC236}">
                <a16:creationId xmlns:a16="http://schemas.microsoft.com/office/drawing/2014/main" id="{13ADE72C-A0C5-4183-A2B4-8EA72E498141}"/>
              </a:ext>
            </a:extLst>
          </p:cNvPr>
          <p:cNvSpPr>
            <a:spLocks noGrp="1"/>
          </p:cNvSpPr>
          <p:nvPr>
            <p:ph type="subTitle" idx="4"/>
          </p:nvPr>
        </p:nvSpPr>
        <p:spPr>
          <a:xfrm>
            <a:off x="2999102" y="2711691"/>
            <a:ext cx="3082721" cy="456000"/>
          </a:xfrm>
        </p:spPr>
        <p:txBody>
          <a:bodyPr/>
          <a:lstStyle/>
          <a:p>
            <a:r>
              <a:rPr lang="en-US" dirty="0">
                <a:solidFill>
                  <a:schemeClr val="accent3"/>
                </a:solidFill>
              </a:rPr>
              <a:t>For Building The Model</a:t>
            </a:r>
            <a:endParaRPr lang="ar-SA" dirty="0">
              <a:solidFill>
                <a:schemeClr val="accent3"/>
              </a:solidFill>
            </a:endParaRPr>
          </a:p>
        </p:txBody>
      </p:sp>
      <p:sp>
        <p:nvSpPr>
          <p:cNvPr id="6" name="عنوان فرعي 5">
            <a:extLst>
              <a:ext uri="{FF2B5EF4-FFF2-40B4-BE49-F238E27FC236}">
                <a16:creationId xmlns:a16="http://schemas.microsoft.com/office/drawing/2014/main" id="{3CE8ADF2-30E0-44AA-9CD8-1E2E4CF011A0}"/>
              </a:ext>
            </a:extLst>
          </p:cNvPr>
          <p:cNvSpPr>
            <a:spLocks noGrp="1"/>
          </p:cNvSpPr>
          <p:nvPr>
            <p:ph type="subTitle" idx="5"/>
          </p:nvPr>
        </p:nvSpPr>
        <p:spPr>
          <a:xfrm>
            <a:off x="6564125" y="3560126"/>
            <a:ext cx="1718638" cy="561000"/>
          </a:xfrm>
        </p:spPr>
        <p:txBody>
          <a:bodyPr/>
          <a:lstStyle/>
          <a:p>
            <a:r>
              <a:rPr lang="en-US" dirty="0"/>
              <a:t>Matplotlib</a:t>
            </a:r>
            <a:endParaRPr lang="ar-SA" dirty="0"/>
          </a:p>
        </p:txBody>
      </p:sp>
      <p:sp>
        <p:nvSpPr>
          <p:cNvPr id="7" name="عنوان فرعي 6">
            <a:extLst>
              <a:ext uri="{FF2B5EF4-FFF2-40B4-BE49-F238E27FC236}">
                <a16:creationId xmlns:a16="http://schemas.microsoft.com/office/drawing/2014/main" id="{7D1F47B0-F48E-4F13-B0B0-2C95415AB19E}"/>
              </a:ext>
            </a:extLst>
          </p:cNvPr>
          <p:cNvSpPr>
            <a:spLocks noGrp="1"/>
          </p:cNvSpPr>
          <p:nvPr>
            <p:ph type="subTitle" idx="6"/>
          </p:nvPr>
        </p:nvSpPr>
        <p:spPr>
          <a:xfrm>
            <a:off x="6267851" y="2711691"/>
            <a:ext cx="2504009" cy="456000"/>
          </a:xfrm>
        </p:spPr>
        <p:txBody>
          <a:bodyPr/>
          <a:lstStyle/>
          <a:p>
            <a:r>
              <a:rPr lang="en-US" dirty="0">
                <a:solidFill>
                  <a:schemeClr val="accent3"/>
                </a:solidFill>
              </a:rPr>
              <a:t>For Visualization</a:t>
            </a:r>
            <a:endParaRPr lang="ar-SA" dirty="0">
              <a:solidFill>
                <a:schemeClr val="accent3"/>
              </a:solidFill>
            </a:endParaRPr>
          </a:p>
        </p:txBody>
      </p:sp>
      <p:sp>
        <p:nvSpPr>
          <p:cNvPr id="11" name="عنوان 10">
            <a:extLst>
              <a:ext uri="{FF2B5EF4-FFF2-40B4-BE49-F238E27FC236}">
                <a16:creationId xmlns:a16="http://schemas.microsoft.com/office/drawing/2014/main" id="{B4751003-69AA-4952-861C-92DBB327D36A}"/>
              </a:ext>
            </a:extLst>
          </p:cNvPr>
          <p:cNvSpPr>
            <a:spLocks noGrp="1"/>
          </p:cNvSpPr>
          <p:nvPr>
            <p:ph type="title" idx="9"/>
          </p:nvPr>
        </p:nvSpPr>
        <p:spPr/>
        <p:txBody>
          <a:bodyPr/>
          <a:lstStyle/>
          <a:p>
            <a:r>
              <a:rPr lang="en-US" dirty="0"/>
              <a:t>Tools Used</a:t>
            </a:r>
            <a:endParaRPr lang="ar-SA" dirty="0"/>
          </a:p>
        </p:txBody>
      </p:sp>
    </p:spTree>
    <p:extLst>
      <p:ext uri="{BB962C8B-B14F-4D97-AF65-F5344CB8AC3E}">
        <p14:creationId xmlns:p14="http://schemas.microsoft.com/office/powerpoint/2010/main" val="1729973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1"/>
        <p:cNvGrpSpPr/>
        <p:nvPr/>
      </p:nvGrpSpPr>
      <p:grpSpPr>
        <a:xfrm>
          <a:off x="0" y="0"/>
          <a:ext cx="0" cy="0"/>
          <a:chOff x="0" y="0"/>
          <a:chExt cx="0" cy="0"/>
        </a:xfrm>
      </p:grpSpPr>
      <p:sp>
        <p:nvSpPr>
          <p:cNvPr id="2922" name="Google Shape;2922;p49"/>
          <p:cNvSpPr txBox="1">
            <a:spLocks noGrp="1"/>
          </p:cNvSpPr>
          <p:nvPr>
            <p:ph type="title"/>
          </p:nvPr>
        </p:nvSpPr>
        <p:spPr>
          <a:xfrm>
            <a:off x="2766150" y="2103913"/>
            <a:ext cx="3611700" cy="6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2924" name="Google Shape;2924;p49"/>
          <p:cNvSpPr txBox="1">
            <a:spLocks noGrp="1"/>
          </p:cNvSpPr>
          <p:nvPr>
            <p:ph type="subTitle" idx="2"/>
          </p:nvPr>
        </p:nvSpPr>
        <p:spPr>
          <a:xfrm>
            <a:off x="2766150" y="3266391"/>
            <a:ext cx="3556500" cy="2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 you have any questions?</a:t>
            </a:r>
            <a:endParaRPr dirty="0"/>
          </a:p>
        </p:txBody>
      </p:sp>
      <p:sp>
        <p:nvSpPr>
          <p:cNvPr id="2926" name="Google Shape;2926;p49"/>
          <p:cNvSpPr/>
          <p:nvPr/>
        </p:nvSpPr>
        <p:spPr>
          <a:xfrm flipH="1">
            <a:off x="8966625" y="1934875"/>
            <a:ext cx="32925" cy="4025"/>
          </a:xfrm>
          <a:custGeom>
            <a:avLst/>
            <a:gdLst/>
            <a:ahLst/>
            <a:cxnLst/>
            <a:rect l="l" t="t" r="r" b="b"/>
            <a:pathLst>
              <a:path w="1317" h="161" fill="none" extrusionOk="0">
                <a:moveTo>
                  <a:pt x="1317" y="0"/>
                </a:moveTo>
                <a:cubicBezTo>
                  <a:pt x="872" y="72"/>
                  <a:pt x="427" y="125"/>
                  <a:pt x="0" y="160"/>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صورة 3">
            <a:extLst>
              <a:ext uri="{FF2B5EF4-FFF2-40B4-BE49-F238E27FC236}">
                <a16:creationId xmlns:a16="http://schemas.microsoft.com/office/drawing/2014/main" id="{04CAB574-23B4-4353-B35D-8A83D14F5B48}"/>
              </a:ext>
            </a:extLst>
          </p:cNvPr>
          <p:cNvPicPr>
            <a:picLocks noChangeAspect="1"/>
          </p:cNvPicPr>
          <p:nvPr/>
        </p:nvPicPr>
        <p:blipFill>
          <a:blip r:embed="rId3"/>
          <a:stretch>
            <a:fillRect/>
          </a:stretch>
        </p:blipFill>
        <p:spPr>
          <a:xfrm>
            <a:off x="1690577" y="3625763"/>
            <a:ext cx="5822397" cy="808013"/>
          </a:xfrm>
          <a:prstGeom prst="rect">
            <a:avLst/>
          </a:prstGeom>
        </p:spPr>
      </p:pic>
      <p:pic>
        <p:nvPicPr>
          <p:cNvPr id="5" name="صورة 4">
            <a:extLst>
              <a:ext uri="{FF2B5EF4-FFF2-40B4-BE49-F238E27FC236}">
                <a16:creationId xmlns:a16="http://schemas.microsoft.com/office/drawing/2014/main" id="{5A31A92E-B23F-452E-A574-BD276B3E7A2A}"/>
              </a:ext>
            </a:extLst>
          </p:cNvPr>
          <p:cNvPicPr>
            <a:picLocks noChangeAspect="1"/>
          </p:cNvPicPr>
          <p:nvPr/>
        </p:nvPicPr>
        <p:blipFill>
          <a:blip r:embed="rId4"/>
          <a:stretch>
            <a:fillRect/>
          </a:stretch>
        </p:blipFill>
        <p:spPr>
          <a:xfrm>
            <a:off x="3801225" y="678608"/>
            <a:ext cx="1286367" cy="1158340"/>
          </a:xfrm>
          <a:prstGeom prst="rect">
            <a:avLst/>
          </a:prstGeom>
        </p:spPr>
      </p:pic>
      <p:pic>
        <p:nvPicPr>
          <p:cNvPr id="6" name="صورة 5">
            <a:extLst>
              <a:ext uri="{FF2B5EF4-FFF2-40B4-BE49-F238E27FC236}">
                <a16:creationId xmlns:a16="http://schemas.microsoft.com/office/drawing/2014/main" id="{605E8C52-52D1-41A7-9778-08F851B1318A}"/>
              </a:ext>
            </a:extLst>
          </p:cNvPr>
          <p:cNvPicPr>
            <a:picLocks noChangeAspect="1"/>
          </p:cNvPicPr>
          <p:nvPr/>
        </p:nvPicPr>
        <p:blipFill>
          <a:blip r:embed="rId5"/>
          <a:stretch>
            <a:fillRect/>
          </a:stretch>
        </p:blipFill>
        <p:spPr>
          <a:xfrm>
            <a:off x="5365495" y="972444"/>
            <a:ext cx="957155" cy="713294"/>
          </a:xfrm>
          <a:prstGeom prst="rect">
            <a:avLst/>
          </a:prstGeom>
        </p:spPr>
      </p:pic>
      <p:pic>
        <p:nvPicPr>
          <p:cNvPr id="7" name="صورة 6">
            <a:extLst>
              <a:ext uri="{FF2B5EF4-FFF2-40B4-BE49-F238E27FC236}">
                <a16:creationId xmlns:a16="http://schemas.microsoft.com/office/drawing/2014/main" id="{7BA98DC5-69DD-4F11-8A34-2C7752AFD643}"/>
              </a:ext>
            </a:extLst>
          </p:cNvPr>
          <p:cNvPicPr>
            <a:picLocks noChangeAspect="1"/>
          </p:cNvPicPr>
          <p:nvPr/>
        </p:nvPicPr>
        <p:blipFill>
          <a:blip r:embed="rId6"/>
          <a:stretch>
            <a:fillRect/>
          </a:stretch>
        </p:blipFill>
        <p:spPr>
          <a:xfrm>
            <a:off x="2560071" y="972444"/>
            <a:ext cx="963251" cy="7132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36"/>
          <p:cNvSpPr/>
          <p:nvPr/>
        </p:nvSpPr>
        <p:spPr>
          <a:xfrm>
            <a:off x="62650" y="64225"/>
            <a:ext cx="5225003" cy="5016358"/>
          </a:xfrm>
          <a:custGeom>
            <a:avLst/>
            <a:gdLst/>
            <a:ahLst/>
            <a:cxnLst/>
            <a:rect l="l" t="t" r="r" b="b"/>
            <a:pathLst>
              <a:path w="217143" h="208472" extrusionOk="0">
                <a:moveTo>
                  <a:pt x="199437" y="3238"/>
                </a:moveTo>
                <a:cubicBezTo>
                  <a:pt x="195920" y="7675"/>
                  <a:pt x="189326" y="9793"/>
                  <a:pt x="183650" y="11152"/>
                </a:cubicBezTo>
                <a:cubicBezTo>
                  <a:pt x="155993" y="17906"/>
                  <a:pt x="127616" y="21463"/>
                  <a:pt x="99119" y="21783"/>
                </a:cubicBezTo>
                <a:cubicBezTo>
                  <a:pt x="98879" y="15748"/>
                  <a:pt x="98600" y="9753"/>
                  <a:pt x="98240" y="3758"/>
                </a:cubicBezTo>
                <a:cubicBezTo>
                  <a:pt x="98320" y="3598"/>
                  <a:pt x="98360" y="3438"/>
                  <a:pt x="98360" y="3238"/>
                </a:cubicBezTo>
                <a:close/>
                <a:moveTo>
                  <a:pt x="213746" y="3238"/>
                </a:moveTo>
                <a:lnTo>
                  <a:pt x="213746" y="21903"/>
                </a:lnTo>
                <a:cubicBezTo>
                  <a:pt x="182771" y="26459"/>
                  <a:pt x="151556" y="32215"/>
                  <a:pt x="120981" y="38929"/>
                </a:cubicBezTo>
                <a:cubicBezTo>
                  <a:pt x="114587" y="40368"/>
                  <a:pt x="106673" y="42127"/>
                  <a:pt x="99719" y="45724"/>
                </a:cubicBezTo>
                <a:cubicBezTo>
                  <a:pt x="99639" y="38570"/>
                  <a:pt x="99479" y="31415"/>
                  <a:pt x="99239" y="24261"/>
                </a:cubicBezTo>
                <a:cubicBezTo>
                  <a:pt x="127896" y="23941"/>
                  <a:pt x="156393" y="20344"/>
                  <a:pt x="184250" y="13590"/>
                </a:cubicBezTo>
                <a:cubicBezTo>
                  <a:pt x="190964" y="11951"/>
                  <a:pt x="198838" y="9313"/>
                  <a:pt x="202515" y="3238"/>
                </a:cubicBezTo>
                <a:close/>
                <a:moveTo>
                  <a:pt x="213746" y="24421"/>
                </a:moveTo>
                <a:lnTo>
                  <a:pt x="213746" y="76699"/>
                </a:lnTo>
                <a:cubicBezTo>
                  <a:pt x="207311" y="78457"/>
                  <a:pt x="200676" y="79456"/>
                  <a:pt x="194042" y="79616"/>
                </a:cubicBezTo>
                <a:cubicBezTo>
                  <a:pt x="192403" y="79656"/>
                  <a:pt x="190725" y="79656"/>
                  <a:pt x="189086" y="79656"/>
                </a:cubicBezTo>
                <a:cubicBezTo>
                  <a:pt x="182651" y="79656"/>
                  <a:pt x="176017" y="79656"/>
                  <a:pt x="170101" y="82214"/>
                </a:cubicBezTo>
                <a:cubicBezTo>
                  <a:pt x="169941" y="79297"/>
                  <a:pt x="169822" y="76379"/>
                  <a:pt x="169702" y="73501"/>
                </a:cubicBezTo>
                <a:lnTo>
                  <a:pt x="169622" y="72382"/>
                </a:lnTo>
                <a:cubicBezTo>
                  <a:pt x="169302" y="65628"/>
                  <a:pt x="166904" y="60951"/>
                  <a:pt x="162468" y="58473"/>
                </a:cubicBezTo>
                <a:cubicBezTo>
                  <a:pt x="160149" y="57194"/>
                  <a:pt x="157432" y="56435"/>
                  <a:pt x="153875" y="56115"/>
                </a:cubicBezTo>
                <a:cubicBezTo>
                  <a:pt x="151929" y="55931"/>
                  <a:pt x="149965" y="55851"/>
                  <a:pt x="147989" y="55851"/>
                </a:cubicBezTo>
                <a:cubicBezTo>
                  <a:pt x="141399" y="55851"/>
                  <a:pt x="134685" y="56742"/>
                  <a:pt x="128136" y="57634"/>
                </a:cubicBezTo>
                <a:cubicBezTo>
                  <a:pt x="126297" y="57874"/>
                  <a:pt x="124419" y="58114"/>
                  <a:pt x="122620" y="58314"/>
                </a:cubicBezTo>
                <a:lnTo>
                  <a:pt x="121261" y="58473"/>
                </a:lnTo>
                <a:cubicBezTo>
                  <a:pt x="114147" y="59353"/>
                  <a:pt x="106913" y="60232"/>
                  <a:pt x="99719" y="61511"/>
                </a:cubicBezTo>
                <a:cubicBezTo>
                  <a:pt x="99759" y="57194"/>
                  <a:pt x="99799" y="52878"/>
                  <a:pt x="99759" y="48561"/>
                </a:cubicBezTo>
                <a:cubicBezTo>
                  <a:pt x="106633" y="44685"/>
                  <a:pt x="114906" y="42846"/>
                  <a:pt x="121541" y="41367"/>
                </a:cubicBezTo>
                <a:cubicBezTo>
                  <a:pt x="151916" y="34693"/>
                  <a:pt x="182971" y="28977"/>
                  <a:pt x="213746" y="24421"/>
                </a:cubicBezTo>
                <a:close/>
                <a:moveTo>
                  <a:pt x="213746" y="79297"/>
                </a:moveTo>
                <a:lnTo>
                  <a:pt x="213746" y="105795"/>
                </a:lnTo>
                <a:cubicBezTo>
                  <a:pt x="211468" y="106075"/>
                  <a:pt x="209149" y="106195"/>
                  <a:pt x="206831" y="106235"/>
                </a:cubicBezTo>
                <a:lnTo>
                  <a:pt x="206632" y="106235"/>
                </a:lnTo>
                <a:cubicBezTo>
                  <a:pt x="201476" y="106235"/>
                  <a:pt x="198118" y="104956"/>
                  <a:pt x="196640" y="102398"/>
                </a:cubicBezTo>
                <a:cubicBezTo>
                  <a:pt x="195720" y="100799"/>
                  <a:pt x="195601" y="98681"/>
                  <a:pt x="195561" y="96682"/>
                </a:cubicBezTo>
                <a:cubicBezTo>
                  <a:pt x="195481" y="91766"/>
                  <a:pt x="195760" y="86890"/>
                  <a:pt x="196320" y="82014"/>
                </a:cubicBezTo>
                <a:cubicBezTo>
                  <a:pt x="202235" y="81695"/>
                  <a:pt x="208070" y="80775"/>
                  <a:pt x="213746" y="79297"/>
                </a:cubicBezTo>
                <a:close/>
                <a:moveTo>
                  <a:pt x="95722" y="3238"/>
                </a:moveTo>
                <a:cubicBezTo>
                  <a:pt x="96921" y="22742"/>
                  <a:pt x="97401" y="42446"/>
                  <a:pt x="97241" y="61951"/>
                </a:cubicBezTo>
                <a:cubicBezTo>
                  <a:pt x="93044" y="62750"/>
                  <a:pt x="88888" y="63709"/>
                  <a:pt x="84851" y="64868"/>
                </a:cubicBezTo>
                <a:lnTo>
                  <a:pt x="84571" y="64948"/>
                </a:lnTo>
                <a:cubicBezTo>
                  <a:pt x="80015" y="66267"/>
                  <a:pt x="76378" y="68545"/>
                  <a:pt x="73820" y="71743"/>
                </a:cubicBezTo>
                <a:lnTo>
                  <a:pt x="54316" y="52199"/>
                </a:lnTo>
                <a:cubicBezTo>
                  <a:pt x="52717" y="50680"/>
                  <a:pt x="51238" y="49041"/>
                  <a:pt x="49839" y="47362"/>
                </a:cubicBezTo>
                <a:cubicBezTo>
                  <a:pt x="49564" y="47034"/>
                  <a:pt x="49229" y="46896"/>
                  <a:pt x="48904" y="46896"/>
                </a:cubicBezTo>
                <a:cubicBezTo>
                  <a:pt x="48004" y="46896"/>
                  <a:pt x="47176" y="47952"/>
                  <a:pt x="47881" y="48921"/>
                </a:cubicBezTo>
                <a:cubicBezTo>
                  <a:pt x="49320" y="50680"/>
                  <a:pt x="50879" y="52358"/>
                  <a:pt x="52557" y="53957"/>
                </a:cubicBezTo>
                <a:lnTo>
                  <a:pt x="72341" y="73781"/>
                </a:lnTo>
                <a:cubicBezTo>
                  <a:pt x="70303" y="77178"/>
                  <a:pt x="69184" y="81335"/>
                  <a:pt x="69104" y="86251"/>
                </a:cubicBezTo>
                <a:cubicBezTo>
                  <a:pt x="68864" y="99560"/>
                  <a:pt x="69823" y="112829"/>
                  <a:pt x="71941" y="125979"/>
                </a:cubicBezTo>
                <a:cubicBezTo>
                  <a:pt x="48960" y="126578"/>
                  <a:pt x="26019" y="128816"/>
                  <a:pt x="3397" y="132733"/>
                </a:cubicBezTo>
                <a:lnTo>
                  <a:pt x="3397" y="3238"/>
                </a:lnTo>
                <a:close/>
                <a:moveTo>
                  <a:pt x="193802" y="82094"/>
                </a:moveTo>
                <a:lnTo>
                  <a:pt x="193802" y="82094"/>
                </a:lnTo>
                <a:cubicBezTo>
                  <a:pt x="193242" y="86970"/>
                  <a:pt x="193003" y="91846"/>
                  <a:pt x="193083" y="96722"/>
                </a:cubicBezTo>
                <a:cubicBezTo>
                  <a:pt x="193123" y="99080"/>
                  <a:pt x="193242" y="101519"/>
                  <a:pt x="194481" y="103677"/>
                </a:cubicBezTo>
                <a:cubicBezTo>
                  <a:pt x="196480" y="107034"/>
                  <a:pt x="200556" y="108713"/>
                  <a:pt x="206632" y="108713"/>
                </a:cubicBezTo>
                <a:lnTo>
                  <a:pt x="206831" y="108713"/>
                </a:lnTo>
                <a:cubicBezTo>
                  <a:pt x="209149" y="108713"/>
                  <a:pt x="211468" y="108553"/>
                  <a:pt x="213746" y="108273"/>
                </a:cubicBezTo>
                <a:lnTo>
                  <a:pt x="213746" y="145883"/>
                </a:lnTo>
                <a:cubicBezTo>
                  <a:pt x="197399" y="146962"/>
                  <a:pt x="180853" y="147801"/>
                  <a:pt x="164506" y="148440"/>
                </a:cubicBezTo>
                <a:cubicBezTo>
                  <a:pt x="165385" y="147561"/>
                  <a:pt x="166105" y="146522"/>
                  <a:pt x="166664" y="145443"/>
                </a:cubicBezTo>
                <a:cubicBezTo>
                  <a:pt x="168103" y="142645"/>
                  <a:pt x="168583" y="139568"/>
                  <a:pt x="168982" y="136410"/>
                </a:cubicBezTo>
                <a:cubicBezTo>
                  <a:pt x="171140" y="119424"/>
                  <a:pt x="170901" y="102158"/>
                  <a:pt x="170221" y="85252"/>
                </a:cubicBezTo>
                <a:cubicBezTo>
                  <a:pt x="170301" y="85132"/>
                  <a:pt x="170381" y="84972"/>
                  <a:pt x="170421" y="84812"/>
                </a:cubicBezTo>
                <a:cubicBezTo>
                  <a:pt x="176017" y="82134"/>
                  <a:pt x="182651" y="82134"/>
                  <a:pt x="189086" y="82134"/>
                </a:cubicBezTo>
                <a:cubicBezTo>
                  <a:pt x="190645" y="82134"/>
                  <a:pt x="192243" y="82134"/>
                  <a:pt x="193802" y="82094"/>
                </a:cubicBezTo>
                <a:close/>
                <a:moveTo>
                  <a:pt x="148119" y="58354"/>
                </a:moveTo>
                <a:cubicBezTo>
                  <a:pt x="149958" y="58354"/>
                  <a:pt x="151836" y="58433"/>
                  <a:pt x="153635" y="58593"/>
                </a:cubicBezTo>
                <a:cubicBezTo>
                  <a:pt x="156832" y="58873"/>
                  <a:pt x="159270" y="59553"/>
                  <a:pt x="161269" y="60672"/>
                </a:cubicBezTo>
                <a:cubicBezTo>
                  <a:pt x="164866" y="62670"/>
                  <a:pt x="166864" y="66667"/>
                  <a:pt x="167144" y="72502"/>
                </a:cubicBezTo>
                <a:lnTo>
                  <a:pt x="167184" y="73621"/>
                </a:lnTo>
                <a:cubicBezTo>
                  <a:pt x="167344" y="77018"/>
                  <a:pt x="167503" y="80456"/>
                  <a:pt x="167663" y="83893"/>
                </a:cubicBezTo>
                <a:cubicBezTo>
                  <a:pt x="167503" y="84292"/>
                  <a:pt x="167463" y="84692"/>
                  <a:pt x="167623" y="85092"/>
                </a:cubicBezTo>
                <a:cubicBezTo>
                  <a:pt x="167663" y="85172"/>
                  <a:pt x="167663" y="85212"/>
                  <a:pt x="167703" y="85292"/>
                </a:cubicBezTo>
                <a:cubicBezTo>
                  <a:pt x="168383" y="102118"/>
                  <a:pt x="168663" y="119264"/>
                  <a:pt x="166504" y="136090"/>
                </a:cubicBezTo>
                <a:cubicBezTo>
                  <a:pt x="166105" y="139048"/>
                  <a:pt x="165665" y="141886"/>
                  <a:pt x="164466" y="144284"/>
                </a:cubicBezTo>
                <a:cubicBezTo>
                  <a:pt x="161668" y="149759"/>
                  <a:pt x="154154" y="150599"/>
                  <a:pt x="148159" y="151278"/>
                </a:cubicBezTo>
                <a:cubicBezTo>
                  <a:pt x="147520" y="151318"/>
                  <a:pt x="146880" y="151398"/>
                  <a:pt x="146281" y="151478"/>
                </a:cubicBezTo>
                <a:cubicBezTo>
                  <a:pt x="142044" y="151998"/>
                  <a:pt x="137688" y="152317"/>
                  <a:pt x="133491" y="152597"/>
                </a:cubicBezTo>
                <a:cubicBezTo>
                  <a:pt x="130174" y="152837"/>
                  <a:pt x="126737" y="153117"/>
                  <a:pt x="123339" y="153436"/>
                </a:cubicBezTo>
                <a:cubicBezTo>
                  <a:pt x="117922" y="154001"/>
                  <a:pt x="112001" y="154478"/>
                  <a:pt x="105897" y="154478"/>
                </a:cubicBezTo>
                <a:cubicBezTo>
                  <a:pt x="100338" y="154478"/>
                  <a:pt x="94627" y="154083"/>
                  <a:pt x="89007" y="152997"/>
                </a:cubicBezTo>
                <a:cubicBezTo>
                  <a:pt x="85011" y="152197"/>
                  <a:pt x="81733" y="150319"/>
                  <a:pt x="79855" y="147681"/>
                </a:cubicBezTo>
                <a:cubicBezTo>
                  <a:pt x="78296" y="145443"/>
                  <a:pt x="77617" y="142605"/>
                  <a:pt x="76977" y="139648"/>
                </a:cubicBezTo>
                <a:cubicBezTo>
                  <a:pt x="73060" y="120903"/>
                  <a:pt x="71222" y="102957"/>
                  <a:pt x="71582" y="86291"/>
                </a:cubicBezTo>
                <a:cubicBezTo>
                  <a:pt x="71781" y="76299"/>
                  <a:pt x="76418" y="69904"/>
                  <a:pt x="85330" y="67306"/>
                </a:cubicBezTo>
                <a:lnTo>
                  <a:pt x="85530" y="67266"/>
                </a:lnTo>
                <a:cubicBezTo>
                  <a:pt x="97121" y="63909"/>
                  <a:pt x="109551" y="62430"/>
                  <a:pt x="121581" y="60951"/>
                </a:cubicBezTo>
                <a:lnTo>
                  <a:pt x="122940" y="60792"/>
                </a:lnTo>
                <a:cubicBezTo>
                  <a:pt x="124738" y="60592"/>
                  <a:pt x="126617" y="60352"/>
                  <a:pt x="128455" y="60072"/>
                </a:cubicBezTo>
                <a:cubicBezTo>
                  <a:pt x="134970" y="59233"/>
                  <a:pt x="141605" y="58354"/>
                  <a:pt x="148119" y="58354"/>
                </a:cubicBezTo>
                <a:close/>
                <a:moveTo>
                  <a:pt x="72341" y="128457"/>
                </a:moveTo>
                <a:cubicBezTo>
                  <a:pt x="72981" y="132294"/>
                  <a:pt x="73700" y="136210"/>
                  <a:pt x="74539" y="140127"/>
                </a:cubicBezTo>
                <a:cubicBezTo>
                  <a:pt x="75219" y="143365"/>
                  <a:pt x="75978" y="146482"/>
                  <a:pt x="77817" y="149120"/>
                </a:cubicBezTo>
                <a:cubicBezTo>
                  <a:pt x="80095" y="152317"/>
                  <a:pt x="83892" y="154555"/>
                  <a:pt x="88528" y="155435"/>
                </a:cubicBezTo>
                <a:cubicBezTo>
                  <a:pt x="91485" y="155994"/>
                  <a:pt x="94483" y="156434"/>
                  <a:pt x="97481" y="156634"/>
                </a:cubicBezTo>
                <a:cubicBezTo>
                  <a:pt x="95162" y="164028"/>
                  <a:pt x="89007" y="170023"/>
                  <a:pt x="78176" y="175459"/>
                </a:cubicBezTo>
                <a:cubicBezTo>
                  <a:pt x="74579" y="177297"/>
                  <a:pt x="70742" y="178856"/>
                  <a:pt x="67025" y="180375"/>
                </a:cubicBezTo>
                <a:cubicBezTo>
                  <a:pt x="61350" y="182733"/>
                  <a:pt x="55435" y="185131"/>
                  <a:pt x="50119" y="188488"/>
                </a:cubicBezTo>
                <a:cubicBezTo>
                  <a:pt x="46082" y="191046"/>
                  <a:pt x="43365" y="193564"/>
                  <a:pt x="41446" y="196442"/>
                </a:cubicBezTo>
                <a:cubicBezTo>
                  <a:pt x="39448" y="199479"/>
                  <a:pt x="38449" y="201517"/>
                  <a:pt x="38009" y="205234"/>
                </a:cubicBezTo>
                <a:lnTo>
                  <a:pt x="3397" y="205234"/>
                </a:lnTo>
                <a:lnTo>
                  <a:pt x="3397" y="135291"/>
                </a:lnTo>
                <a:cubicBezTo>
                  <a:pt x="26179" y="131334"/>
                  <a:pt x="49200" y="129056"/>
                  <a:pt x="72341" y="128457"/>
                </a:cubicBezTo>
                <a:close/>
                <a:moveTo>
                  <a:pt x="125977" y="155715"/>
                </a:moveTo>
                <a:lnTo>
                  <a:pt x="125817" y="173620"/>
                </a:lnTo>
                <a:cubicBezTo>
                  <a:pt x="125817" y="175219"/>
                  <a:pt x="125777" y="177217"/>
                  <a:pt x="126737" y="178976"/>
                </a:cubicBezTo>
                <a:cubicBezTo>
                  <a:pt x="127656" y="180574"/>
                  <a:pt x="129255" y="181773"/>
                  <a:pt x="131573" y="182573"/>
                </a:cubicBezTo>
                <a:cubicBezTo>
                  <a:pt x="134850" y="183692"/>
                  <a:pt x="138367" y="183732"/>
                  <a:pt x="141804" y="183772"/>
                </a:cubicBezTo>
                <a:cubicBezTo>
                  <a:pt x="146361" y="183852"/>
                  <a:pt x="150717" y="183892"/>
                  <a:pt x="153954" y="186490"/>
                </a:cubicBezTo>
                <a:cubicBezTo>
                  <a:pt x="156273" y="188368"/>
                  <a:pt x="157791" y="191605"/>
                  <a:pt x="158111" y="195402"/>
                </a:cubicBezTo>
                <a:cubicBezTo>
                  <a:pt x="158391" y="198640"/>
                  <a:pt x="157831" y="201997"/>
                  <a:pt x="157232" y="205234"/>
                </a:cubicBezTo>
                <a:lnTo>
                  <a:pt x="40527" y="205234"/>
                </a:lnTo>
                <a:cubicBezTo>
                  <a:pt x="40967" y="202037"/>
                  <a:pt x="41846" y="200398"/>
                  <a:pt x="43525" y="197840"/>
                </a:cubicBezTo>
                <a:cubicBezTo>
                  <a:pt x="45243" y="195242"/>
                  <a:pt x="47761" y="192964"/>
                  <a:pt x="51438" y="190606"/>
                </a:cubicBezTo>
                <a:cubicBezTo>
                  <a:pt x="56594" y="187369"/>
                  <a:pt x="62389" y="184971"/>
                  <a:pt x="67985" y="182693"/>
                </a:cubicBezTo>
                <a:cubicBezTo>
                  <a:pt x="71742" y="181134"/>
                  <a:pt x="75618" y="179535"/>
                  <a:pt x="79295" y="177697"/>
                </a:cubicBezTo>
                <a:cubicBezTo>
                  <a:pt x="86729" y="173980"/>
                  <a:pt x="96881" y="167785"/>
                  <a:pt x="99998" y="156834"/>
                </a:cubicBezTo>
                <a:cubicBezTo>
                  <a:pt x="101997" y="156914"/>
                  <a:pt x="103955" y="156994"/>
                  <a:pt x="105874" y="156994"/>
                </a:cubicBezTo>
                <a:cubicBezTo>
                  <a:pt x="111789" y="156914"/>
                  <a:pt x="117704" y="156594"/>
                  <a:pt x="123619" y="155954"/>
                </a:cubicBezTo>
                <a:cubicBezTo>
                  <a:pt x="124379" y="155874"/>
                  <a:pt x="125178" y="155794"/>
                  <a:pt x="125977" y="155715"/>
                </a:cubicBezTo>
                <a:close/>
                <a:moveTo>
                  <a:pt x="213746" y="148361"/>
                </a:moveTo>
                <a:lnTo>
                  <a:pt x="213746" y="205234"/>
                </a:lnTo>
                <a:lnTo>
                  <a:pt x="159790" y="205234"/>
                </a:lnTo>
                <a:cubicBezTo>
                  <a:pt x="160389" y="201957"/>
                  <a:pt x="160909" y="198600"/>
                  <a:pt x="160629" y="195163"/>
                </a:cubicBezTo>
                <a:cubicBezTo>
                  <a:pt x="160229" y="190726"/>
                  <a:pt x="158391" y="186849"/>
                  <a:pt x="155513" y="184531"/>
                </a:cubicBezTo>
                <a:cubicBezTo>
                  <a:pt x="151596" y="181414"/>
                  <a:pt x="146640" y="181374"/>
                  <a:pt x="141844" y="181294"/>
                </a:cubicBezTo>
                <a:cubicBezTo>
                  <a:pt x="138607" y="181254"/>
                  <a:pt x="135250" y="181214"/>
                  <a:pt x="132372" y="180215"/>
                </a:cubicBezTo>
                <a:cubicBezTo>
                  <a:pt x="131213" y="179815"/>
                  <a:pt x="129654" y="179056"/>
                  <a:pt x="128935" y="177737"/>
                </a:cubicBezTo>
                <a:cubicBezTo>
                  <a:pt x="128295" y="176578"/>
                  <a:pt x="128295" y="175019"/>
                  <a:pt x="128295" y="173660"/>
                </a:cubicBezTo>
                <a:lnTo>
                  <a:pt x="128455" y="155755"/>
                </a:lnTo>
                <a:cubicBezTo>
                  <a:pt x="128455" y="155675"/>
                  <a:pt x="128455" y="155595"/>
                  <a:pt x="128455" y="155515"/>
                </a:cubicBezTo>
                <a:cubicBezTo>
                  <a:pt x="130174" y="155355"/>
                  <a:pt x="131932" y="155235"/>
                  <a:pt x="133651" y="155115"/>
                </a:cubicBezTo>
                <a:cubicBezTo>
                  <a:pt x="137888" y="154795"/>
                  <a:pt x="142284" y="154476"/>
                  <a:pt x="146600" y="153956"/>
                </a:cubicBezTo>
                <a:cubicBezTo>
                  <a:pt x="147160" y="153876"/>
                  <a:pt x="147800" y="153836"/>
                  <a:pt x="148439" y="153756"/>
                </a:cubicBezTo>
                <a:cubicBezTo>
                  <a:pt x="152556" y="153277"/>
                  <a:pt x="157352" y="152757"/>
                  <a:pt x="161149" y="150799"/>
                </a:cubicBezTo>
                <a:cubicBezTo>
                  <a:pt x="161388" y="150958"/>
                  <a:pt x="161628" y="151038"/>
                  <a:pt x="161868" y="151038"/>
                </a:cubicBezTo>
                <a:lnTo>
                  <a:pt x="161948" y="151038"/>
                </a:lnTo>
                <a:cubicBezTo>
                  <a:pt x="179134" y="150399"/>
                  <a:pt x="196560" y="149520"/>
                  <a:pt x="213746" y="148361"/>
                </a:cubicBezTo>
                <a:close/>
                <a:moveTo>
                  <a:pt x="0" y="1"/>
                </a:moveTo>
                <a:lnTo>
                  <a:pt x="0" y="208472"/>
                </a:lnTo>
                <a:lnTo>
                  <a:pt x="217143" y="208472"/>
                </a:lnTo>
                <a:lnTo>
                  <a:pt x="2171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txBox="1">
            <a:spLocks noGrp="1"/>
          </p:cNvSpPr>
          <p:nvPr>
            <p:ph type="title" idx="2"/>
          </p:nvPr>
        </p:nvSpPr>
        <p:spPr>
          <a:xfrm>
            <a:off x="5307575" y="1938113"/>
            <a:ext cx="3836426" cy="14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problem </a:t>
            </a:r>
          </a:p>
        </p:txBody>
      </p:sp>
      <p:sp>
        <p:nvSpPr>
          <p:cNvPr id="1645" name="Google Shape;1645;p36"/>
          <p:cNvSpPr txBox="1">
            <a:spLocks noGrp="1"/>
          </p:cNvSpPr>
          <p:nvPr>
            <p:ph type="title"/>
          </p:nvPr>
        </p:nvSpPr>
        <p:spPr>
          <a:xfrm>
            <a:off x="6281375" y="921225"/>
            <a:ext cx="1735800" cy="6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671" name="Google Shape;1671;p36"/>
          <p:cNvGrpSpPr/>
          <p:nvPr/>
        </p:nvGrpSpPr>
        <p:grpSpPr>
          <a:xfrm>
            <a:off x="0" y="63500"/>
            <a:ext cx="5307800" cy="5016600"/>
            <a:chOff x="0" y="63500"/>
            <a:chExt cx="5307800" cy="5016600"/>
          </a:xfrm>
        </p:grpSpPr>
        <p:sp>
          <p:nvSpPr>
            <p:cNvPr id="1672" name="Google Shape;1672;p36"/>
            <p:cNvSpPr/>
            <p:nvPr/>
          </p:nvSpPr>
          <p:spPr>
            <a:xfrm>
              <a:off x="520700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صورة 1">
            <a:extLst>
              <a:ext uri="{FF2B5EF4-FFF2-40B4-BE49-F238E27FC236}">
                <a16:creationId xmlns:a16="http://schemas.microsoft.com/office/drawing/2014/main" id="{F4054683-44BF-42DC-91B1-4810A380C927}"/>
              </a:ext>
            </a:extLst>
          </p:cNvPr>
          <p:cNvPicPr>
            <a:picLocks noChangeAspect="1"/>
          </p:cNvPicPr>
          <p:nvPr/>
        </p:nvPicPr>
        <p:blipFill>
          <a:blip r:embed="rId3"/>
          <a:stretch>
            <a:fillRect/>
          </a:stretch>
        </p:blipFill>
        <p:spPr>
          <a:xfrm>
            <a:off x="527343" y="2163283"/>
            <a:ext cx="731583" cy="408467"/>
          </a:xfrm>
          <a:prstGeom prst="rect">
            <a:avLst/>
          </a:prstGeom>
        </p:spPr>
      </p:pic>
      <p:pic>
        <p:nvPicPr>
          <p:cNvPr id="3" name="صورة 2">
            <a:extLst>
              <a:ext uri="{FF2B5EF4-FFF2-40B4-BE49-F238E27FC236}">
                <a16:creationId xmlns:a16="http://schemas.microsoft.com/office/drawing/2014/main" id="{CDB95C7B-97E0-4B5C-8E16-FD6C3F7765D7}"/>
              </a:ext>
            </a:extLst>
          </p:cNvPr>
          <p:cNvPicPr>
            <a:picLocks noChangeAspect="1"/>
          </p:cNvPicPr>
          <p:nvPr/>
        </p:nvPicPr>
        <p:blipFill>
          <a:blip r:embed="rId4"/>
          <a:stretch>
            <a:fillRect/>
          </a:stretch>
        </p:blipFill>
        <p:spPr>
          <a:xfrm>
            <a:off x="2196573" y="4304056"/>
            <a:ext cx="957155" cy="469433"/>
          </a:xfrm>
          <a:prstGeom prst="rect">
            <a:avLst/>
          </a:prstGeom>
        </p:spPr>
      </p:pic>
      <p:grpSp>
        <p:nvGrpSpPr>
          <p:cNvPr id="36" name="Google Shape;1797;p37">
            <a:extLst>
              <a:ext uri="{FF2B5EF4-FFF2-40B4-BE49-F238E27FC236}">
                <a16:creationId xmlns:a16="http://schemas.microsoft.com/office/drawing/2014/main" id="{B2BF222D-4736-4E81-B008-B8D4221A4491}"/>
              </a:ext>
            </a:extLst>
          </p:cNvPr>
          <p:cNvGrpSpPr/>
          <p:nvPr/>
        </p:nvGrpSpPr>
        <p:grpSpPr>
          <a:xfrm>
            <a:off x="4612254" y="750488"/>
            <a:ext cx="456907" cy="582473"/>
            <a:chOff x="6944339" y="3094941"/>
            <a:chExt cx="456907" cy="582473"/>
          </a:xfrm>
        </p:grpSpPr>
        <p:sp>
          <p:nvSpPr>
            <p:cNvPr id="37" name="Google Shape;1798;p37">
              <a:extLst>
                <a:ext uri="{FF2B5EF4-FFF2-40B4-BE49-F238E27FC236}">
                  <a16:creationId xmlns:a16="http://schemas.microsoft.com/office/drawing/2014/main" id="{8C73A62B-54DF-493C-AF72-0834CE999822}"/>
                </a:ext>
              </a:extLst>
            </p:cNvPr>
            <p:cNvSpPr/>
            <p:nvPr/>
          </p:nvSpPr>
          <p:spPr>
            <a:xfrm rot="2666809">
              <a:off x="7172082" y="3593768"/>
              <a:ext cx="153803" cy="2121"/>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99;p37">
              <a:extLst>
                <a:ext uri="{FF2B5EF4-FFF2-40B4-BE49-F238E27FC236}">
                  <a16:creationId xmlns:a16="http://schemas.microsoft.com/office/drawing/2014/main" id="{F55BACBC-D147-4883-B6D4-62A44FED6091}"/>
                </a:ext>
              </a:extLst>
            </p:cNvPr>
            <p:cNvSpPr/>
            <p:nvPr/>
          </p:nvSpPr>
          <p:spPr>
            <a:xfrm>
              <a:off x="6978303" y="3094941"/>
              <a:ext cx="368096" cy="498392"/>
            </a:xfrm>
            <a:custGeom>
              <a:avLst/>
              <a:gdLst/>
              <a:ahLst/>
              <a:cxnLst/>
              <a:rect l="l" t="t" r="r" b="b"/>
              <a:pathLst>
                <a:path w="19315" h="26152" extrusionOk="0">
                  <a:moveTo>
                    <a:pt x="12316" y="0"/>
                  </a:moveTo>
                  <a:lnTo>
                    <a:pt x="12316" y="0"/>
                  </a:lnTo>
                  <a:cubicBezTo>
                    <a:pt x="10066" y="862"/>
                    <a:pt x="9234" y="3419"/>
                    <a:pt x="9643" y="4427"/>
                  </a:cubicBezTo>
                  <a:cubicBezTo>
                    <a:pt x="9803" y="4821"/>
                    <a:pt x="11352" y="5800"/>
                    <a:pt x="11410" y="7188"/>
                  </a:cubicBezTo>
                  <a:cubicBezTo>
                    <a:pt x="11425" y="7597"/>
                    <a:pt x="10548" y="8766"/>
                    <a:pt x="10256" y="9394"/>
                  </a:cubicBezTo>
                  <a:cubicBezTo>
                    <a:pt x="9789" y="8108"/>
                    <a:pt x="9365" y="6677"/>
                    <a:pt x="7626" y="6472"/>
                  </a:cubicBezTo>
                  <a:lnTo>
                    <a:pt x="7626" y="6472"/>
                  </a:lnTo>
                  <a:cubicBezTo>
                    <a:pt x="7948" y="9233"/>
                    <a:pt x="7188" y="11454"/>
                    <a:pt x="5479" y="13192"/>
                  </a:cubicBezTo>
                  <a:cubicBezTo>
                    <a:pt x="5888" y="12038"/>
                    <a:pt x="5976" y="8883"/>
                    <a:pt x="5932" y="8576"/>
                  </a:cubicBezTo>
                  <a:cubicBezTo>
                    <a:pt x="5742" y="7071"/>
                    <a:pt x="4821" y="6209"/>
                    <a:pt x="2542" y="6121"/>
                  </a:cubicBezTo>
                  <a:lnTo>
                    <a:pt x="2542" y="6121"/>
                  </a:lnTo>
                  <a:cubicBezTo>
                    <a:pt x="3258" y="7203"/>
                    <a:pt x="3521" y="8532"/>
                    <a:pt x="3273" y="9803"/>
                  </a:cubicBezTo>
                  <a:cubicBezTo>
                    <a:pt x="3039" y="11030"/>
                    <a:pt x="2878" y="12345"/>
                    <a:pt x="2016" y="13236"/>
                  </a:cubicBezTo>
                  <a:cubicBezTo>
                    <a:pt x="994" y="14288"/>
                    <a:pt x="0" y="15968"/>
                    <a:pt x="15" y="17736"/>
                  </a:cubicBezTo>
                  <a:cubicBezTo>
                    <a:pt x="29" y="19007"/>
                    <a:pt x="4266" y="24690"/>
                    <a:pt x="5932" y="25654"/>
                  </a:cubicBezTo>
                  <a:lnTo>
                    <a:pt x="14581" y="26151"/>
                  </a:lnTo>
                  <a:cubicBezTo>
                    <a:pt x="17649" y="25406"/>
                    <a:pt x="18847" y="23784"/>
                    <a:pt x="19270" y="18832"/>
                  </a:cubicBezTo>
                  <a:cubicBezTo>
                    <a:pt x="19314" y="18423"/>
                    <a:pt x="16626" y="14551"/>
                    <a:pt x="16100" y="13192"/>
                  </a:cubicBezTo>
                  <a:cubicBezTo>
                    <a:pt x="16129" y="11615"/>
                    <a:pt x="16290" y="9628"/>
                    <a:pt x="17766" y="9029"/>
                  </a:cubicBezTo>
                  <a:cubicBezTo>
                    <a:pt x="17637" y="8983"/>
                    <a:pt x="17494" y="8962"/>
                    <a:pt x="17340" y="8962"/>
                  </a:cubicBezTo>
                  <a:cubicBezTo>
                    <a:pt x="15861" y="8962"/>
                    <a:pt x="13359" y="10873"/>
                    <a:pt x="13134" y="11191"/>
                  </a:cubicBezTo>
                  <a:cubicBezTo>
                    <a:pt x="13602" y="9832"/>
                    <a:pt x="14698" y="6662"/>
                    <a:pt x="14683" y="6443"/>
                  </a:cubicBezTo>
                  <a:cubicBezTo>
                    <a:pt x="14668" y="5961"/>
                    <a:pt x="12754" y="4339"/>
                    <a:pt x="12433" y="3988"/>
                  </a:cubicBezTo>
                  <a:cubicBezTo>
                    <a:pt x="11834" y="3331"/>
                    <a:pt x="12126" y="877"/>
                    <a:pt x="123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0;p37">
              <a:extLst>
                <a:ext uri="{FF2B5EF4-FFF2-40B4-BE49-F238E27FC236}">
                  <a16:creationId xmlns:a16="http://schemas.microsoft.com/office/drawing/2014/main" id="{83C68CBD-E0B1-4E10-AAA8-3C203C9707D3}"/>
                </a:ext>
              </a:extLst>
            </p:cNvPr>
            <p:cNvSpPr/>
            <p:nvPr/>
          </p:nvSpPr>
          <p:spPr>
            <a:xfrm>
              <a:off x="7012264" y="3511004"/>
              <a:ext cx="142855" cy="127152"/>
            </a:xfrm>
            <a:custGeom>
              <a:avLst/>
              <a:gdLst/>
              <a:ahLst/>
              <a:cxnLst/>
              <a:rect l="l" t="t" r="r" b="b"/>
              <a:pathLst>
                <a:path w="7496" h="6672" extrusionOk="0">
                  <a:moveTo>
                    <a:pt x="5580" y="1"/>
                  </a:moveTo>
                  <a:cubicBezTo>
                    <a:pt x="5381" y="1"/>
                    <a:pt x="5179" y="38"/>
                    <a:pt x="4982" y="126"/>
                  </a:cubicBezTo>
                  <a:lnTo>
                    <a:pt x="220" y="4903"/>
                  </a:lnTo>
                  <a:cubicBezTo>
                    <a:pt x="220" y="4903"/>
                    <a:pt x="1" y="6627"/>
                    <a:pt x="936" y="6671"/>
                  </a:cubicBezTo>
                  <a:lnTo>
                    <a:pt x="7495" y="900"/>
                  </a:lnTo>
                  <a:cubicBezTo>
                    <a:pt x="7495" y="900"/>
                    <a:pt x="6565" y="1"/>
                    <a:pt x="5580" y="1"/>
                  </a:cubicBezTo>
                  <a:close/>
                </a:path>
              </a:pathLst>
            </a:custGeom>
            <a:solidFill>
              <a:srgbClr val="5E2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1;p37">
              <a:extLst>
                <a:ext uri="{FF2B5EF4-FFF2-40B4-BE49-F238E27FC236}">
                  <a16:creationId xmlns:a16="http://schemas.microsoft.com/office/drawing/2014/main" id="{C91C7B63-5D25-43C0-A2F0-B7DDEED6DB87}"/>
                </a:ext>
              </a:extLst>
            </p:cNvPr>
            <p:cNvSpPr/>
            <p:nvPr/>
          </p:nvSpPr>
          <p:spPr>
            <a:xfrm>
              <a:off x="7211891" y="3542907"/>
              <a:ext cx="174319" cy="45681"/>
            </a:xfrm>
            <a:custGeom>
              <a:avLst/>
              <a:gdLst/>
              <a:ahLst/>
              <a:cxnLst/>
              <a:rect l="l" t="t" r="r" b="b"/>
              <a:pathLst>
                <a:path w="9147" h="2397" extrusionOk="0">
                  <a:moveTo>
                    <a:pt x="1286" y="1"/>
                  </a:moveTo>
                  <a:cubicBezTo>
                    <a:pt x="103" y="439"/>
                    <a:pt x="1" y="2397"/>
                    <a:pt x="1" y="2397"/>
                  </a:cubicBezTo>
                  <a:lnTo>
                    <a:pt x="8518" y="1973"/>
                  </a:lnTo>
                  <a:cubicBezTo>
                    <a:pt x="9146" y="1272"/>
                    <a:pt x="7861" y="132"/>
                    <a:pt x="7861" y="132"/>
                  </a:cubicBezTo>
                  <a:lnTo>
                    <a:pt x="1286" y="1"/>
                  </a:lnTo>
                  <a:close/>
                </a:path>
              </a:pathLst>
            </a:custGeom>
            <a:solidFill>
              <a:srgbClr val="5E2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2;p37">
              <a:extLst>
                <a:ext uri="{FF2B5EF4-FFF2-40B4-BE49-F238E27FC236}">
                  <a16:creationId xmlns:a16="http://schemas.microsoft.com/office/drawing/2014/main" id="{2B46E330-8F16-45AE-ABBD-667B62946E17}"/>
                </a:ext>
              </a:extLst>
            </p:cNvPr>
            <p:cNvSpPr/>
            <p:nvPr/>
          </p:nvSpPr>
          <p:spPr>
            <a:xfrm>
              <a:off x="7030083" y="3397021"/>
              <a:ext cx="39278" cy="77983"/>
            </a:xfrm>
            <a:custGeom>
              <a:avLst/>
              <a:gdLst/>
              <a:ahLst/>
              <a:cxnLst/>
              <a:rect l="l" t="t" r="r" b="b"/>
              <a:pathLst>
                <a:path w="2061" h="4092" extrusionOk="0">
                  <a:moveTo>
                    <a:pt x="1169" y="0"/>
                  </a:moveTo>
                  <a:cubicBezTo>
                    <a:pt x="658" y="599"/>
                    <a:pt x="1" y="2060"/>
                    <a:pt x="1" y="2469"/>
                  </a:cubicBezTo>
                  <a:cubicBezTo>
                    <a:pt x="1" y="2878"/>
                    <a:pt x="1169" y="4091"/>
                    <a:pt x="1169" y="4091"/>
                  </a:cubicBezTo>
                  <a:cubicBezTo>
                    <a:pt x="1169" y="4091"/>
                    <a:pt x="775" y="2674"/>
                    <a:pt x="1418" y="1943"/>
                  </a:cubicBezTo>
                  <a:cubicBezTo>
                    <a:pt x="2061" y="1184"/>
                    <a:pt x="1169" y="0"/>
                    <a:pt x="11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03;p37">
              <a:extLst>
                <a:ext uri="{FF2B5EF4-FFF2-40B4-BE49-F238E27FC236}">
                  <a16:creationId xmlns:a16="http://schemas.microsoft.com/office/drawing/2014/main" id="{450563B3-AFBE-4409-956A-1AAE5BC73773}"/>
                </a:ext>
              </a:extLst>
            </p:cNvPr>
            <p:cNvSpPr/>
            <p:nvPr/>
          </p:nvSpPr>
          <p:spPr>
            <a:xfrm>
              <a:off x="7206612" y="3570750"/>
              <a:ext cx="194634" cy="67406"/>
            </a:xfrm>
            <a:custGeom>
              <a:avLst/>
              <a:gdLst/>
              <a:ahLst/>
              <a:cxnLst/>
              <a:rect l="l" t="t" r="r" b="b"/>
              <a:pathLst>
                <a:path w="10213" h="3537" extrusionOk="0">
                  <a:moveTo>
                    <a:pt x="1286" y="1"/>
                  </a:moveTo>
                  <a:cubicBezTo>
                    <a:pt x="0" y="556"/>
                    <a:pt x="1286" y="1973"/>
                    <a:pt x="1286" y="1973"/>
                  </a:cubicBezTo>
                  <a:lnTo>
                    <a:pt x="8693" y="3536"/>
                  </a:lnTo>
                  <a:cubicBezTo>
                    <a:pt x="10212" y="1944"/>
                    <a:pt x="8693" y="1009"/>
                    <a:pt x="8693" y="1009"/>
                  </a:cubicBezTo>
                  <a:lnTo>
                    <a:pt x="1286" y="1"/>
                  </a:lnTo>
                  <a:close/>
                </a:path>
              </a:pathLst>
            </a:custGeom>
            <a:solidFill>
              <a:srgbClr val="C76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04;p37">
              <a:extLst>
                <a:ext uri="{FF2B5EF4-FFF2-40B4-BE49-F238E27FC236}">
                  <a16:creationId xmlns:a16="http://schemas.microsoft.com/office/drawing/2014/main" id="{A8152D84-A144-4A54-9D95-68E665E825F8}"/>
                </a:ext>
              </a:extLst>
            </p:cNvPr>
            <p:cNvSpPr/>
            <p:nvPr/>
          </p:nvSpPr>
          <p:spPr>
            <a:xfrm>
              <a:off x="7053225" y="3317738"/>
              <a:ext cx="235343" cy="245864"/>
            </a:xfrm>
            <a:custGeom>
              <a:avLst/>
              <a:gdLst/>
              <a:ahLst/>
              <a:cxnLst/>
              <a:rect l="l" t="t" r="r" b="b"/>
              <a:pathLst>
                <a:path w="11455" h="12463" extrusionOk="0">
                  <a:moveTo>
                    <a:pt x="6019" y="1"/>
                  </a:moveTo>
                  <a:cubicBezTo>
                    <a:pt x="6049" y="1009"/>
                    <a:pt x="5946" y="3653"/>
                    <a:pt x="5830" y="3931"/>
                  </a:cubicBezTo>
                  <a:cubicBezTo>
                    <a:pt x="5523" y="4544"/>
                    <a:pt x="5114" y="5129"/>
                    <a:pt x="4617" y="5611"/>
                  </a:cubicBezTo>
                  <a:cubicBezTo>
                    <a:pt x="4573" y="5056"/>
                    <a:pt x="4383" y="3551"/>
                    <a:pt x="4296" y="3449"/>
                  </a:cubicBezTo>
                  <a:cubicBezTo>
                    <a:pt x="4226" y="3365"/>
                    <a:pt x="3402" y="2315"/>
                    <a:pt x="1974" y="2315"/>
                  </a:cubicBezTo>
                  <a:cubicBezTo>
                    <a:pt x="1902" y="2315"/>
                    <a:pt x="1829" y="2318"/>
                    <a:pt x="1753" y="2324"/>
                  </a:cubicBezTo>
                  <a:cubicBezTo>
                    <a:pt x="2601" y="3229"/>
                    <a:pt x="2688" y="3931"/>
                    <a:pt x="2557" y="4822"/>
                  </a:cubicBezTo>
                  <a:cubicBezTo>
                    <a:pt x="2469" y="5362"/>
                    <a:pt x="0" y="7218"/>
                    <a:pt x="15" y="7817"/>
                  </a:cubicBezTo>
                  <a:cubicBezTo>
                    <a:pt x="59" y="8650"/>
                    <a:pt x="380" y="11659"/>
                    <a:pt x="2981" y="12463"/>
                  </a:cubicBezTo>
                  <a:lnTo>
                    <a:pt x="8415" y="12331"/>
                  </a:lnTo>
                  <a:cubicBezTo>
                    <a:pt x="9204" y="11864"/>
                    <a:pt x="9818" y="11382"/>
                    <a:pt x="10169" y="10666"/>
                  </a:cubicBezTo>
                  <a:cubicBezTo>
                    <a:pt x="10373" y="10271"/>
                    <a:pt x="10139" y="8927"/>
                    <a:pt x="10008" y="8489"/>
                  </a:cubicBezTo>
                  <a:cubicBezTo>
                    <a:pt x="9876" y="8036"/>
                    <a:pt x="9380" y="7685"/>
                    <a:pt x="9424" y="7203"/>
                  </a:cubicBezTo>
                  <a:cubicBezTo>
                    <a:pt x="9465" y="6649"/>
                    <a:pt x="10754" y="5557"/>
                    <a:pt x="11361" y="5557"/>
                  </a:cubicBezTo>
                  <a:cubicBezTo>
                    <a:pt x="11394" y="5557"/>
                    <a:pt x="11425" y="5560"/>
                    <a:pt x="11454" y="5567"/>
                  </a:cubicBezTo>
                  <a:cubicBezTo>
                    <a:pt x="10958" y="5143"/>
                    <a:pt x="10461" y="4895"/>
                    <a:pt x="10081" y="4895"/>
                  </a:cubicBezTo>
                  <a:cubicBezTo>
                    <a:pt x="9336" y="4895"/>
                    <a:pt x="8269" y="5304"/>
                    <a:pt x="7890" y="5742"/>
                  </a:cubicBezTo>
                  <a:cubicBezTo>
                    <a:pt x="8021" y="5275"/>
                    <a:pt x="8854" y="4252"/>
                    <a:pt x="8430" y="2952"/>
                  </a:cubicBezTo>
                  <a:cubicBezTo>
                    <a:pt x="8342" y="2689"/>
                    <a:pt x="7685" y="600"/>
                    <a:pt x="60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05;p37">
              <a:extLst>
                <a:ext uri="{FF2B5EF4-FFF2-40B4-BE49-F238E27FC236}">
                  <a16:creationId xmlns:a16="http://schemas.microsoft.com/office/drawing/2014/main" id="{67A867EA-C557-4796-BF5A-4C342A61FA4D}"/>
                </a:ext>
              </a:extLst>
            </p:cNvPr>
            <p:cNvSpPr/>
            <p:nvPr/>
          </p:nvSpPr>
          <p:spPr>
            <a:xfrm rot="693429" flipH="1">
              <a:off x="7185653" y="3473875"/>
              <a:ext cx="40601" cy="63556"/>
            </a:xfrm>
            <a:custGeom>
              <a:avLst/>
              <a:gdLst/>
              <a:ahLst/>
              <a:cxnLst/>
              <a:rect l="l" t="t" r="r" b="b"/>
              <a:pathLst>
                <a:path w="3162" h="5514" fill="none" extrusionOk="0">
                  <a:moveTo>
                    <a:pt x="3162" y="5513"/>
                  </a:moveTo>
                  <a:cubicBezTo>
                    <a:pt x="1855" y="3833"/>
                    <a:pt x="797" y="1979"/>
                    <a:pt x="1" y="0"/>
                  </a:cubicBezTo>
                </a:path>
              </a:pathLst>
            </a:custGeom>
            <a:solidFill>
              <a:schemeClr val="dk1"/>
            </a:solidFill>
            <a:ln w="4050" cap="flat" cmpd="sng">
              <a:solidFill>
                <a:schemeClr val="dk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06;p37">
              <a:extLst>
                <a:ext uri="{FF2B5EF4-FFF2-40B4-BE49-F238E27FC236}">
                  <a16:creationId xmlns:a16="http://schemas.microsoft.com/office/drawing/2014/main" id="{EB4D723D-D74D-4653-AE1D-97EA2AA14F5D}"/>
                </a:ext>
              </a:extLst>
            </p:cNvPr>
            <p:cNvSpPr/>
            <p:nvPr/>
          </p:nvSpPr>
          <p:spPr>
            <a:xfrm rot="-669">
              <a:off x="7089361" y="3501319"/>
              <a:ext cx="40600" cy="63563"/>
            </a:xfrm>
            <a:custGeom>
              <a:avLst/>
              <a:gdLst/>
              <a:ahLst/>
              <a:cxnLst/>
              <a:rect l="l" t="t" r="r" b="b"/>
              <a:pathLst>
                <a:path w="3162" h="5514" fill="none" extrusionOk="0">
                  <a:moveTo>
                    <a:pt x="3162" y="5513"/>
                  </a:moveTo>
                  <a:cubicBezTo>
                    <a:pt x="1855" y="3833"/>
                    <a:pt x="797" y="1979"/>
                    <a:pt x="1" y="0"/>
                  </a:cubicBezTo>
                </a:path>
              </a:pathLst>
            </a:custGeom>
            <a:solidFill>
              <a:schemeClr val="dk1"/>
            </a:solidFill>
            <a:ln w="4050" cap="flat" cmpd="sng">
              <a:solidFill>
                <a:schemeClr val="dk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07;p37">
              <a:extLst>
                <a:ext uri="{FF2B5EF4-FFF2-40B4-BE49-F238E27FC236}">
                  <a16:creationId xmlns:a16="http://schemas.microsoft.com/office/drawing/2014/main" id="{6D69D7D6-E6FD-485B-BA7C-14922C1CB26C}"/>
                </a:ext>
              </a:extLst>
            </p:cNvPr>
            <p:cNvSpPr/>
            <p:nvPr/>
          </p:nvSpPr>
          <p:spPr>
            <a:xfrm>
              <a:off x="6944339" y="3535725"/>
              <a:ext cx="278735" cy="77697"/>
            </a:xfrm>
            <a:custGeom>
              <a:avLst/>
              <a:gdLst/>
              <a:ahLst/>
              <a:cxnLst/>
              <a:rect l="l" t="t" r="r" b="b"/>
              <a:pathLst>
                <a:path w="14626" h="4077" extrusionOk="0">
                  <a:moveTo>
                    <a:pt x="12857" y="0"/>
                  </a:moveTo>
                  <a:lnTo>
                    <a:pt x="1827" y="1680"/>
                  </a:lnTo>
                  <a:cubicBezTo>
                    <a:pt x="1" y="2601"/>
                    <a:pt x="1827" y="4076"/>
                    <a:pt x="1827" y="4076"/>
                  </a:cubicBezTo>
                  <a:lnTo>
                    <a:pt x="14158" y="2440"/>
                  </a:lnTo>
                  <a:cubicBezTo>
                    <a:pt x="14625" y="701"/>
                    <a:pt x="12857" y="0"/>
                    <a:pt x="12857" y="0"/>
                  </a:cubicBezTo>
                  <a:close/>
                </a:path>
              </a:pathLst>
            </a:custGeom>
            <a:solidFill>
              <a:srgbClr val="80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08;p37">
              <a:extLst>
                <a:ext uri="{FF2B5EF4-FFF2-40B4-BE49-F238E27FC236}">
                  <a16:creationId xmlns:a16="http://schemas.microsoft.com/office/drawing/2014/main" id="{488C2C56-13D4-4C5B-808B-CF87176AC3FE}"/>
                </a:ext>
              </a:extLst>
            </p:cNvPr>
            <p:cNvSpPr/>
            <p:nvPr/>
          </p:nvSpPr>
          <p:spPr>
            <a:xfrm>
              <a:off x="7060155" y="3524211"/>
              <a:ext cx="131992" cy="153203"/>
            </a:xfrm>
            <a:custGeom>
              <a:avLst/>
              <a:gdLst/>
              <a:ahLst/>
              <a:cxnLst/>
              <a:rect l="l" t="t" r="r" b="b"/>
              <a:pathLst>
                <a:path w="6926" h="8039" extrusionOk="0">
                  <a:moveTo>
                    <a:pt x="5605" y="1"/>
                  </a:moveTo>
                  <a:cubicBezTo>
                    <a:pt x="5432" y="1"/>
                    <a:pt x="5248" y="61"/>
                    <a:pt x="5055" y="207"/>
                  </a:cubicBezTo>
                  <a:lnTo>
                    <a:pt x="44" y="6577"/>
                  </a:lnTo>
                  <a:cubicBezTo>
                    <a:pt x="44" y="6577"/>
                    <a:pt x="0" y="7877"/>
                    <a:pt x="1549" y="8038"/>
                  </a:cubicBezTo>
                  <a:lnTo>
                    <a:pt x="6925" y="1201"/>
                  </a:lnTo>
                  <a:cubicBezTo>
                    <a:pt x="6925" y="1201"/>
                    <a:pt x="6379" y="1"/>
                    <a:pt x="5605" y="1"/>
                  </a:cubicBezTo>
                  <a:close/>
                </a:path>
              </a:pathLst>
            </a:custGeom>
            <a:solidFill>
              <a:srgbClr val="C76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09;p37">
              <a:extLst>
                <a:ext uri="{FF2B5EF4-FFF2-40B4-BE49-F238E27FC236}">
                  <a16:creationId xmlns:a16="http://schemas.microsoft.com/office/drawing/2014/main" id="{5D9DB13D-1922-40F2-B526-F1873A21F68F}"/>
                </a:ext>
              </a:extLst>
            </p:cNvPr>
            <p:cNvSpPr/>
            <p:nvPr/>
          </p:nvSpPr>
          <p:spPr>
            <a:xfrm>
              <a:off x="7168745" y="3530653"/>
              <a:ext cx="147295" cy="140416"/>
            </a:xfrm>
            <a:custGeom>
              <a:avLst/>
              <a:gdLst/>
              <a:ahLst/>
              <a:cxnLst/>
              <a:rect l="l" t="t" r="r" b="b"/>
              <a:pathLst>
                <a:path w="7729" h="7368" extrusionOk="0">
                  <a:moveTo>
                    <a:pt x="1426" y="0"/>
                  </a:moveTo>
                  <a:cubicBezTo>
                    <a:pt x="355" y="0"/>
                    <a:pt x="0" y="1111"/>
                    <a:pt x="0" y="1111"/>
                  </a:cubicBezTo>
                  <a:lnTo>
                    <a:pt x="5654" y="7364"/>
                  </a:lnTo>
                  <a:cubicBezTo>
                    <a:pt x="5691" y="7366"/>
                    <a:pt x="5727" y="7367"/>
                    <a:pt x="5763" y="7367"/>
                  </a:cubicBezTo>
                  <a:cubicBezTo>
                    <a:pt x="6971" y="7367"/>
                    <a:pt x="7729" y="6210"/>
                    <a:pt x="7729" y="6210"/>
                  </a:cubicBezTo>
                  <a:lnTo>
                    <a:pt x="1812" y="45"/>
                  </a:lnTo>
                  <a:cubicBezTo>
                    <a:pt x="1674" y="14"/>
                    <a:pt x="1545" y="0"/>
                    <a:pt x="1426" y="0"/>
                  </a:cubicBezTo>
                  <a:close/>
                </a:path>
              </a:pathLst>
            </a:custGeom>
            <a:solidFill>
              <a:srgbClr val="C76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1080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6" name="Google Shape;1016;p31"/>
          <p:cNvSpPr txBox="1">
            <a:spLocks noGrp="1"/>
          </p:cNvSpPr>
          <p:nvPr>
            <p:ph type="subTitle" idx="1"/>
          </p:nvPr>
        </p:nvSpPr>
        <p:spPr>
          <a:xfrm>
            <a:off x="124098" y="2451370"/>
            <a:ext cx="4663359" cy="23542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There are a lot of people who need to stay in hotels for many reasons, including work or a pleasant vacation with family, and there are also many reasons that can influence the decision to stay at the hotel or cancel the booking. By analyzing the previous data of hotel bookings, we may predict if the customer will cancel or confirm a booking.</a:t>
            </a:r>
            <a:endParaRPr dirty="0"/>
          </a:p>
        </p:txBody>
      </p:sp>
      <p:sp>
        <p:nvSpPr>
          <p:cNvPr id="1017" name="Google Shape;1017;p31"/>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31"/>
          <p:cNvGrpSpPr/>
          <p:nvPr/>
        </p:nvGrpSpPr>
        <p:grpSpPr>
          <a:xfrm>
            <a:off x="5889647" y="926521"/>
            <a:ext cx="3056138" cy="4053015"/>
            <a:chOff x="5795781" y="1379654"/>
            <a:chExt cx="2549331" cy="3380893"/>
          </a:xfrm>
        </p:grpSpPr>
        <p:sp>
          <p:nvSpPr>
            <p:cNvPr id="1020" name="Google Shape;1020;p31"/>
            <p:cNvSpPr/>
            <p:nvPr/>
          </p:nvSpPr>
          <p:spPr>
            <a:xfrm>
              <a:off x="6623463" y="4489561"/>
              <a:ext cx="436660" cy="198074"/>
            </a:xfrm>
            <a:custGeom>
              <a:avLst/>
              <a:gdLst/>
              <a:ahLst/>
              <a:cxnLst/>
              <a:rect l="l" t="t" r="r" b="b"/>
              <a:pathLst>
                <a:path w="25081" h="11377" extrusionOk="0">
                  <a:moveTo>
                    <a:pt x="24172" y="0"/>
                  </a:moveTo>
                  <a:lnTo>
                    <a:pt x="17116" y="489"/>
                  </a:lnTo>
                  <a:cubicBezTo>
                    <a:pt x="17116" y="489"/>
                    <a:pt x="16383" y="769"/>
                    <a:pt x="15230" y="1293"/>
                  </a:cubicBezTo>
                  <a:cubicBezTo>
                    <a:pt x="15125" y="1328"/>
                    <a:pt x="15055" y="1363"/>
                    <a:pt x="14985" y="1397"/>
                  </a:cubicBezTo>
                  <a:cubicBezTo>
                    <a:pt x="14636" y="1537"/>
                    <a:pt x="14252" y="1712"/>
                    <a:pt x="13833" y="1887"/>
                  </a:cubicBezTo>
                  <a:cubicBezTo>
                    <a:pt x="13763" y="1921"/>
                    <a:pt x="13658" y="1956"/>
                    <a:pt x="13588" y="1991"/>
                  </a:cubicBezTo>
                  <a:cubicBezTo>
                    <a:pt x="13169" y="2166"/>
                    <a:pt x="12750" y="2341"/>
                    <a:pt x="12296" y="2550"/>
                  </a:cubicBezTo>
                  <a:cubicBezTo>
                    <a:pt x="12226" y="2585"/>
                    <a:pt x="12121" y="2620"/>
                    <a:pt x="12016" y="2655"/>
                  </a:cubicBezTo>
                  <a:cubicBezTo>
                    <a:pt x="10409" y="3389"/>
                    <a:pt x="8593" y="4192"/>
                    <a:pt x="6881" y="4960"/>
                  </a:cubicBezTo>
                  <a:cubicBezTo>
                    <a:pt x="6812" y="4995"/>
                    <a:pt x="6742" y="5030"/>
                    <a:pt x="6672" y="5065"/>
                  </a:cubicBezTo>
                  <a:cubicBezTo>
                    <a:pt x="3423" y="6567"/>
                    <a:pt x="629" y="7999"/>
                    <a:pt x="419" y="8523"/>
                  </a:cubicBezTo>
                  <a:cubicBezTo>
                    <a:pt x="175" y="9012"/>
                    <a:pt x="70" y="9536"/>
                    <a:pt x="0" y="10095"/>
                  </a:cubicBezTo>
                  <a:cubicBezTo>
                    <a:pt x="0" y="10200"/>
                    <a:pt x="0" y="10270"/>
                    <a:pt x="0" y="10340"/>
                  </a:cubicBezTo>
                  <a:cubicBezTo>
                    <a:pt x="0" y="10829"/>
                    <a:pt x="140" y="11213"/>
                    <a:pt x="419" y="11353"/>
                  </a:cubicBezTo>
                  <a:cubicBezTo>
                    <a:pt x="460" y="11369"/>
                    <a:pt x="610" y="11377"/>
                    <a:pt x="855" y="11377"/>
                  </a:cubicBezTo>
                  <a:cubicBezTo>
                    <a:pt x="3792" y="11377"/>
                    <a:pt x="20341" y="10278"/>
                    <a:pt x="24242" y="9536"/>
                  </a:cubicBezTo>
                  <a:cubicBezTo>
                    <a:pt x="24626" y="9467"/>
                    <a:pt x="24906" y="9152"/>
                    <a:pt x="24941" y="8768"/>
                  </a:cubicBezTo>
                  <a:cubicBezTo>
                    <a:pt x="24941" y="8488"/>
                    <a:pt x="24975" y="8174"/>
                    <a:pt x="24975" y="7790"/>
                  </a:cubicBezTo>
                  <a:cubicBezTo>
                    <a:pt x="24975" y="7685"/>
                    <a:pt x="24975" y="7615"/>
                    <a:pt x="24975" y="7545"/>
                  </a:cubicBezTo>
                  <a:cubicBezTo>
                    <a:pt x="25080" y="5729"/>
                    <a:pt x="25080" y="2934"/>
                    <a:pt x="24521" y="978"/>
                  </a:cubicBezTo>
                  <a:lnTo>
                    <a:pt x="24521" y="943"/>
                  </a:lnTo>
                  <a:lnTo>
                    <a:pt x="24452" y="699"/>
                  </a:lnTo>
                  <a:cubicBezTo>
                    <a:pt x="24382" y="454"/>
                    <a:pt x="24277" y="210"/>
                    <a:pt x="241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6921451" y="4437261"/>
              <a:ext cx="122862" cy="68717"/>
            </a:xfrm>
            <a:custGeom>
              <a:avLst/>
              <a:gdLst/>
              <a:ahLst/>
              <a:cxnLst/>
              <a:rect l="l" t="t" r="r" b="b"/>
              <a:pathLst>
                <a:path w="7057" h="3947" extrusionOk="0">
                  <a:moveTo>
                    <a:pt x="7056" y="0"/>
                  </a:moveTo>
                  <a:lnTo>
                    <a:pt x="0" y="280"/>
                  </a:lnTo>
                  <a:lnTo>
                    <a:pt x="0" y="3493"/>
                  </a:lnTo>
                  <a:cubicBezTo>
                    <a:pt x="0" y="3493"/>
                    <a:pt x="1432" y="3946"/>
                    <a:pt x="3217" y="3946"/>
                  </a:cubicBezTo>
                  <a:cubicBezTo>
                    <a:pt x="4447" y="3946"/>
                    <a:pt x="5845" y="3731"/>
                    <a:pt x="7056" y="3004"/>
                  </a:cubicBezTo>
                  <a:lnTo>
                    <a:pt x="705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6621026" y="4620918"/>
              <a:ext cx="437270" cy="48661"/>
            </a:xfrm>
            <a:custGeom>
              <a:avLst/>
              <a:gdLst/>
              <a:ahLst/>
              <a:cxnLst/>
              <a:rect l="l" t="t" r="r" b="b"/>
              <a:pathLst>
                <a:path w="25116" h="2795" extrusionOk="0">
                  <a:moveTo>
                    <a:pt x="25115" y="0"/>
                  </a:moveTo>
                  <a:cubicBezTo>
                    <a:pt x="24103" y="210"/>
                    <a:pt x="23020" y="419"/>
                    <a:pt x="21937" y="629"/>
                  </a:cubicBezTo>
                  <a:cubicBezTo>
                    <a:pt x="21832" y="629"/>
                    <a:pt x="21762" y="629"/>
                    <a:pt x="21692" y="664"/>
                  </a:cubicBezTo>
                  <a:cubicBezTo>
                    <a:pt x="17850" y="1293"/>
                    <a:pt x="13553" y="1747"/>
                    <a:pt x="9816" y="2026"/>
                  </a:cubicBezTo>
                  <a:cubicBezTo>
                    <a:pt x="9746" y="2026"/>
                    <a:pt x="9641" y="2026"/>
                    <a:pt x="9571" y="2061"/>
                  </a:cubicBezTo>
                  <a:cubicBezTo>
                    <a:pt x="4402" y="2445"/>
                    <a:pt x="350" y="2550"/>
                    <a:pt x="140" y="2550"/>
                  </a:cubicBezTo>
                  <a:cubicBezTo>
                    <a:pt x="0" y="2550"/>
                    <a:pt x="0" y="2795"/>
                    <a:pt x="140" y="2795"/>
                  </a:cubicBezTo>
                  <a:cubicBezTo>
                    <a:pt x="280" y="2795"/>
                    <a:pt x="12471" y="2445"/>
                    <a:pt x="21797" y="874"/>
                  </a:cubicBezTo>
                  <a:lnTo>
                    <a:pt x="21832" y="874"/>
                  </a:lnTo>
                  <a:cubicBezTo>
                    <a:pt x="22985" y="664"/>
                    <a:pt x="24103" y="454"/>
                    <a:pt x="25115" y="245"/>
                  </a:cubicBezTo>
                  <a:cubicBezTo>
                    <a:pt x="25115" y="140"/>
                    <a:pt x="25115" y="70"/>
                    <a:pt x="25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6738682" y="4575026"/>
              <a:ext cx="53240" cy="83620"/>
            </a:xfrm>
            <a:custGeom>
              <a:avLst/>
              <a:gdLst/>
              <a:ahLst/>
              <a:cxnLst/>
              <a:rect l="l" t="t" r="r" b="b"/>
              <a:pathLst>
                <a:path w="3058" h="4803" extrusionOk="0">
                  <a:moveTo>
                    <a:pt x="165" y="0"/>
                  </a:moveTo>
                  <a:cubicBezTo>
                    <a:pt x="61" y="0"/>
                    <a:pt x="1" y="138"/>
                    <a:pt x="89" y="226"/>
                  </a:cubicBezTo>
                  <a:cubicBezTo>
                    <a:pt x="89" y="226"/>
                    <a:pt x="1800" y="1484"/>
                    <a:pt x="2813" y="4697"/>
                  </a:cubicBezTo>
                  <a:cubicBezTo>
                    <a:pt x="2848" y="4767"/>
                    <a:pt x="2883" y="4802"/>
                    <a:pt x="2918" y="4802"/>
                  </a:cubicBezTo>
                  <a:cubicBezTo>
                    <a:pt x="2953" y="4802"/>
                    <a:pt x="2953" y="4767"/>
                    <a:pt x="2988" y="4767"/>
                  </a:cubicBezTo>
                  <a:cubicBezTo>
                    <a:pt x="3023" y="4767"/>
                    <a:pt x="3058" y="4697"/>
                    <a:pt x="3058" y="4627"/>
                  </a:cubicBezTo>
                  <a:cubicBezTo>
                    <a:pt x="1975" y="1344"/>
                    <a:pt x="298" y="86"/>
                    <a:pt x="228" y="16"/>
                  </a:cubicBezTo>
                  <a:cubicBezTo>
                    <a:pt x="206" y="5"/>
                    <a:pt x="185"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6995634" y="4501713"/>
              <a:ext cx="54754" cy="134423"/>
            </a:xfrm>
            <a:custGeom>
              <a:avLst/>
              <a:gdLst/>
              <a:ahLst/>
              <a:cxnLst/>
              <a:rect l="l" t="t" r="r" b="b"/>
              <a:pathLst>
                <a:path w="3145" h="7721" extrusionOk="0">
                  <a:moveTo>
                    <a:pt x="3075" y="1"/>
                  </a:moveTo>
                  <a:cubicBezTo>
                    <a:pt x="3040" y="1"/>
                    <a:pt x="3040" y="36"/>
                    <a:pt x="3040" y="36"/>
                  </a:cubicBezTo>
                  <a:cubicBezTo>
                    <a:pt x="3005" y="71"/>
                    <a:pt x="1" y="3424"/>
                    <a:pt x="175" y="7511"/>
                  </a:cubicBezTo>
                  <a:cubicBezTo>
                    <a:pt x="175" y="7546"/>
                    <a:pt x="175" y="7581"/>
                    <a:pt x="175" y="7616"/>
                  </a:cubicBezTo>
                  <a:cubicBezTo>
                    <a:pt x="175" y="7686"/>
                    <a:pt x="210" y="7721"/>
                    <a:pt x="280" y="7721"/>
                  </a:cubicBezTo>
                  <a:lnTo>
                    <a:pt x="315" y="7721"/>
                  </a:lnTo>
                  <a:cubicBezTo>
                    <a:pt x="385" y="7721"/>
                    <a:pt x="420" y="7651"/>
                    <a:pt x="420" y="7616"/>
                  </a:cubicBezTo>
                  <a:cubicBezTo>
                    <a:pt x="420" y="7546"/>
                    <a:pt x="420" y="7511"/>
                    <a:pt x="420" y="7476"/>
                  </a:cubicBezTo>
                  <a:cubicBezTo>
                    <a:pt x="280" y="3808"/>
                    <a:pt x="2760" y="734"/>
                    <a:pt x="3144" y="245"/>
                  </a:cubicBezTo>
                  <a:lnTo>
                    <a:pt x="3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6832660" y="4533956"/>
              <a:ext cx="37101" cy="37101"/>
            </a:xfrm>
            <a:custGeom>
              <a:avLst/>
              <a:gdLst/>
              <a:ahLst/>
              <a:cxnLst/>
              <a:rect l="l" t="t" r="r" b="b"/>
              <a:pathLst>
                <a:path w="2131" h="2131" extrusionOk="0">
                  <a:moveTo>
                    <a:pt x="280" y="0"/>
                  </a:moveTo>
                  <a:cubicBezTo>
                    <a:pt x="210" y="35"/>
                    <a:pt x="105" y="70"/>
                    <a:pt x="0" y="105"/>
                  </a:cubicBezTo>
                  <a:cubicBezTo>
                    <a:pt x="769" y="629"/>
                    <a:pt x="1432" y="1293"/>
                    <a:pt x="1886" y="2061"/>
                  </a:cubicBezTo>
                  <a:cubicBezTo>
                    <a:pt x="1921" y="2096"/>
                    <a:pt x="1956" y="2131"/>
                    <a:pt x="1991" y="2131"/>
                  </a:cubicBezTo>
                  <a:lnTo>
                    <a:pt x="2061" y="2131"/>
                  </a:lnTo>
                  <a:cubicBezTo>
                    <a:pt x="2131" y="2061"/>
                    <a:pt x="2131" y="1991"/>
                    <a:pt x="2096" y="1956"/>
                  </a:cubicBezTo>
                  <a:cubicBezTo>
                    <a:pt x="1642" y="1188"/>
                    <a:pt x="1013" y="524"/>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6860029" y="4522396"/>
              <a:ext cx="30415" cy="32853"/>
            </a:xfrm>
            <a:custGeom>
              <a:avLst/>
              <a:gdLst/>
              <a:ahLst/>
              <a:cxnLst/>
              <a:rect l="l" t="t" r="r" b="b"/>
              <a:pathLst>
                <a:path w="1747" h="1887" extrusionOk="0">
                  <a:moveTo>
                    <a:pt x="245" y="1"/>
                  </a:moveTo>
                  <a:cubicBezTo>
                    <a:pt x="175" y="35"/>
                    <a:pt x="70" y="70"/>
                    <a:pt x="0" y="105"/>
                  </a:cubicBezTo>
                  <a:cubicBezTo>
                    <a:pt x="594" y="594"/>
                    <a:pt x="1118" y="1153"/>
                    <a:pt x="1537" y="1817"/>
                  </a:cubicBezTo>
                  <a:cubicBezTo>
                    <a:pt x="1537" y="1852"/>
                    <a:pt x="1572" y="1887"/>
                    <a:pt x="1642" y="1887"/>
                  </a:cubicBezTo>
                  <a:lnTo>
                    <a:pt x="1677" y="1887"/>
                  </a:lnTo>
                  <a:cubicBezTo>
                    <a:pt x="1747" y="1852"/>
                    <a:pt x="1747" y="1747"/>
                    <a:pt x="1712" y="1712"/>
                  </a:cubicBezTo>
                  <a:cubicBezTo>
                    <a:pt x="1327" y="1048"/>
                    <a:pt x="838" y="490"/>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6884350" y="4512054"/>
              <a:ext cx="27995" cy="30433"/>
            </a:xfrm>
            <a:custGeom>
              <a:avLst/>
              <a:gdLst/>
              <a:ahLst/>
              <a:cxnLst/>
              <a:rect l="l" t="t" r="r" b="b"/>
              <a:pathLst>
                <a:path w="1608" h="1748" extrusionOk="0">
                  <a:moveTo>
                    <a:pt x="245" y="1"/>
                  </a:moveTo>
                  <a:cubicBezTo>
                    <a:pt x="140" y="36"/>
                    <a:pt x="70" y="71"/>
                    <a:pt x="0" y="105"/>
                  </a:cubicBezTo>
                  <a:cubicBezTo>
                    <a:pt x="524" y="560"/>
                    <a:pt x="1013" y="1084"/>
                    <a:pt x="1363" y="1712"/>
                  </a:cubicBezTo>
                  <a:cubicBezTo>
                    <a:pt x="1398" y="1747"/>
                    <a:pt x="1432" y="1747"/>
                    <a:pt x="1467" y="1747"/>
                  </a:cubicBezTo>
                  <a:lnTo>
                    <a:pt x="1537" y="1747"/>
                  </a:lnTo>
                  <a:cubicBezTo>
                    <a:pt x="1572" y="1712"/>
                    <a:pt x="1607" y="1642"/>
                    <a:pt x="1572" y="1573"/>
                  </a:cubicBezTo>
                  <a:cubicBezTo>
                    <a:pt x="1188" y="979"/>
                    <a:pt x="769" y="455"/>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7122134" y="4459755"/>
              <a:ext cx="358211" cy="268462"/>
            </a:xfrm>
            <a:custGeom>
              <a:avLst/>
              <a:gdLst/>
              <a:ahLst/>
              <a:cxnLst/>
              <a:rect l="l" t="t" r="r" b="b"/>
              <a:pathLst>
                <a:path w="20575" h="15420" extrusionOk="0">
                  <a:moveTo>
                    <a:pt x="18374" y="1"/>
                  </a:moveTo>
                  <a:lnTo>
                    <a:pt x="11318" y="490"/>
                  </a:lnTo>
                  <a:cubicBezTo>
                    <a:pt x="11318" y="490"/>
                    <a:pt x="10514" y="1573"/>
                    <a:pt x="9432" y="3005"/>
                  </a:cubicBezTo>
                  <a:cubicBezTo>
                    <a:pt x="9362" y="3075"/>
                    <a:pt x="9292" y="3179"/>
                    <a:pt x="9222" y="3249"/>
                  </a:cubicBezTo>
                  <a:cubicBezTo>
                    <a:pt x="9012" y="3529"/>
                    <a:pt x="8768" y="3843"/>
                    <a:pt x="8558" y="4122"/>
                  </a:cubicBezTo>
                  <a:cubicBezTo>
                    <a:pt x="8488" y="4227"/>
                    <a:pt x="8419" y="4297"/>
                    <a:pt x="8349" y="4367"/>
                  </a:cubicBezTo>
                  <a:cubicBezTo>
                    <a:pt x="8104" y="4681"/>
                    <a:pt x="7860" y="5031"/>
                    <a:pt x="7580" y="5345"/>
                  </a:cubicBezTo>
                  <a:cubicBezTo>
                    <a:pt x="7510" y="5415"/>
                    <a:pt x="7440" y="5485"/>
                    <a:pt x="7371" y="5590"/>
                  </a:cubicBezTo>
                  <a:cubicBezTo>
                    <a:pt x="6462" y="6777"/>
                    <a:pt x="5414" y="7895"/>
                    <a:pt x="4262" y="8943"/>
                  </a:cubicBezTo>
                  <a:cubicBezTo>
                    <a:pt x="4157" y="9013"/>
                    <a:pt x="4087" y="9083"/>
                    <a:pt x="3982" y="9153"/>
                  </a:cubicBezTo>
                  <a:cubicBezTo>
                    <a:pt x="3947" y="9153"/>
                    <a:pt x="3912" y="9187"/>
                    <a:pt x="3878" y="9187"/>
                  </a:cubicBezTo>
                  <a:cubicBezTo>
                    <a:pt x="2376" y="10061"/>
                    <a:pt x="839" y="10969"/>
                    <a:pt x="245" y="12052"/>
                  </a:cubicBezTo>
                  <a:cubicBezTo>
                    <a:pt x="210" y="12087"/>
                    <a:pt x="210" y="12122"/>
                    <a:pt x="210" y="12157"/>
                  </a:cubicBezTo>
                  <a:cubicBezTo>
                    <a:pt x="70" y="12436"/>
                    <a:pt x="0" y="12750"/>
                    <a:pt x="0" y="13065"/>
                  </a:cubicBezTo>
                  <a:cubicBezTo>
                    <a:pt x="65" y="14560"/>
                    <a:pt x="4938" y="15420"/>
                    <a:pt x="7810" y="15420"/>
                  </a:cubicBezTo>
                  <a:cubicBezTo>
                    <a:pt x="8025" y="15420"/>
                    <a:pt x="8229" y="15415"/>
                    <a:pt x="8419" y="15405"/>
                  </a:cubicBezTo>
                  <a:cubicBezTo>
                    <a:pt x="11178" y="15265"/>
                    <a:pt x="12715" y="13728"/>
                    <a:pt x="16033" y="12366"/>
                  </a:cubicBezTo>
                  <a:cubicBezTo>
                    <a:pt x="19352" y="11039"/>
                    <a:pt x="20330" y="10305"/>
                    <a:pt x="20574" y="9257"/>
                  </a:cubicBezTo>
                  <a:cubicBezTo>
                    <a:pt x="20574" y="9013"/>
                    <a:pt x="20574" y="8733"/>
                    <a:pt x="20505" y="8489"/>
                  </a:cubicBezTo>
                  <a:cubicBezTo>
                    <a:pt x="20505" y="8419"/>
                    <a:pt x="20505" y="8314"/>
                    <a:pt x="20470" y="8244"/>
                  </a:cubicBezTo>
                  <a:cubicBezTo>
                    <a:pt x="20260" y="6882"/>
                    <a:pt x="19596" y="4542"/>
                    <a:pt x="19072" y="2690"/>
                  </a:cubicBezTo>
                  <a:cubicBezTo>
                    <a:pt x="19037" y="2551"/>
                    <a:pt x="19003" y="2411"/>
                    <a:pt x="18968" y="2306"/>
                  </a:cubicBezTo>
                  <a:cubicBezTo>
                    <a:pt x="18618" y="1049"/>
                    <a:pt x="18374" y="105"/>
                    <a:pt x="18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7125163" y="4603282"/>
              <a:ext cx="355791" cy="102789"/>
            </a:xfrm>
            <a:custGeom>
              <a:avLst/>
              <a:gdLst/>
              <a:ahLst/>
              <a:cxnLst/>
              <a:rect l="l" t="t" r="r" b="b"/>
              <a:pathLst>
                <a:path w="20436" h="5904" extrusionOk="0">
                  <a:moveTo>
                    <a:pt x="20331" y="0"/>
                  </a:moveTo>
                  <a:cubicBezTo>
                    <a:pt x="20261" y="35"/>
                    <a:pt x="13065" y="4332"/>
                    <a:pt x="8768" y="5415"/>
                  </a:cubicBezTo>
                  <a:cubicBezTo>
                    <a:pt x="8070" y="5592"/>
                    <a:pt x="7370" y="5666"/>
                    <a:pt x="6687" y="5666"/>
                  </a:cubicBezTo>
                  <a:cubicBezTo>
                    <a:pt x="3203" y="5666"/>
                    <a:pt x="170" y="3732"/>
                    <a:pt x="141" y="3703"/>
                  </a:cubicBezTo>
                  <a:lnTo>
                    <a:pt x="1" y="3913"/>
                  </a:lnTo>
                  <a:cubicBezTo>
                    <a:pt x="36" y="3947"/>
                    <a:pt x="3145" y="5904"/>
                    <a:pt x="6708" y="5904"/>
                  </a:cubicBezTo>
                  <a:cubicBezTo>
                    <a:pt x="7441" y="5904"/>
                    <a:pt x="8140" y="5834"/>
                    <a:pt x="8838" y="5659"/>
                  </a:cubicBezTo>
                  <a:cubicBezTo>
                    <a:pt x="13170" y="4576"/>
                    <a:pt x="20365" y="245"/>
                    <a:pt x="20435" y="175"/>
                  </a:cubicBez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7191460" y="4615434"/>
              <a:ext cx="128938" cy="73000"/>
            </a:xfrm>
            <a:custGeom>
              <a:avLst/>
              <a:gdLst/>
              <a:ahLst/>
              <a:cxnLst/>
              <a:rect l="l" t="t" r="r" b="b"/>
              <a:pathLst>
                <a:path w="7406" h="4193" extrusionOk="0">
                  <a:moveTo>
                    <a:pt x="280" y="1"/>
                  </a:moveTo>
                  <a:cubicBezTo>
                    <a:pt x="175" y="71"/>
                    <a:pt x="105" y="141"/>
                    <a:pt x="0" y="211"/>
                  </a:cubicBezTo>
                  <a:cubicBezTo>
                    <a:pt x="1118" y="280"/>
                    <a:pt x="4856" y="734"/>
                    <a:pt x="7091" y="4018"/>
                  </a:cubicBezTo>
                  <a:cubicBezTo>
                    <a:pt x="7161" y="4088"/>
                    <a:pt x="7196" y="4158"/>
                    <a:pt x="7231" y="4193"/>
                  </a:cubicBezTo>
                  <a:lnTo>
                    <a:pt x="7406" y="4053"/>
                  </a:lnTo>
                  <a:cubicBezTo>
                    <a:pt x="7406" y="4018"/>
                    <a:pt x="7371" y="3983"/>
                    <a:pt x="7336" y="3948"/>
                  </a:cubicBezTo>
                  <a:cubicBezTo>
                    <a:pt x="5170" y="769"/>
                    <a:pt x="1712" y="106"/>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7432883" y="4499902"/>
              <a:ext cx="21310" cy="127110"/>
            </a:xfrm>
            <a:custGeom>
              <a:avLst/>
              <a:gdLst/>
              <a:ahLst/>
              <a:cxnLst/>
              <a:rect l="l" t="t" r="r" b="b"/>
              <a:pathLst>
                <a:path w="1224" h="7301" extrusionOk="0">
                  <a:moveTo>
                    <a:pt x="1119" y="0"/>
                  </a:moveTo>
                  <a:cubicBezTo>
                    <a:pt x="280" y="2306"/>
                    <a:pt x="1" y="4786"/>
                    <a:pt x="385" y="7231"/>
                  </a:cubicBezTo>
                  <a:lnTo>
                    <a:pt x="385" y="7301"/>
                  </a:lnTo>
                  <a:lnTo>
                    <a:pt x="630" y="7266"/>
                  </a:lnTo>
                  <a:cubicBezTo>
                    <a:pt x="630" y="7231"/>
                    <a:pt x="630" y="7161"/>
                    <a:pt x="595" y="7091"/>
                  </a:cubicBezTo>
                  <a:cubicBezTo>
                    <a:pt x="280" y="4855"/>
                    <a:pt x="490" y="2550"/>
                    <a:pt x="1223" y="384"/>
                  </a:cubicBezTo>
                  <a:cubicBezTo>
                    <a:pt x="1188" y="245"/>
                    <a:pt x="1154" y="105"/>
                    <a:pt x="1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7250445" y="4552811"/>
              <a:ext cx="66907" cy="22511"/>
            </a:xfrm>
            <a:custGeom>
              <a:avLst/>
              <a:gdLst/>
              <a:ahLst/>
              <a:cxnLst/>
              <a:rect l="l" t="t" r="r" b="b"/>
              <a:pathLst>
                <a:path w="3843" h="1293" extrusionOk="0">
                  <a:moveTo>
                    <a:pt x="210" y="0"/>
                  </a:moveTo>
                  <a:cubicBezTo>
                    <a:pt x="140" y="70"/>
                    <a:pt x="70" y="140"/>
                    <a:pt x="1" y="245"/>
                  </a:cubicBezTo>
                  <a:cubicBezTo>
                    <a:pt x="1049" y="280"/>
                    <a:pt x="2585" y="454"/>
                    <a:pt x="3633" y="1258"/>
                  </a:cubicBezTo>
                  <a:cubicBezTo>
                    <a:pt x="3633" y="1292"/>
                    <a:pt x="3668" y="1292"/>
                    <a:pt x="3703" y="1292"/>
                  </a:cubicBezTo>
                  <a:cubicBezTo>
                    <a:pt x="3738" y="1292"/>
                    <a:pt x="3773" y="1258"/>
                    <a:pt x="3808" y="1258"/>
                  </a:cubicBezTo>
                  <a:cubicBezTo>
                    <a:pt x="3843" y="1188"/>
                    <a:pt x="3808" y="1118"/>
                    <a:pt x="3773" y="1083"/>
                  </a:cubicBezTo>
                  <a:cubicBezTo>
                    <a:pt x="2725" y="280"/>
                    <a:pt x="1293" y="3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7267472" y="4531518"/>
              <a:ext cx="62659" cy="22511"/>
            </a:xfrm>
            <a:custGeom>
              <a:avLst/>
              <a:gdLst/>
              <a:ahLst/>
              <a:cxnLst/>
              <a:rect l="l" t="t" r="r" b="b"/>
              <a:pathLst>
                <a:path w="3599" h="1293" extrusionOk="0">
                  <a:moveTo>
                    <a:pt x="210" y="0"/>
                  </a:moveTo>
                  <a:cubicBezTo>
                    <a:pt x="140" y="105"/>
                    <a:pt x="71" y="175"/>
                    <a:pt x="1" y="245"/>
                  </a:cubicBezTo>
                  <a:cubicBezTo>
                    <a:pt x="1049" y="315"/>
                    <a:pt x="2411" y="524"/>
                    <a:pt x="3389" y="1258"/>
                  </a:cubicBezTo>
                  <a:cubicBezTo>
                    <a:pt x="3389" y="1293"/>
                    <a:pt x="3424" y="1293"/>
                    <a:pt x="3459" y="1293"/>
                  </a:cubicBezTo>
                  <a:cubicBezTo>
                    <a:pt x="3494" y="1293"/>
                    <a:pt x="3529" y="1293"/>
                    <a:pt x="3529" y="1258"/>
                  </a:cubicBezTo>
                  <a:cubicBezTo>
                    <a:pt x="3599" y="1188"/>
                    <a:pt x="3564" y="1118"/>
                    <a:pt x="3529" y="1083"/>
                  </a:cubicBezTo>
                  <a:cubicBezTo>
                    <a:pt x="2551" y="420"/>
                    <a:pt x="1398" y="7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7282671" y="4512054"/>
              <a:ext cx="66315" cy="22529"/>
            </a:xfrm>
            <a:custGeom>
              <a:avLst/>
              <a:gdLst/>
              <a:ahLst/>
              <a:cxnLst/>
              <a:rect l="l" t="t" r="r" b="b"/>
              <a:pathLst>
                <a:path w="3809" h="1294" extrusionOk="0">
                  <a:moveTo>
                    <a:pt x="211" y="1"/>
                  </a:moveTo>
                  <a:cubicBezTo>
                    <a:pt x="141" y="71"/>
                    <a:pt x="71" y="175"/>
                    <a:pt x="1" y="245"/>
                  </a:cubicBezTo>
                  <a:cubicBezTo>
                    <a:pt x="1049" y="280"/>
                    <a:pt x="2551" y="490"/>
                    <a:pt x="3599" y="1293"/>
                  </a:cubicBezTo>
                  <a:lnTo>
                    <a:pt x="3669" y="1293"/>
                  </a:lnTo>
                  <a:cubicBezTo>
                    <a:pt x="3739" y="1293"/>
                    <a:pt x="3773" y="1293"/>
                    <a:pt x="3773" y="1258"/>
                  </a:cubicBezTo>
                  <a:cubicBezTo>
                    <a:pt x="3808" y="1223"/>
                    <a:pt x="3808" y="1118"/>
                    <a:pt x="3739" y="1084"/>
                  </a:cubicBezTo>
                  <a:cubicBezTo>
                    <a:pt x="2691" y="280"/>
                    <a:pt x="1258" y="7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7319162" y="4407456"/>
              <a:ext cx="122862" cy="68717"/>
            </a:xfrm>
            <a:custGeom>
              <a:avLst/>
              <a:gdLst/>
              <a:ahLst/>
              <a:cxnLst/>
              <a:rect l="l" t="t" r="r" b="b"/>
              <a:pathLst>
                <a:path w="7057" h="3947" extrusionOk="0">
                  <a:moveTo>
                    <a:pt x="7057" y="1"/>
                  </a:moveTo>
                  <a:lnTo>
                    <a:pt x="1" y="315"/>
                  </a:lnTo>
                  <a:lnTo>
                    <a:pt x="1" y="3494"/>
                  </a:lnTo>
                  <a:cubicBezTo>
                    <a:pt x="1" y="3494"/>
                    <a:pt x="1421" y="3947"/>
                    <a:pt x="3203" y="3947"/>
                  </a:cubicBezTo>
                  <a:cubicBezTo>
                    <a:pt x="4431" y="3947"/>
                    <a:pt x="5831" y="3731"/>
                    <a:pt x="7057" y="3005"/>
                  </a:cubicBezTo>
                  <a:lnTo>
                    <a:pt x="705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7081378" y="3035489"/>
              <a:ext cx="475589" cy="1384704"/>
            </a:xfrm>
            <a:custGeom>
              <a:avLst/>
              <a:gdLst/>
              <a:ahLst/>
              <a:cxnLst/>
              <a:rect l="l" t="t" r="r" b="b"/>
              <a:pathLst>
                <a:path w="27317" h="79535" extrusionOk="0">
                  <a:moveTo>
                    <a:pt x="27317" y="1"/>
                  </a:moveTo>
                  <a:lnTo>
                    <a:pt x="1" y="1642"/>
                  </a:lnTo>
                  <a:lnTo>
                    <a:pt x="769" y="7616"/>
                  </a:lnTo>
                  <a:cubicBezTo>
                    <a:pt x="769" y="7616"/>
                    <a:pt x="8943" y="39123"/>
                    <a:pt x="9886" y="43420"/>
                  </a:cubicBezTo>
                  <a:cubicBezTo>
                    <a:pt x="10794" y="47576"/>
                    <a:pt x="12122" y="78805"/>
                    <a:pt x="12122" y="78805"/>
                  </a:cubicBezTo>
                  <a:cubicBezTo>
                    <a:pt x="12122" y="78805"/>
                    <a:pt x="14466" y="79534"/>
                    <a:pt x="17643" y="79534"/>
                  </a:cubicBezTo>
                  <a:cubicBezTo>
                    <a:pt x="19232" y="79534"/>
                    <a:pt x="21029" y="79352"/>
                    <a:pt x="22846" y="78805"/>
                  </a:cubicBezTo>
                  <a:cubicBezTo>
                    <a:pt x="22846" y="78805"/>
                    <a:pt x="25221" y="46598"/>
                    <a:pt x="26129" y="38040"/>
                  </a:cubicBezTo>
                  <a:cubicBezTo>
                    <a:pt x="27002" y="29447"/>
                    <a:pt x="27317" y="1"/>
                    <a:pt x="27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6836299" y="3018462"/>
              <a:ext cx="507206" cy="1431520"/>
            </a:xfrm>
            <a:custGeom>
              <a:avLst/>
              <a:gdLst/>
              <a:ahLst/>
              <a:cxnLst/>
              <a:rect l="l" t="t" r="r" b="b"/>
              <a:pathLst>
                <a:path w="29133" h="82224" extrusionOk="0">
                  <a:moveTo>
                    <a:pt x="29133" y="1"/>
                  </a:moveTo>
                  <a:lnTo>
                    <a:pt x="3634" y="1293"/>
                  </a:lnTo>
                  <a:cubicBezTo>
                    <a:pt x="3634" y="1293"/>
                    <a:pt x="1" y="36748"/>
                    <a:pt x="630" y="45655"/>
                  </a:cubicBezTo>
                  <a:cubicBezTo>
                    <a:pt x="1293" y="54563"/>
                    <a:pt x="3634" y="81075"/>
                    <a:pt x="3634" y="81075"/>
                  </a:cubicBezTo>
                  <a:cubicBezTo>
                    <a:pt x="3634" y="81075"/>
                    <a:pt x="4860" y="82224"/>
                    <a:pt x="7654" y="82224"/>
                  </a:cubicBezTo>
                  <a:cubicBezTo>
                    <a:pt x="9052" y="82224"/>
                    <a:pt x="10841" y="81937"/>
                    <a:pt x="13065" y="81075"/>
                  </a:cubicBezTo>
                  <a:lnTo>
                    <a:pt x="13065" y="46284"/>
                  </a:lnTo>
                  <a:lnTo>
                    <a:pt x="291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7062088" y="3226562"/>
              <a:ext cx="231553" cy="1182748"/>
            </a:xfrm>
            <a:custGeom>
              <a:avLst/>
              <a:gdLst/>
              <a:ahLst/>
              <a:cxnLst/>
              <a:rect l="l" t="t" r="r" b="b"/>
              <a:pathLst>
                <a:path w="13300" h="67935" extrusionOk="0">
                  <a:moveTo>
                    <a:pt x="103" y="1"/>
                  </a:moveTo>
                  <a:cubicBezTo>
                    <a:pt x="48" y="1"/>
                    <a:pt x="1" y="58"/>
                    <a:pt x="26" y="134"/>
                  </a:cubicBezTo>
                  <a:lnTo>
                    <a:pt x="4462" y="6771"/>
                  </a:lnTo>
                  <a:lnTo>
                    <a:pt x="7361" y="17774"/>
                  </a:lnTo>
                  <a:cubicBezTo>
                    <a:pt x="7361" y="17879"/>
                    <a:pt x="10121" y="28218"/>
                    <a:pt x="10924" y="32724"/>
                  </a:cubicBezTo>
                  <a:cubicBezTo>
                    <a:pt x="11728" y="37405"/>
                    <a:pt x="13125" y="67550"/>
                    <a:pt x="13160" y="67830"/>
                  </a:cubicBezTo>
                  <a:cubicBezTo>
                    <a:pt x="13160" y="67899"/>
                    <a:pt x="13195" y="67934"/>
                    <a:pt x="13230" y="67934"/>
                  </a:cubicBezTo>
                  <a:cubicBezTo>
                    <a:pt x="13265" y="67934"/>
                    <a:pt x="13300" y="67865"/>
                    <a:pt x="13300" y="67830"/>
                  </a:cubicBezTo>
                  <a:cubicBezTo>
                    <a:pt x="13300" y="67550"/>
                    <a:pt x="11902" y="37370"/>
                    <a:pt x="11064" y="32724"/>
                  </a:cubicBezTo>
                  <a:cubicBezTo>
                    <a:pt x="10296" y="28183"/>
                    <a:pt x="7536" y="17809"/>
                    <a:pt x="7501" y="17704"/>
                  </a:cubicBezTo>
                  <a:lnTo>
                    <a:pt x="4637" y="6701"/>
                  </a:lnTo>
                  <a:cubicBezTo>
                    <a:pt x="4637" y="6701"/>
                    <a:pt x="4602" y="6701"/>
                    <a:pt x="4602" y="6666"/>
                  </a:cubicBezTo>
                  <a:lnTo>
                    <a:pt x="166" y="29"/>
                  </a:lnTo>
                  <a:cubicBezTo>
                    <a:pt x="146" y="9"/>
                    <a:pt x="124"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7440178" y="3065747"/>
              <a:ext cx="41384" cy="1351469"/>
            </a:xfrm>
            <a:custGeom>
              <a:avLst/>
              <a:gdLst/>
              <a:ahLst/>
              <a:cxnLst/>
              <a:rect l="l" t="t" r="r" b="b"/>
              <a:pathLst>
                <a:path w="2377" h="77626" extrusionOk="0">
                  <a:moveTo>
                    <a:pt x="1171" y="0"/>
                  </a:moveTo>
                  <a:cubicBezTo>
                    <a:pt x="1128" y="0"/>
                    <a:pt x="1084" y="27"/>
                    <a:pt x="1084" y="79"/>
                  </a:cubicBezTo>
                  <a:cubicBezTo>
                    <a:pt x="1084" y="324"/>
                    <a:pt x="2132" y="22330"/>
                    <a:pt x="2167" y="31272"/>
                  </a:cubicBezTo>
                  <a:cubicBezTo>
                    <a:pt x="2202" y="40250"/>
                    <a:pt x="36" y="77171"/>
                    <a:pt x="1" y="77556"/>
                  </a:cubicBezTo>
                  <a:cubicBezTo>
                    <a:pt x="1" y="77591"/>
                    <a:pt x="36" y="77625"/>
                    <a:pt x="106" y="77625"/>
                  </a:cubicBezTo>
                  <a:cubicBezTo>
                    <a:pt x="141" y="77625"/>
                    <a:pt x="176" y="77591"/>
                    <a:pt x="176" y="77556"/>
                  </a:cubicBezTo>
                  <a:cubicBezTo>
                    <a:pt x="211" y="77206"/>
                    <a:pt x="2376" y="40250"/>
                    <a:pt x="2306" y="31272"/>
                  </a:cubicBezTo>
                  <a:cubicBezTo>
                    <a:pt x="2271" y="22330"/>
                    <a:pt x="1258" y="289"/>
                    <a:pt x="1258" y="79"/>
                  </a:cubicBezTo>
                  <a:cubicBezTo>
                    <a:pt x="1258" y="27"/>
                    <a:pt x="1215"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7020565" y="3408599"/>
              <a:ext cx="138462" cy="1029906"/>
            </a:xfrm>
            <a:custGeom>
              <a:avLst/>
              <a:gdLst/>
              <a:ahLst/>
              <a:cxnLst/>
              <a:rect l="l" t="t" r="r" b="b"/>
              <a:pathLst>
                <a:path w="7953" h="59156" extrusionOk="0">
                  <a:moveTo>
                    <a:pt x="7853" y="0"/>
                  </a:moveTo>
                  <a:cubicBezTo>
                    <a:pt x="7827" y="0"/>
                    <a:pt x="7803" y="16"/>
                    <a:pt x="7790" y="52"/>
                  </a:cubicBezTo>
                  <a:cubicBezTo>
                    <a:pt x="7476" y="960"/>
                    <a:pt x="280" y="22268"/>
                    <a:pt x="141" y="24189"/>
                  </a:cubicBezTo>
                  <a:cubicBezTo>
                    <a:pt x="1" y="26111"/>
                    <a:pt x="1293" y="58736"/>
                    <a:pt x="1293" y="59085"/>
                  </a:cubicBezTo>
                  <a:cubicBezTo>
                    <a:pt x="1293" y="59120"/>
                    <a:pt x="1328" y="59155"/>
                    <a:pt x="1398" y="59155"/>
                  </a:cubicBezTo>
                  <a:cubicBezTo>
                    <a:pt x="1433" y="59155"/>
                    <a:pt x="1468" y="59120"/>
                    <a:pt x="1468" y="59050"/>
                  </a:cubicBezTo>
                  <a:cubicBezTo>
                    <a:pt x="1433" y="58736"/>
                    <a:pt x="175" y="26111"/>
                    <a:pt x="315" y="24224"/>
                  </a:cubicBezTo>
                  <a:cubicBezTo>
                    <a:pt x="455" y="22303"/>
                    <a:pt x="7860" y="332"/>
                    <a:pt x="7930" y="122"/>
                  </a:cubicBezTo>
                  <a:cubicBezTo>
                    <a:pt x="7953" y="54"/>
                    <a:pt x="7901" y="0"/>
                    <a:pt x="7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6110795" y="2127529"/>
              <a:ext cx="416586" cy="219558"/>
            </a:xfrm>
            <a:custGeom>
              <a:avLst/>
              <a:gdLst/>
              <a:ahLst/>
              <a:cxnLst/>
              <a:rect l="l" t="t" r="r" b="b"/>
              <a:pathLst>
                <a:path w="23928" h="12611" extrusionOk="0">
                  <a:moveTo>
                    <a:pt x="1258" y="1"/>
                  </a:moveTo>
                  <a:lnTo>
                    <a:pt x="0" y="4018"/>
                  </a:lnTo>
                  <a:cubicBezTo>
                    <a:pt x="0" y="4018"/>
                    <a:pt x="18060" y="11877"/>
                    <a:pt x="22321" y="12611"/>
                  </a:cubicBezTo>
                  <a:lnTo>
                    <a:pt x="23928" y="3599"/>
                  </a:lnTo>
                  <a:lnTo>
                    <a:pt x="1258"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5795781" y="2021346"/>
              <a:ext cx="336918" cy="176137"/>
            </a:xfrm>
            <a:custGeom>
              <a:avLst/>
              <a:gdLst/>
              <a:ahLst/>
              <a:cxnLst/>
              <a:rect l="l" t="t" r="r" b="b"/>
              <a:pathLst>
                <a:path w="19352" h="10117" extrusionOk="0">
                  <a:moveTo>
                    <a:pt x="438" y="1"/>
                  </a:moveTo>
                  <a:cubicBezTo>
                    <a:pt x="375" y="1"/>
                    <a:pt x="333" y="7"/>
                    <a:pt x="315" y="22"/>
                  </a:cubicBezTo>
                  <a:cubicBezTo>
                    <a:pt x="0" y="301"/>
                    <a:pt x="175" y="1140"/>
                    <a:pt x="1991" y="1943"/>
                  </a:cubicBezTo>
                  <a:cubicBezTo>
                    <a:pt x="3808" y="2782"/>
                    <a:pt x="10095" y="6484"/>
                    <a:pt x="10480" y="7148"/>
                  </a:cubicBezTo>
                  <a:cubicBezTo>
                    <a:pt x="10899" y="7777"/>
                    <a:pt x="14182" y="10012"/>
                    <a:pt x="18094" y="10117"/>
                  </a:cubicBezTo>
                  <a:lnTo>
                    <a:pt x="19352" y="6100"/>
                  </a:lnTo>
                  <a:cubicBezTo>
                    <a:pt x="19352" y="6100"/>
                    <a:pt x="13204" y="2921"/>
                    <a:pt x="11527" y="2607"/>
                  </a:cubicBezTo>
                  <a:cubicBezTo>
                    <a:pt x="9971" y="2309"/>
                    <a:pt x="1599" y="1"/>
                    <a:pt x="43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5856594" y="2072810"/>
              <a:ext cx="164820" cy="89574"/>
            </a:xfrm>
            <a:custGeom>
              <a:avLst/>
              <a:gdLst/>
              <a:ahLst/>
              <a:cxnLst/>
              <a:rect l="l" t="t" r="r" b="b"/>
              <a:pathLst>
                <a:path w="9467" h="5145" extrusionOk="0">
                  <a:moveTo>
                    <a:pt x="4926" y="0"/>
                  </a:moveTo>
                  <a:cubicBezTo>
                    <a:pt x="4926" y="0"/>
                    <a:pt x="874" y="384"/>
                    <a:pt x="420" y="1258"/>
                  </a:cubicBezTo>
                  <a:cubicBezTo>
                    <a:pt x="0" y="2166"/>
                    <a:pt x="1677" y="4576"/>
                    <a:pt x="3493" y="5030"/>
                  </a:cubicBezTo>
                  <a:cubicBezTo>
                    <a:pt x="3820" y="5110"/>
                    <a:pt x="4188" y="5145"/>
                    <a:pt x="4576" y="5145"/>
                  </a:cubicBezTo>
                  <a:cubicBezTo>
                    <a:pt x="6392" y="5145"/>
                    <a:pt x="8638" y="4391"/>
                    <a:pt x="9013" y="4017"/>
                  </a:cubicBezTo>
                  <a:cubicBezTo>
                    <a:pt x="9467" y="3563"/>
                    <a:pt x="4926" y="0"/>
                    <a:pt x="492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5900989" y="2138602"/>
              <a:ext cx="156864" cy="51655"/>
            </a:xfrm>
            <a:custGeom>
              <a:avLst/>
              <a:gdLst/>
              <a:ahLst/>
              <a:cxnLst/>
              <a:rect l="l" t="t" r="r" b="b"/>
              <a:pathLst>
                <a:path w="9010" h="2967" extrusionOk="0">
                  <a:moveTo>
                    <a:pt x="4263" y="1"/>
                  </a:moveTo>
                  <a:cubicBezTo>
                    <a:pt x="2382" y="1"/>
                    <a:pt x="372" y="145"/>
                    <a:pt x="0" y="832"/>
                  </a:cubicBezTo>
                  <a:cubicBezTo>
                    <a:pt x="524" y="2055"/>
                    <a:pt x="1642" y="2858"/>
                    <a:pt x="2934" y="2893"/>
                  </a:cubicBezTo>
                  <a:cubicBezTo>
                    <a:pt x="3497" y="2944"/>
                    <a:pt x="4129" y="2966"/>
                    <a:pt x="4764" y="2966"/>
                  </a:cubicBezTo>
                  <a:cubicBezTo>
                    <a:pt x="6730" y="2966"/>
                    <a:pt x="8732" y="2755"/>
                    <a:pt x="8838" y="2544"/>
                  </a:cubicBezTo>
                  <a:cubicBezTo>
                    <a:pt x="9010" y="2268"/>
                    <a:pt x="8267" y="62"/>
                    <a:pt x="7744" y="62"/>
                  </a:cubicBezTo>
                  <a:cubicBezTo>
                    <a:pt x="7736" y="62"/>
                    <a:pt x="7728" y="62"/>
                    <a:pt x="7720" y="64"/>
                  </a:cubicBezTo>
                  <a:cubicBezTo>
                    <a:pt x="7676" y="72"/>
                    <a:pt x="7589" y="76"/>
                    <a:pt x="7467" y="76"/>
                  </a:cubicBezTo>
                  <a:cubicBezTo>
                    <a:pt x="6911" y="76"/>
                    <a:pt x="5621" y="1"/>
                    <a:pt x="4263"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5798810" y="2020842"/>
              <a:ext cx="192206" cy="113409"/>
            </a:xfrm>
            <a:custGeom>
              <a:avLst/>
              <a:gdLst/>
              <a:ahLst/>
              <a:cxnLst/>
              <a:rect l="l" t="t" r="r" b="b"/>
              <a:pathLst>
                <a:path w="11040" h="6514" extrusionOk="0">
                  <a:moveTo>
                    <a:pt x="150" y="1"/>
                  </a:moveTo>
                  <a:cubicBezTo>
                    <a:pt x="137" y="1"/>
                    <a:pt x="129" y="16"/>
                    <a:pt x="106" y="16"/>
                  </a:cubicBezTo>
                  <a:cubicBezTo>
                    <a:pt x="1" y="226"/>
                    <a:pt x="1" y="435"/>
                    <a:pt x="36" y="645"/>
                  </a:cubicBezTo>
                  <a:cubicBezTo>
                    <a:pt x="211" y="1064"/>
                    <a:pt x="525" y="1378"/>
                    <a:pt x="909" y="1553"/>
                  </a:cubicBezTo>
                  <a:cubicBezTo>
                    <a:pt x="1573" y="1902"/>
                    <a:pt x="2586" y="2391"/>
                    <a:pt x="3564" y="2845"/>
                  </a:cubicBezTo>
                  <a:cubicBezTo>
                    <a:pt x="4507" y="3300"/>
                    <a:pt x="5415" y="3754"/>
                    <a:pt x="5869" y="3998"/>
                  </a:cubicBezTo>
                  <a:cubicBezTo>
                    <a:pt x="6184" y="4138"/>
                    <a:pt x="6708" y="4382"/>
                    <a:pt x="7336" y="4662"/>
                  </a:cubicBezTo>
                  <a:cubicBezTo>
                    <a:pt x="8664" y="5256"/>
                    <a:pt x="10306" y="6024"/>
                    <a:pt x="10969" y="6513"/>
                  </a:cubicBezTo>
                  <a:lnTo>
                    <a:pt x="11004" y="6513"/>
                  </a:lnTo>
                  <a:cubicBezTo>
                    <a:pt x="11039" y="6513"/>
                    <a:pt x="11039" y="6443"/>
                    <a:pt x="11004" y="6443"/>
                  </a:cubicBezTo>
                  <a:cubicBezTo>
                    <a:pt x="10340" y="5954"/>
                    <a:pt x="8699" y="5186"/>
                    <a:pt x="7371" y="4592"/>
                  </a:cubicBezTo>
                  <a:cubicBezTo>
                    <a:pt x="6743" y="4313"/>
                    <a:pt x="6219" y="4068"/>
                    <a:pt x="5904" y="3928"/>
                  </a:cubicBezTo>
                  <a:cubicBezTo>
                    <a:pt x="5450" y="3684"/>
                    <a:pt x="4542" y="3230"/>
                    <a:pt x="3599" y="2776"/>
                  </a:cubicBezTo>
                  <a:cubicBezTo>
                    <a:pt x="2621" y="2321"/>
                    <a:pt x="1608" y="1832"/>
                    <a:pt x="944" y="1483"/>
                  </a:cubicBezTo>
                  <a:cubicBezTo>
                    <a:pt x="560" y="1343"/>
                    <a:pt x="280" y="1029"/>
                    <a:pt x="141" y="645"/>
                  </a:cubicBezTo>
                  <a:cubicBezTo>
                    <a:pt x="71" y="435"/>
                    <a:pt x="106" y="226"/>
                    <a:pt x="176" y="51"/>
                  </a:cubicBezTo>
                  <a:cubicBezTo>
                    <a:pt x="211" y="51"/>
                    <a:pt x="211" y="16"/>
                    <a:pt x="176" y="16"/>
                  </a:cubicBezTo>
                  <a:cubicBezTo>
                    <a:pt x="164" y="4"/>
                    <a:pt x="156"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5902207" y="2116805"/>
              <a:ext cx="93666" cy="37136"/>
            </a:xfrm>
            <a:custGeom>
              <a:avLst/>
              <a:gdLst/>
              <a:ahLst/>
              <a:cxnLst/>
              <a:rect l="l" t="t" r="r" b="b"/>
              <a:pathLst>
                <a:path w="5380" h="2133" extrusionOk="0">
                  <a:moveTo>
                    <a:pt x="4934" y="0"/>
                  </a:moveTo>
                  <a:cubicBezTo>
                    <a:pt x="4914" y="0"/>
                    <a:pt x="4890" y="17"/>
                    <a:pt x="4890" y="58"/>
                  </a:cubicBezTo>
                  <a:cubicBezTo>
                    <a:pt x="4890" y="58"/>
                    <a:pt x="5275" y="1665"/>
                    <a:pt x="4646" y="1944"/>
                  </a:cubicBezTo>
                  <a:cubicBezTo>
                    <a:pt x="4425" y="2037"/>
                    <a:pt x="3843" y="2069"/>
                    <a:pt x="3163" y="2069"/>
                  </a:cubicBezTo>
                  <a:cubicBezTo>
                    <a:pt x="1805" y="2069"/>
                    <a:pt x="58" y="1944"/>
                    <a:pt x="35" y="1944"/>
                  </a:cubicBezTo>
                  <a:cubicBezTo>
                    <a:pt x="25" y="1934"/>
                    <a:pt x="18" y="1930"/>
                    <a:pt x="13" y="1930"/>
                  </a:cubicBezTo>
                  <a:cubicBezTo>
                    <a:pt x="0" y="1930"/>
                    <a:pt x="0" y="1955"/>
                    <a:pt x="0" y="1979"/>
                  </a:cubicBezTo>
                  <a:cubicBezTo>
                    <a:pt x="0" y="1979"/>
                    <a:pt x="0" y="2014"/>
                    <a:pt x="35" y="2014"/>
                  </a:cubicBezTo>
                  <a:cubicBezTo>
                    <a:pt x="140" y="2014"/>
                    <a:pt x="1817" y="2119"/>
                    <a:pt x="3144" y="2119"/>
                  </a:cubicBezTo>
                  <a:cubicBezTo>
                    <a:pt x="3275" y="2128"/>
                    <a:pt x="3406" y="2132"/>
                    <a:pt x="3536" y="2132"/>
                  </a:cubicBezTo>
                  <a:cubicBezTo>
                    <a:pt x="3928" y="2132"/>
                    <a:pt x="4314" y="2093"/>
                    <a:pt x="4681" y="2014"/>
                  </a:cubicBezTo>
                  <a:cubicBezTo>
                    <a:pt x="5380" y="1700"/>
                    <a:pt x="4995" y="93"/>
                    <a:pt x="4960" y="23"/>
                  </a:cubicBezTo>
                  <a:cubicBezTo>
                    <a:pt x="4960" y="9"/>
                    <a:pt x="4948" y="0"/>
                    <a:pt x="4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5913750" y="2095756"/>
              <a:ext cx="40774" cy="57940"/>
            </a:xfrm>
            <a:custGeom>
              <a:avLst/>
              <a:gdLst/>
              <a:ahLst/>
              <a:cxnLst/>
              <a:rect l="l" t="t" r="r" b="b"/>
              <a:pathLst>
                <a:path w="2342" h="3328" extrusionOk="0">
                  <a:moveTo>
                    <a:pt x="94" y="0"/>
                  </a:moveTo>
                  <a:cubicBezTo>
                    <a:pt x="85" y="0"/>
                    <a:pt x="77" y="3"/>
                    <a:pt x="71" y="10"/>
                  </a:cubicBezTo>
                  <a:cubicBezTo>
                    <a:pt x="1" y="114"/>
                    <a:pt x="1" y="219"/>
                    <a:pt x="1" y="324"/>
                  </a:cubicBezTo>
                  <a:cubicBezTo>
                    <a:pt x="1" y="813"/>
                    <a:pt x="420" y="1686"/>
                    <a:pt x="2271" y="3328"/>
                  </a:cubicBezTo>
                  <a:lnTo>
                    <a:pt x="2341" y="3328"/>
                  </a:lnTo>
                  <a:cubicBezTo>
                    <a:pt x="2341" y="3328"/>
                    <a:pt x="2341" y="3293"/>
                    <a:pt x="2341" y="3258"/>
                  </a:cubicBezTo>
                  <a:cubicBezTo>
                    <a:pt x="420" y="1581"/>
                    <a:pt x="106" y="708"/>
                    <a:pt x="71" y="324"/>
                  </a:cubicBezTo>
                  <a:cubicBezTo>
                    <a:pt x="71" y="254"/>
                    <a:pt x="71" y="149"/>
                    <a:pt x="141" y="79"/>
                  </a:cubicBezTo>
                  <a:cubicBezTo>
                    <a:pt x="169" y="51"/>
                    <a:pt x="129"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5875448" y="2080853"/>
              <a:ext cx="44413" cy="71642"/>
            </a:xfrm>
            <a:custGeom>
              <a:avLst/>
              <a:gdLst/>
              <a:ahLst/>
              <a:cxnLst/>
              <a:rect l="l" t="t" r="r" b="b"/>
              <a:pathLst>
                <a:path w="2551" h="4115" extrusionOk="0">
                  <a:moveTo>
                    <a:pt x="577" y="1"/>
                  </a:moveTo>
                  <a:cubicBezTo>
                    <a:pt x="568" y="1"/>
                    <a:pt x="559" y="10"/>
                    <a:pt x="559" y="27"/>
                  </a:cubicBezTo>
                  <a:cubicBezTo>
                    <a:pt x="105" y="516"/>
                    <a:pt x="0" y="1250"/>
                    <a:pt x="315" y="1844"/>
                  </a:cubicBezTo>
                  <a:cubicBezTo>
                    <a:pt x="804" y="2857"/>
                    <a:pt x="2445" y="4114"/>
                    <a:pt x="2480" y="4114"/>
                  </a:cubicBezTo>
                  <a:lnTo>
                    <a:pt x="2515" y="4114"/>
                  </a:lnTo>
                  <a:cubicBezTo>
                    <a:pt x="2550" y="4079"/>
                    <a:pt x="2515" y="4079"/>
                    <a:pt x="2515" y="4044"/>
                  </a:cubicBezTo>
                  <a:cubicBezTo>
                    <a:pt x="2480" y="4044"/>
                    <a:pt x="873" y="2822"/>
                    <a:pt x="384" y="1809"/>
                  </a:cubicBezTo>
                  <a:cubicBezTo>
                    <a:pt x="70" y="1250"/>
                    <a:pt x="175" y="551"/>
                    <a:pt x="594" y="62"/>
                  </a:cubicBezTo>
                  <a:cubicBezTo>
                    <a:pt x="629" y="62"/>
                    <a:pt x="629" y="27"/>
                    <a:pt x="594" y="27"/>
                  </a:cubicBezTo>
                  <a:cubicBezTo>
                    <a:pt x="594" y="10"/>
                    <a:pt x="585"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6961580" y="1977926"/>
              <a:ext cx="442144" cy="1089222"/>
            </a:xfrm>
            <a:custGeom>
              <a:avLst/>
              <a:gdLst/>
              <a:ahLst/>
              <a:cxnLst/>
              <a:rect l="l" t="t" r="r" b="b"/>
              <a:pathLst>
                <a:path w="25396" h="62563" extrusionOk="0">
                  <a:moveTo>
                    <a:pt x="24242" y="1"/>
                  </a:moveTo>
                  <a:lnTo>
                    <a:pt x="7511" y="1398"/>
                  </a:lnTo>
                  <a:lnTo>
                    <a:pt x="1" y="62562"/>
                  </a:lnTo>
                  <a:lnTo>
                    <a:pt x="25395" y="61829"/>
                  </a:lnTo>
                  <a:lnTo>
                    <a:pt x="24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7091580" y="1794270"/>
              <a:ext cx="233694" cy="276767"/>
            </a:xfrm>
            <a:custGeom>
              <a:avLst/>
              <a:gdLst/>
              <a:ahLst/>
              <a:cxnLst/>
              <a:rect l="l" t="t" r="r" b="b"/>
              <a:pathLst>
                <a:path w="13423" h="15897" extrusionOk="0">
                  <a:moveTo>
                    <a:pt x="12025" y="1"/>
                  </a:moveTo>
                  <a:lnTo>
                    <a:pt x="2733" y="2691"/>
                  </a:lnTo>
                  <a:cubicBezTo>
                    <a:pt x="2733" y="2691"/>
                    <a:pt x="2698" y="2795"/>
                    <a:pt x="2663" y="2970"/>
                  </a:cubicBezTo>
                  <a:cubicBezTo>
                    <a:pt x="2524" y="3843"/>
                    <a:pt x="2349" y="4682"/>
                    <a:pt x="2139" y="5555"/>
                  </a:cubicBezTo>
                  <a:cubicBezTo>
                    <a:pt x="1930" y="6323"/>
                    <a:pt x="1650" y="7057"/>
                    <a:pt x="1336" y="7301"/>
                  </a:cubicBezTo>
                  <a:cubicBezTo>
                    <a:pt x="1336" y="7301"/>
                    <a:pt x="0" y="15897"/>
                    <a:pt x="5162" y="15897"/>
                  </a:cubicBezTo>
                  <a:cubicBezTo>
                    <a:pt x="5213" y="15897"/>
                    <a:pt x="5265" y="15896"/>
                    <a:pt x="5318" y="15894"/>
                  </a:cubicBezTo>
                  <a:cubicBezTo>
                    <a:pt x="10663" y="15720"/>
                    <a:pt x="13422" y="6777"/>
                    <a:pt x="13422" y="6777"/>
                  </a:cubicBezTo>
                  <a:cubicBezTo>
                    <a:pt x="13422" y="6777"/>
                    <a:pt x="12689" y="3738"/>
                    <a:pt x="12304" y="1678"/>
                  </a:cubicBezTo>
                  <a:cubicBezTo>
                    <a:pt x="12269" y="1573"/>
                    <a:pt x="12269" y="1468"/>
                    <a:pt x="12234" y="1398"/>
                  </a:cubicBezTo>
                  <a:cubicBezTo>
                    <a:pt x="12130" y="804"/>
                    <a:pt x="12060" y="280"/>
                    <a:pt x="1202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7282079" y="1537108"/>
              <a:ext cx="145965" cy="282529"/>
            </a:xfrm>
            <a:custGeom>
              <a:avLst/>
              <a:gdLst/>
              <a:ahLst/>
              <a:cxnLst/>
              <a:rect l="l" t="t" r="r" b="b"/>
              <a:pathLst>
                <a:path w="8384" h="16228" extrusionOk="0">
                  <a:moveTo>
                    <a:pt x="6236" y="0"/>
                  </a:moveTo>
                  <a:cubicBezTo>
                    <a:pt x="5841" y="0"/>
                    <a:pt x="5421" y="115"/>
                    <a:pt x="5065" y="276"/>
                  </a:cubicBezTo>
                  <a:cubicBezTo>
                    <a:pt x="2305" y="1463"/>
                    <a:pt x="699" y="4432"/>
                    <a:pt x="314" y="7401"/>
                  </a:cubicBezTo>
                  <a:cubicBezTo>
                    <a:pt x="0" y="9777"/>
                    <a:pt x="349" y="12222"/>
                    <a:pt x="873" y="14562"/>
                  </a:cubicBezTo>
                  <a:cubicBezTo>
                    <a:pt x="1051" y="15332"/>
                    <a:pt x="1078" y="16227"/>
                    <a:pt x="1784" y="16227"/>
                  </a:cubicBezTo>
                  <a:cubicBezTo>
                    <a:pt x="1911" y="16227"/>
                    <a:pt x="2060" y="16198"/>
                    <a:pt x="2236" y="16134"/>
                  </a:cubicBezTo>
                  <a:cubicBezTo>
                    <a:pt x="3039" y="15855"/>
                    <a:pt x="3842" y="15331"/>
                    <a:pt x="4122" y="14492"/>
                  </a:cubicBezTo>
                  <a:cubicBezTo>
                    <a:pt x="4192" y="14318"/>
                    <a:pt x="4227" y="14108"/>
                    <a:pt x="4296" y="13934"/>
                  </a:cubicBezTo>
                  <a:cubicBezTo>
                    <a:pt x="4506" y="13514"/>
                    <a:pt x="4786" y="13200"/>
                    <a:pt x="5135" y="12921"/>
                  </a:cubicBezTo>
                  <a:cubicBezTo>
                    <a:pt x="5973" y="12292"/>
                    <a:pt x="6951" y="11628"/>
                    <a:pt x="7196" y="10580"/>
                  </a:cubicBezTo>
                  <a:cubicBezTo>
                    <a:pt x="7370" y="9951"/>
                    <a:pt x="7196" y="9288"/>
                    <a:pt x="7266" y="8624"/>
                  </a:cubicBezTo>
                  <a:cubicBezTo>
                    <a:pt x="7440" y="7401"/>
                    <a:pt x="8383" y="6319"/>
                    <a:pt x="8139" y="5131"/>
                  </a:cubicBezTo>
                  <a:cubicBezTo>
                    <a:pt x="8034" y="4502"/>
                    <a:pt x="7615" y="3978"/>
                    <a:pt x="7475" y="3349"/>
                  </a:cubicBezTo>
                  <a:cubicBezTo>
                    <a:pt x="7301" y="2371"/>
                    <a:pt x="7929" y="1149"/>
                    <a:pt x="7231" y="380"/>
                  </a:cubicBezTo>
                  <a:cubicBezTo>
                    <a:pt x="6974" y="106"/>
                    <a:pt x="6616" y="0"/>
                    <a:pt x="6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7009022" y="1440275"/>
              <a:ext cx="119206" cy="291113"/>
            </a:xfrm>
            <a:custGeom>
              <a:avLst/>
              <a:gdLst/>
              <a:ahLst/>
              <a:cxnLst/>
              <a:rect l="l" t="t" r="r" b="b"/>
              <a:pathLst>
                <a:path w="6847" h="16721" extrusionOk="0">
                  <a:moveTo>
                    <a:pt x="4617" y="1"/>
                  </a:moveTo>
                  <a:cubicBezTo>
                    <a:pt x="3157" y="1"/>
                    <a:pt x="1766" y="2144"/>
                    <a:pt x="1642" y="3323"/>
                  </a:cubicBezTo>
                  <a:cubicBezTo>
                    <a:pt x="1537" y="4196"/>
                    <a:pt x="1782" y="5104"/>
                    <a:pt x="1432" y="5907"/>
                  </a:cubicBezTo>
                  <a:cubicBezTo>
                    <a:pt x="1188" y="6466"/>
                    <a:pt x="699" y="6885"/>
                    <a:pt x="419" y="7409"/>
                  </a:cubicBezTo>
                  <a:cubicBezTo>
                    <a:pt x="35" y="8073"/>
                    <a:pt x="0" y="8911"/>
                    <a:pt x="314" y="9610"/>
                  </a:cubicBezTo>
                  <a:cubicBezTo>
                    <a:pt x="524" y="9959"/>
                    <a:pt x="699" y="10309"/>
                    <a:pt x="838" y="10693"/>
                  </a:cubicBezTo>
                  <a:cubicBezTo>
                    <a:pt x="1083" y="11671"/>
                    <a:pt x="349" y="12579"/>
                    <a:pt x="245" y="13557"/>
                  </a:cubicBezTo>
                  <a:cubicBezTo>
                    <a:pt x="105" y="14989"/>
                    <a:pt x="1327" y="16212"/>
                    <a:pt x="2690" y="16631"/>
                  </a:cubicBezTo>
                  <a:cubicBezTo>
                    <a:pt x="2812" y="16692"/>
                    <a:pt x="2948" y="16720"/>
                    <a:pt x="3083" y="16720"/>
                  </a:cubicBezTo>
                  <a:cubicBezTo>
                    <a:pt x="3255" y="16720"/>
                    <a:pt x="3426" y="16675"/>
                    <a:pt x="3563" y="16596"/>
                  </a:cubicBezTo>
                  <a:cubicBezTo>
                    <a:pt x="3703" y="16526"/>
                    <a:pt x="3808" y="16387"/>
                    <a:pt x="3877" y="16212"/>
                  </a:cubicBezTo>
                  <a:cubicBezTo>
                    <a:pt x="4576" y="14780"/>
                    <a:pt x="3982" y="13068"/>
                    <a:pt x="3982" y="11461"/>
                  </a:cubicBezTo>
                  <a:cubicBezTo>
                    <a:pt x="4017" y="9470"/>
                    <a:pt x="4925" y="7584"/>
                    <a:pt x="5554" y="5698"/>
                  </a:cubicBezTo>
                  <a:cubicBezTo>
                    <a:pt x="5938" y="4475"/>
                    <a:pt x="6847" y="808"/>
                    <a:pt x="5170" y="109"/>
                  </a:cubicBezTo>
                  <a:cubicBezTo>
                    <a:pt x="4986" y="35"/>
                    <a:pt x="4801" y="1"/>
                    <a:pt x="4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7052199" y="1444958"/>
              <a:ext cx="304692" cy="449248"/>
            </a:xfrm>
            <a:custGeom>
              <a:avLst/>
              <a:gdLst/>
              <a:ahLst/>
              <a:cxnLst/>
              <a:rect l="l" t="t" r="r" b="b"/>
              <a:pathLst>
                <a:path w="17501" h="25804" extrusionOk="0">
                  <a:moveTo>
                    <a:pt x="8533" y="0"/>
                  </a:moveTo>
                  <a:cubicBezTo>
                    <a:pt x="6785" y="0"/>
                    <a:pt x="1417" y="366"/>
                    <a:pt x="629" y="4800"/>
                  </a:cubicBezTo>
                  <a:cubicBezTo>
                    <a:pt x="315" y="6547"/>
                    <a:pt x="140" y="8328"/>
                    <a:pt x="35" y="10110"/>
                  </a:cubicBezTo>
                  <a:cubicBezTo>
                    <a:pt x="0" y="10738"/>
                    <a:pt x="0" y="11367"/>
                    <a:pt x="0" y="11996"/>
                  </a:cubicBezTo>
                  <a:lnTo>
                    <a:pt x="0" y="12031"/>
                  </a:lnTo>
                  <a:cubicBezTo>
                    <a:pt x="0" y="12310"/>
                    <a:pt x="35" y="12625"/>
                    <a:pt x="35" y="12904"/>
                  </a:cubicBezTo>
                  <a:cubicBezTo>
                    <a:pt x="35" y="13218"/>
                    <a:pt x="70" y="13533"/>
                    <a:pt x="70" y="13847"/>
                  </a:cubicBezTo>
                  <a:cubicBezTo>
                    <a:pt x="105" y="14162"/>
                    <a:pt x="140" y="14511"/>
                    <a:pt x="175" y="14825"/>
                  </a:cubicBezTo>
                  <a:cubicBezTo>
                    <a:pt x="315" y="16642"/>
                    <a:pt x="769" y="18423"/>
                    <a:pt x="1432" y="20100"/>
                  </a:cubicBezTo>
                  <a:cubicBezTo>
                    <a:pt x="1607" y="20519"/>
                    <a:pt x="1782" y="20903"/>
                    <a:pt x="1956" y="21252"/>
                  </a:cubicBezTo>
                  <a:cubicBezTo>
                    <a:pt x="2096" y="21497"/>
                    <a:pt x="2236" y="21742"/>
                    <a:pt x="2341" y="21951"/>
                  </a:cubicBezTo>
                  <a:cubicBezTo>
                    <a:pt x="3738" y="24571"/>
                    <a:pt x="4716" y="25619"/>
                    <a:pt x="7126" y="25793"/>
                  </a:cubicBezTo>
                  <a:cubicBezTo>
                    <a:pt x="7197" y="25800"/>
                    <a:pt x="7272" y="25803"/>
                    <a:pt x="7349" y="25803"/>
                  </a:cubicBezTo>
                  <a:cubicBezTo>
                    <a:pt x="9310" y="25803"/>
                    <a:pt x="13071" y="23689"/>
                    <a:pt x="15020" y="20798"/>
                  </a:cubicBezTo>
                  <a:cubicBezTo>
                    <a:pt x="15579" y="19995"/>
                    <a:pt x="15964" y="19157"/>
                    <a:pt x="16173" y="18214"/>
                  </a:cubicBezTo>
                  <a:cubicBezTo>
                    <a:pt x="16208" y="18109"/>
                    <a:pt x="16243" y="18004"/>
                    <a:pt x="16243" y="17864"/>
                  </a:cubicBezTo>
                  <a:cubicBezTo>
                    <a:pt x="16977" y="13463"/>
                    <a:pt x="17500" y="6512"/>
                    <a:pt x="15684" y="3822"/>
                  </a:cubicBezTo>
                  <a:cubicBezTo>
                    <a:pt x="13868" y="1132"/>
                    <a:pt x="10095" y="15"/>
                    <a:pt x="9082" y="15"/>
                  </a:cubicBezTo>
                  <a:cubicBezTo>
                    <a:pt x="9082" y="15"/>
                    <a:pt x="8878" y="0"/>
                    <a:pt x="853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7081378" y="1685423"/>
              <a:ext cx="22529" cy="21902"/>
            </a:xfrm>
            <a:custGeom>
              <a:avLst/>
              <a:gdLst/>
              <a:ahLst/>
              <a:cxnLst/>
              <a:rect l="l" t="t" r="r" b="b"/>
              <a:pathLst>
                <a:path w="1294" h="1258" extrusionOk="0">
                  <a:moveTo>
                    <a:pt x="665" y="0"/>
                  </a:moveTo>
                  <a:cubicBezTo>
                    <a:pt x="315" y="0"/>
                    <a:pt x="1" y="280"/>
                    <a:pt x="1" y="629"/>
                  </a:cubicBezTo>
                  <a:cubicBezTo>
                    <a:pt x="1" y="978"/>
                    <a:pt x="315" y="1258"/>
                    <a:pt x="665" y="1258"/>
                  </a:cubicBezTo>
                  <a:cubicBezTo>
                    <a:pt x="1014" y="1258"/>
                    <a:pt x="1293" y="978"/>
                    <a:pt x="1293" y="629"/>
                  </a:cubicBezTo>
                  <a:cubicBezTo>
                    <a:pt x="1293" y="280"/>
                    <a:pt x="1014"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7197293" y="1678076"/>
              <a:ext cx="27020" cy="22946"/>
            </a:xfrm>
            <a:custGeom>
              <a:avLst/>
              <a:gdLst/>
              <a:ahLst/>
              <a:cxnLst/>
              <a:rect l="l" t="t" r="r" b="b"/>
              <a:pathLst>
                <a:path w="1552" h="1318" extrusionOk="0">
                  <a:moveTo>
                    <a:pt x="684" y="0"/>
                  </a:moveTo>
                  <a:cubicBezTo>
                    <a:pt x="329" y="0"/>
                    <a:pt x="50" y="269"/>
                    <a:pt x="50" y="632"/>
                  </a:cubicBezTo>
                  <a:cubicBezTo>
                    <a:pt x="0" y="1027"/>
                    <a:pt x="335" y="1318"/>
                    <a:pt x="697" y="1318"/>
                  </a:cubicBezTo>
                  <a:cubicBezTo>
                    <a:pt x="846" y="1318"/>
                    <a:pt x="1000" y="1268"/>
                    <a:pt x="1132" y="1156"/>
                  </a:cubicBezTo>
                  <a:cubicBezTo>
                    <a:pt x="1552" y="772"/>
                    <a:pt x="1342" y="38"/>
                    <a:pt x="748" y="3"/>
                  </a:cubicBezTo>
                  <a:cubicBezTo>
                    <a:pt x="726" y="1"/>
                    <a:pt x="705" y="0"/>
                    <a:pt x="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7124746" y="1672731"/>
              <a:ext cx="26585" cy="108186"/>
            </a:xfrm>
            <a:custGeom>
              <a:avLst/>
              <a:gdLst/>
              <a:ahLst/>
              <a:cxnLst/>
              <a:rect l="l" t="t" r="r" b="b"/>
              <a:pathLst>
                <a:path w="1527" h="6214" extrusionOk="0">
                  <a:moveTo>
                    <a:pt x="83" y="1"/>
                  </a:moveTo>
                  <a:cubicBezTo>
                    <a:pt x="43" y="1"/>
                    <a:pt x="1" y="41"/>
                    <a:pt x="25" y="66"/>
                  </a:cubicBezTo>
                  <a:cubicBezTo>
                    <a:pt x="514" y="904"/>
                    <a:pt x="828" y="1847"/>
                    <a:pt x="968" y="2790"/>
                  </a:cubicBezTo>
                  <a:cubicBezTo>
                    <a:pt x="1143" y="3314"/>
                    <a:pt x="1108" y="3838"/>
                    <a:pt x="863" y="4327"/>
                  </a:cubicBezTo>
                  <a:cubicBezTo>
                    <a:pt x="828" y="4397"/>
                    <a:pt x="793" y="4432"/>
                    <a:pt x="758" y="4467"/>
                  </a:cubicBezTo>
                  <a:cubicBezTo>
                    <a:pt x="689" y="4572"/>
                    <a:pt x="619" y="4641"/>
                    <a:pt x="584" y="4746"/>
                  </a:cubicBezTo>
                  <a:cubicBezTo>
                    <a:pt x="444" y="5061"/>
                    <a:pt x="479" y="5410"/>
                    <a:pt x="689" y="5654"/>
                  </a:cubicBezTo>
                  <a:cubicBezTo>
                    <a:pt x="898" y="5899"/>
                    <a:pt x="1143" y="6074"/>
                    <a:pt x="1457" y="6213"/>
                  </a:cubicBezTo>
                  <a:lnTo>
                    <a:pt x="1492" y="6213"/>
                  </a:lnTo>
                  <a:cubicBezTo>
                    <a:pt x="1492" y="6213"/>
                    <a:pt x="1527" y="6178"/>
                    <a:pt x="1527" y="6178"/>
                  </a:cubicBezTo>
                  <a:cubicBezTo>
                    <a:pt x="1527" y="6144"/>
                    <a:pt x="1527" y="6109"/>
                    <a:pt x="1492" y="6109"/>
                  </a:cubicBezTo>
                  <a:cubicBezTo>
                    <a:pt x="1213" y="6004"/>
                    <a:pt x="968" y="5829"/>
                    <a:pt x="793" y="5585"/>
                  </a:cubicBezTo>
                  <a:cubicBezTo>
                    <a:pt x="584" y="5375"/>
                    <a:pt x="549" y="5061"/>
                    <a:pt x="654" y="4781"/>
                  </a:cubicBezTo>
                  <a:cubicBezTo>
                    <a:pt x="723" y="4711"/>
                    <a:pt x="758" y="4607"/>
                    <a:pt x="828" y="4537"/>
                  </a:cubicBezTo>
                  <a:cubicBezTo>
                    <a:pt x="863" y="4502"/>
                    <a:pt x="898" y="4432"/>
                    <a:pt x="933" y="4397"/>
                  </a:cubicBezTo>
                  <a:cubicBezTo>
                    <a:pt x="1213" y="3908"/>
                    <a:pt x="1247" y="3314"/>
                    <a:pt x="1073" y="2755"/>
                  </a:cubicBezTo>
                  <a:cubicBezTo>
                    <a:pt x="933" y="1812"/>
                    <a:pt x="619" y="869"/>
                    <a:pt x="130" y="31"/>
                  </a:cubicBezTo>
                  <a:cubicBezTo>
                    <a:pt x="119" y="9"/>
                    <a:pt x="101"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7051589" y="1629085"/>
              <a:ext cx="52926" cy="40548"/>
            </a:xfrm>
            <a:custGeom>
              <a:avLst/>
              <a:gdLst/>
              <a:ahLst/>
              <a:cxnLst/>
              <a:rect l="l" t="t" r="r" b="b"/>
              <a:pathLst>
                <a:path w="3040" h="2329" extrusionOk="0">
                  <a:moveTo>
                    <a:pt x="1912" y="1"/>
                  </a:moveTo>
                  <a:cubicBezTo>
                    <a:pt x="1554" y="1"/>
                    <a:pt x="1163" y="132"/>
                    <a:pt x="839" y="197"/>
                  </a:cubicBezTo>
                  <a:cubicBezTo>
                    <a:pt x="559" y="267"/>
                    <a:pt x="315" y="337"/>
                    <a:pt x="35" y="442"/>
                  </a:cubicBezTo>
                  <a:cubicBezTo>
                    <a:pt x="0" y="1105"/>
                    <a:pt x="35" y="1699"/>
                    <a:pt x="35" y="2328"/>
                  </a:cubicBezTo>
                  <a:cubicBezTo>
                    <a:pt x="804" y="2014"/>
                    <a:pt x="1607" y="1804"/>
                    <a:pt x="2410" y="1699"/>
                  </a:cubicBezTo>
                  <a:cubicBezTo>
                    <a:pt x="2655" y="1699"/>
                    <a:pt x="2900" y="1664"/>
                    <a:pt x="3004" y="1490"/>
                  </a:cubicBezTo>
                  <a:cubicBezTo>
                    <a:pt x="3039" y="1350"/>
                    <a:pt x="3039" y="1245"/>
                    <a:pt x="3039" y="1105"/>
                  </a:cubicBezTo>
                  <a:cubicBezTo>
                    <a:pt x="2969" y="756"/>
                    <a:pt x="2795" y="442"/>
                    <a:pt x="2515" y="197"/>
                  </a:cubicBezTo>
                  <a:cubicBezTo>
                    <a:pt x="2342" y="51"/>
                    <a:pt x="213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7176261" y="1618099"/>
              <a:ext cx="104007" cy="45527"/>
            </a:xfrm>
            <a:custGeom>
              <a:avLst/>
              <a:gdLst/>
              <a:ahLst/>
              <a:cxnLst/>
              <a:rect l="l" t="t" r="r" b="b"/>
              <a:pathLst>
                <a:path w="5974" h="2615" extrusionOk="0">
                  <a:moveTo>
                    <a:pt x="1948" y="0"/>
                  </a:moveTo>
                  <a:cubicBezTo>
                    <a:pt x="1776" y="0"/>
                    <a:pt x="1614" y="9"/>
                    <a:pt x="1467" y="25"/>
                  </a:cubicBezTo>
                  <a:cubicBezTo>
                    <a:pt x="1083" y="60"/>
                    <a:pt x="734" y="199"/>
                    <a:pt x="419" y="409"/>
                  </a:cubicBezTo>
                  <a:cubicBezTo>
                    <a:pt x="105" y="619"/>
                    <a:pt x="0" y="1038"/>
                    <a:pt x="140" y="1352"/>
                  </a:cubicBezTo>
                  <a:cubicBezTo>
                    <a:pt x="280" y="1597"/>
                    <a:pt x="524" y="1771"/>
                    <a:pt x="803" y="1841"/>
                  </a:cubicBezTo>
                  <a:cubicBezTo>
                    <a:pt x="1083" y="1911"/>
                    <a:pt x="1397" y="1946"/>
                    <a:pt x="1677" y="1946"/>
                  </a:cubicBezTo>
                  <a:cubicBezTo>
                    <a:pt x="2620" y="2051"/>
                    <a:pt x="3563" y="2260"/>
                    <a:pt x="4506" y="2505"/>
                  </a:cubicBezTo>
                  <a:cubicBezTo>
                    <a:pt x="4675" y="2580"/>
                    <a:pt x="4863" y="2615"/>
                    <a:pt x="5050" y="2615"/>
                  </a:cubicBezTo>
                  <a:cubicBezTo>
                    <a:pt x="5212" y="2615"/>
                    <a:pt x="5373" y="2588"/>
                    <a:pt x="5519" y="2540"/>
                  </a:cubicBezTo>
                  <a:cubicBezTo>
                    <a:pt x="5868" y="2295"/>
                    <a:pt x="5973" y="1806"/>
                    <a:pt x="5729" y="1457"/>
                  </a:cubicBezTo>
                  <a:cubicBezTo>
                    <a:pt x="5143" y="470"/>
                    <a:pt x="3249" y="0"/>
                    <a:pt x="1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7131866" y="1782257"/>
              <a:ext cx="73592" cy="26742"/>
            </a:xfrm>
            <a:custGeom>
              <a:avLst/>
              <a:gdLst/>
              <a:ahLst/>
              <a:cxnLst/>
              <a:rect l="l" t="t" r="r" b="b"/>
              <a:pathLst>
                <a:path w="4227" h="1536" extrusionOk="0">
                  <a:moveTo>
                    <a:pt x="4174" y="1"/>
                  </a:moveTo>
                  <a:cubicBezTo>
                    <a:pt x="4157" y="1"/>
                    <a:pt x="4139" y="10"/>
                    <a:pt x="4122" y="27"/>
                  </a:cubicBezTo>
                  <a:cubicBezTo>
                    <a:pt x="3312" y="1181"/>
                    <a:pt x="2092" y="1431"/>
                    <a:pt x="1209" y="1431"/>
                  </a:cubicBezTo>
                  <a:cubicBezTo>
                    <a:pt x="568" y="1431"/>
                    <a:pt x="105" y="1299"/>
                    <a:pt x="105" y="1285"/>
                  </a:cubicBezTo>
                  <a:cubicBezTo>
                    <a:pt x="35" y="1285"/>
                    <a:pt x="0" y="1389"/>
                    <a:pt x="70" y="1389"/>
                  </a:cubicBezTo>
                  <a:cubicBezTo>
                    <a:pt x="454" y="1494"/>
                    <a:pt x="838" y="1529"/>
                    <a:pt x="1223" y="1529"/>
                  </a:cubicBezTo>
                  <a:cubicBezTo>
                    <a:pt x="1289" y="1533"/>
                    <a:pt x="1356" y="1535"/>
                    <a:pt x="1422" y="1535"/>
                  </a:cubicBezTo>
                  <a:cubicBezTo>
                    <a:pt x="2535" y="1535"/>
                    <a:pt x="3567" y="987"/>
                    <a:pt x="4227" y="97"/>
                  </a:cubicBezTo>
                  <a:cubicBezTo>
                    <a:pt x="4227" y="62"/>
                    <a:pt x="4227" y="27"/>
                    <a:pt x="4227" y="27"/>
                  </a:cubicBezTo>
                  <a:cubicBezTo>
                    <a:pt x="4209" y="10"/>
                    <a:pt x="4192" y="1"/>
                    <a:pt x="4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7163483" y="1813734"/>
              <a:ext cx="34681" cy="12796"/>
            </a:xfrm>
            <a:custGeom>
              <a:avLst/>
              <a:gdLst/>
              <a:ahLst/>
              <a:cxnLst/>
              <a:rect l="l" t="t" r="r" b="b"/>
              <a:pathLst>
                <a:path w="1992" h="735" extrusionOk="0">
                  <a:moveTo>
                    <a:pt x="1957" y="1"/>
                  </a:moveTo>
                  <a:cubicBezTo>
                    <a:pt x="1433" y="455"/>
                    <a:pt x="734" y="664"/>
                    <a:pt x="35" y="664"/>
                  </a:cubicBezTo>
                  <a:cubicBezTo>
                    <a:pt x="35" y="664"/>
                    <a:pt x="35" y="699"/>
                    <a:pt x="35" y="699"/>
                  </a:cubicBezTo>
                  <a:cubicBezTo>
                    <a:pt x="1" y="699"/>
                    <a:pt x="35" y="734"/>
                    <a:pt x="35" y="734"/>
                  </a:cubicBezTo>
                  <a:lnTo>
                    <a:pt x="140" y="734"/>
                  </a:lnTo>
                  <a:cubicBezTo>
                    <a:pt x="804" y="699"/>
                    <a:pt x="1468" y="490"/>
                    <a:pt x="1992" y="70"/>
                  </a:cubicBezTo>
                  <a:cubicBezTo>
                    <a:pt x="1992" y="36"/>
                    <a:pt x="1992" y="36"/>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7092328" y="1379654"/>
              <a:ext cx="333280" cy="313902"/>
            </a:xfrm>
            <a:custGeom>
              <a:avLst/>
              <a:gdLst/>
              <a:ahLst/>
              <a:cxnLst/>
              <a:rect l="l" t="t" r="r" b="b"/>
              <a:pathLst>
                <a:path w="19143" h="18030" extrusionOk="0">
                  <a:moveTo>
                    <a:pt x="3997" y="1"/>
                  </a:moveTo>
                  <a:cubicBezTo>
                    <a:pt x="3640" y="1"/>
                    <a:pt x="3285" y="49"/>
                    <a:pt x="2935" y="168"/>
                  </a:cubicBezTo>
                  <a:cubicBezTo>
                    <a:pt x="1503" y="692"/>
                    <a:pt x="175" y="2683"/>
                    <a:pt x="36" y="4220"/>
                  </a:cubicBezTo>
                  <a:cubicBezTo>
                    <a:pt x="1" y="5023"/>
                    <a:pt x="210" y="5861"/>
                    <a:pt x="594" y="6560"/>
                  </a:cubicBezTo>
                  <a:cubicBezTo>
                    <a:pt x="1153" y="7608"/>
                    <a:pt x="1992" y="7713"/>
                    <a:pt x="3075" y="7713"/>
                  </a:cubicBezTo>
                  <a:cubicBezTo>
                    <a:pt x="3130" y="7711"/>
                    <a:pt x="3186" y="7710"/>
                    <a:pt x="3242" y="7710"/>
                  </a:cubicBezTo>
                  <a:cubicBezTo>
                    <a:pt x="4101" y="7710"/>
                    <a:pt x="4993" y="7967"/>
                    <a:pt x="5485" y="8656"/>
                  </a:cubicBezTo>
                  <a:cubicBezTo>
                    <a:pt x="5729" y="9180"/>
                    <a:pt x="5904" y="9739"/>
                    <a:pt x="6009" y="10333"/>
                  </a:cubicBezTo>
                  <a:cubicBezTo>
                    <a:pt x="6280" y="11453"/>
                    <a:pt x="7179" y="12606"/>
                    <a:pt x="8319" y="12606"/>
                  </a:cubicBezTo>
                  <a:cubicBezTo>
                    <a:pt x="8352" y="12606"/>
                    <a:pt x="8385" y="12605"/>
                    <a:pt x="8419" y="12603"/>
                  </a:cubicBezTo>
                  <a:cubicBezTo>
                    <a:pt x="9050" y="12540"/>
                    <a:pt x="9625" y="12134"/>
                    <a:pt x="10245" y="12134"/>
                  </a:cubicBezTo>
                  <a:cubicBezTo>
                    <a:pt x="10311" y="12134"/>
                    <a:pt x="10378" y="12139"/>
                    <a:pt x="10445" y="12149"/>
                  </a:cubicBezTo>
                  <a:cubicBezTo>
                    <a:pt x="11213" y="12254"/>
                    <a:pt x="11702" y="12987"/>
                    <a:pt x="11877" y="13721"/>
                  </a:cubicBezTo>
                  <a:cubicBezTo>
                    <a:pt x="12052" y="14454"/>
                    <a:pt x="12017" y="15223"/>
                    <a:pt x="12226" y="15956"/>
                  </a:cubicBezTo>
                  <a:cubicBezTo>
                    <a:pt x="12401" y="16690"/>
                    <a:pt x="12925" y="17424"/>
                    <a:pt x="13659" y="17528"/>
                  </a:cubicBezTo>
                  <a:cubicBezTo>
                    <a:pt x="13703" y="17533"/>
                    <a:pt x="13748" y="17535"/>
                    <a:pt x="13792" y="17535"/>
                  </a:cubicBezTo>
                  <a:cubicBezTo>
                    <a:pt x="14300" y="17535"/>
                    <a:pt x="14821" y="17271"/>
                    <a:pt x="15304" y="17271"/>
                  </a:cubicBezTo>
                  <a:cubicBezTo>
                    <a:pt x="15446" y="17271"/>
                    <a:pt x="15585" y="17294"/>
                    <a:pt x="15719" y="17354"/>
                  </a:cubicBezTo>
                  <a:cubicBezTo>
                    <a:pt x="16139" y="17528"/>
                    <a:pt x="16383" y="17947"/>
                    <a:pt x="16802" y="18017"/>
                  </a:cubicBezTo>
                  <a:cubicBezTo>
                    <a:pt x="16849" y="18026"/>
                    <a:pt x="16895" y="18029"/>
                    <a:pt x="16939" y="18029"/>
                  </a:cubicBezTo>
                  <a:cubicBezTo>
                    <a:pt x="17466" y="18029"/>
                    <a:pt x="17872" y="17487"/>
                    <a:pt x="18130" y="17004"/>
                  </a:cubicBezTo>
                  <a:cubicBezTo>
                    <a:pt x="18374" y="16585"/>
                    <a:pt x="18549" y="16131"/>
                    <a:pt x="18619" y="15642"/>
                  </a:cubicBezTo>
                  <a:cubicBezTo>
                    <a:pt x="18584" y="15153"/>
                    <a:pt x="18549" y="14629"/>
                    <a:pt x="18444" y="14140"/>
                  </a:cubicBezTo>
                  <a:cubicBezTo>
                    <a:pt x="18479" y="13511"/>
                    <a:pt x="18584" y="12882"/>
                    <a:pt x="18793" y="12289"/>
                  </a:cubicBezTo>
                  <a:cubicBezTo>
                    <a:pt x="19073" y="11206"/>
                    <a:pt x="19143" y="10053"/>
                    <a:pt x="18968" y="8935"/>
                  </a:cubicBezTo>
                  <a:cubicBezTo>
                    <a:pt x="18828" y="7887"/>
                    <a:pt x="18339" y="6909"/>
                    <a:pt x="17536" y="6176"/>
                  </a:cubicBezTo>
                  <a:cubicBezTo>
                    <a:pt x="17047" y="5792"/>
                    <a:pt x="16418" y="5547"/>
                    <a:pt x="15929" y="5128"/>
                  </a:cubicBezTo>
                  <a:cubicBezTo>
                    <a:pt x="15475" y="4639"/>
                    <a:pt x="15126" y="4080"/>
                    <a:pt x="14846" y="3451"/>
                  </a:cubicBezTo>
                  <a:cubicBezTo>
                    <a:pt x="14078" y="1984"/>
                    <a:pt x="12820" y="482"/>
                    <a:pt x="11144" y="412"/>
                  </a:cubicBezTo>
                  <a:cubicBezTo>
                    <a:pt x="11101" y="410"/>
                    <a:pt x="11059" y="409"/>
                    <a:pt x="11017" y="409"/>
                  </a:cubicBezTo>
                  <a:cubicBezTo>
                    <a:pt x="10256" y="409"/>
                    <a:pt x="9493" y="695"/>
                    <a:pt x="8698" y="761"/>
                  </a:cubicBezTo>
                  <a:cubicBezTo>
                    <a:pt x="8602" y="768"/>
                    <a:pt x="8505" y="772"/>
                    <a:pt x="8409" y="772"/>
                  </a:cubicBezTo>
                  <a:cubicBezTo>
                    <a:pt x="6920" y="772"/>
                    <a:pt x="5434" y="1"/>
                    <a:pt x="3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7068007" y="1429933"/>
              <a:ext cx="206779" cy="172864"/>
            </a:xfrm>
            <a:custGeom>
              <a:avLst/>
              <a:gdLst/>
              <a:ahLst/>
              <a:cxnLst/>
              <a:rect l="l" t="t" r="r" b="b"/>
              <a:pathLst>
                <a:path w="11877" h="9929" extrusionOk="0">
                  <a:moveTo>
                    <a:pt x="5324" y="0"/>
                  </a:moveTo>
                  <a:cubicBezTo>
                    <a:pt x="3081" y="0"/>
                    <a:pt x="32" y="959"/>
                    <a:pt x="0" y="3427"/>
                  </a:cubicBezTo>
                  <a:cubicBezTo>
                    <a:pt x="0" y="4126"/>
                    <a:pt x="280" y="4825"/>
                    <a:pt x="804" y="5314"/>
                  </a:cubicBezTo>
                  <a:cubicBezTo>
                    <a:pt x="2131" y="6432"/>
                    <a:pt x="4472" y="5558"/>
                    <a:pt x="5694" y="6781"/>
                  </a:cubicBezTo>
                  <a:cubicBezTo>
                    <a:pt x="6393" y="7445"/>
                    <a:pt x="6498" y="8492"/>
                    <a:pt x="7126" y="9191"/>
                  </a:cubicBezTo>
                  <a:cubicBezTo>
                    <a:pt x="7554" y="9672"/>
                    <a:pt x="8145" y="9928"/>
                    <a:pt x="8759" y="9928"/>
                  </a:cubicBezTo>
                  <a:cubicBezTo>
                    <a:pt x="8947" y="9928"/>
                    <a:pt x="9138" y="9904"/>
                    <a:pt x="9327" y="9855"/>
                  </a:cubicBezTo>
                  <a:cubicBezTo>
                    <a:pt x="10200" y="9540"/>
                    <a:pt x="10899" y="8842"/>
                    <a:pt x="11213" y="7934"/>
                  </a:cubicBezTo>
                  <a:cubicBezTo>
                    <a:pt x="11877" y="6222"/>
                    <a:pt x="11667" y="4266"/>
                    <a:pt x="10619" y="2729"/>
                  </a:cubicBezTo>
                  <a:cubicBezTo>
                    <a:pt x="9571" y="1227"/>
                    <a:pt x="7895" y="249"/>
                    <a:pt x="6078" y="39"/>
                  </a:cubicBezTo>
                  <a:cubicBezTo>
                    <a:pt x="5842" y="13"/>
                    <a:pt x="5589" y="0"/>
                    <a:pt x="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7305791" y="1600759"/>
              <a:ext cx="51708" cy="97444"/>
            </a:xfrm>
            <a:custGeom>
              <a:avLst/>
              <a:gdLst/>
              <a:ahLst/>
              <a:cxnLst/>
              <a:rect l="l" t="t" r="r" b="b"/>
              <a:pathLst>
                <a:path w="2970" h="5597" extrusionOk="0">
                  <a:moveTo>
                    <a:pt x="1531" y="1"/>
                  </a:moveTo>
                  <a:cubicBezTo>
                    <a:pt x="1267" y="1"/>
                    <a:pt x="1007" y="63"/>
                    <a:pt x="769" y="182"/>
                  </a:cubicBezTo>
                  <a:cubicBezTo>
                    <a:pt x="0" y="637"/>
                    <a:pt x="105" y="1335"/>
                    <a:pt x="105" y="2104"/>
                  </a:cubicBezTo>
                  <a:cubicBezTo>
                    <a:pt x="105" y="3117"/>
                    <a:pt x="175" y="4130"/>
                    <a:pt x="315" y="5143"/>
                  </a:cubicBezTo>
                  <a:cubicBezTo>
                    <a:pt x="350" y="5352"/>
                    <a:pt x="454" y="5597"/>
                    <a:pt x="664" y="5597"/>
                  </a:cubicBezTo>
                  <a:cubicBezTo>
                    <a:pt x="804" y="5562"/>
                    <a:pt x="909" y="5492"/>
                    <a:pt x="943" y="5387"/>
                  </a:cubicBezTo>
                  <a:cubicBezTo>
                    <a:pt x="1293" y="4828"/>
                    <a:pt x="1363" y="4130"/>
                    <a:pt x="1607" y="3501"/>
                  </a:cubicBezTo>
                  <a:cubicBezTo>
                    <a:pt x="1782" y="3012"/>
                    <a:pt x="2026" y="2558"/>
                    <a:pt x="2341" y="2139"/>
                  </a:cubicBezTo>
                  <a:cubicBezTo>
                    <a:pt x="2620" y="1719"/>
                    <a:pt x="2969" y="1195"/>
                    <a:pt x="2795" y="706"/>
                  </a:cubicBezTo>
                  <a:cubicBezTo>
                    <a:pt x="2655" y="427"/>
                    <a:pt x="2411" y="182"/>
                    <a:pt x="2131" y="113"/>
                  </a:cubicBezTo>
                  <a:cubicBezTo>
                    <a:pt x="1935" y="37"/>
                    <a:pt x="1732"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7321912" y="1633420"/>
              <a:ext cx="89714" cy="121609"/>
            </a:xfrm>
            <a:custGeom>
              <a:avLst/>
              <a:gdLst/>
              <a:ahLst/>
              <a:cxnLst/>
              <a:rect l="l" t="t" r="r" b="b"/>
              <a:pathLst>
                <a:path w="5153" h="6985" extrusionOk="0">
                  <a:moveTo>
                    <a:pt x="2437" y="1"/>
                  </a:moveTo>
                  <a:cubicBezTo>
                    <a:pt x="1007" y="1"/>
                    <a:pt x="0" y="1896"/>
                    <a:pt x="192" y="2184"/>
                  </a:cubicBezTo>
                  <a:lnTo>
                    <a:pt x="541" y="6934"/>
                  </a:lnTo>
                  <a:cubicBezTo>
                    <a:pt x="541" y="6934"/>
                    <a:pt x="646" y="6984"/>
                    <a:pt x="879" y="6984"/>
                  </a:cubicBezTo>
                  <a:cubicBezTo>
                    <a:pt x="1264" y="6984"/>
                    <a:pt x="2000" y="6849"/>
                    <a:pt x="3196" y="6131"/>
                  </a:cubicBezTo>
                  <a:cubicBezTo>
                    <a:pt x="5152" y="4943"/>
                    <a:pt x="4489" y="507"/>
                    <a:pt x="2847" y="53"/>
                  </a:cubicBezTo>
                  <a:cubicBezTo>
                    <a:pt x="2707" y="17"/>
                    <a:pt x="2570" y="1"/>
                    <a:pt x="243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7330722" y="1649541"/>
              <a:ext cx="60221" cy="89418"/>
            </a:xfrm>
            <a:custGeom>
              <a:avLst/>
              <a:gdLst/>
              <a:ahLst/>
              <a:cxnLst/>
              <a:rect l="l" t="t" r="r" b="b"/>
              <a:pathLst>
                <a:path w="3459" h="5136" extrusionOk="0">
                  <a:moveTo>
                    <a:pt x="1782" y="0"/>
                  </a:moveTo>
                  <a:cubicBezTo>
                    <a:pt x="1529" y="0"/>
                    <a:pt x="1275" y="70"/>
                    <a:pt x="1048" y="210"/>
                  </a:cubicBezTo>
                  <a:cubicBezTo>
                    <a:pt x="420" y="629"/>
                    <a:pt x="0" y="1328"/>
                    <a:pt x="0" y="2096"/>
                  </a:cubicBezTo>
                  <a:cubicBezTo>
                    <a:pt x="0" y="2131"/>
                    <a:pt x="0" y="2166"/>
                    <a:pt x="35" y="2166"/>
                  </a:cubicBezTo>
                  <a:cubicBezTo>
                    <a:pt x="70" y="2166"/>
                    <a:pt x="105" y="2131"/>
                    <a:pt x="105" y="2096"/>
                  </a:cubicBezTo>
                  <a:cubicBezTo>
                    <a:pt x="105" y="1363"/>
                    <a:pt x="489" y="699"/>
                    <a:pt x="1118" y="315"/>
                  </a:cubicBezTo>
                  <a:cubicBezTo>
                    <a:pt x="1343" y="184"/>
                    <a:pt x="1587" y="113"/>
                    <a:pt x="1830" y="113"/>
                  </a:cubicBezTo>
                  <a:cubicBezTo>
                    <a:pt x="2041" y="113"/>
                    <a:pt x="2251" y="166"/>
                    <a:pt x="2446" y="280"/>
                  </a:cubicBezTo>
                  <a:cubicBezTo>
                    <a:pt x="2795" y="489"/>
                    <a:pt x="3039" y="804"/>
                    <a:pt x="3109" y="1188"/>
                  </a:cubicBezTo>
                  <a:cubicBezTo>
                    <a:pt x="3354" y="1922"/>
                    <a:pt x="3319" y="2725"/>
                    <a:pt x="3074" y="3493"/>
                  </a:cubicBezTo>
                  <a:cubicBezTo>
                    <a:pt x="2865" y="4017"/>
                    <a:pt x="2061" y="4926"/>
                    <a:pt x="1293" y="5030"/>
                  </a:cubicBezTo>
                  <a:cubicBezTo>
                    <a:pt x="1239" y="5042"/>
                    <a:pt x="1184" y="5048"/>
                    <a:pt x="1129" y="5048"/>
                  </a:cubicBezTo>
                  <a:cubicBezTo>
                    <a:pt x="863" y="5048"/>
                    <a:pt x="593" y="4913"/>
                    <a:pt x="420" y="4681"/>
                  </a:cubicBezTo>
                  <a:cubicBezTo>
                    <a:pt x="420" y="4646"/>
                    <a:pt x="385" y="4646"/>
                    <a:pt x="350" y="4646"/>
                  </a:cubicBezTo>
                  <a:cubicBezTo>
                    <a:pt x="315" y="4681"/>
                    <a:pt x="315" y="4716"/>
                    <a:pt x="350" y="4716"/>
                  </a:cubicBezTo>
                  <a:cubicBezTo>
                    <a:pt x="524" y="4995"/>
                    <a:pt x="839" y="5135"/>
                    <a:pt x="1153" y="5135"/>
                  </a:cubicBezTo>
                  <a:lnTo>
                    <a:pt x="1328" y="5135"/>
                  </a:lnTo>
                  <a:cubicBezTo>
                    <a:pt x="2131" y="4995"/>
                    <a:pt x="2935" y="4087"/>
                    <a:pt x="3144" y="3528"/>
                  </a:cubicBezTo>
                  <a:cubicBezTo>
                    <a:pt x="3424" y="2760"/>
                    <a:pt x="3459" y="1922"/>
                    <a:pt x="3214" y="1153"/>
                  </a:cubicBezTo>
                  <a:cubicBezTo>
                    <a:pt x="3109" y="734"/>
                    <a:pt x="2865" y="385"/>
                    <a:pt x="2515" y="210"/>
                  </a:cubicBezTo>
                  <a:cubicBezTo>
                    <a:pt x="2288" y="70"/>
                    <a:pt x="2035"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7338626" y="1649541"/>
              <a:ext cx="23730" cy="89418"/>
            </a:xfrm>
            <a:custGeom>
              <a:avLst/>
              <a:gdLst/>
              <a:ahLst/>
              <a:cxnLst/>
              <a:rect l="l" t="t" r="r" b="b"/>
              <a:pathLst>
                <a:path w="1363" h="5136" extrusionOk="0">
                  <a:moveTo>
                    <a:pt x="1328" y="0"/>
                  </a:moveTo>
                  <a:cubicBezTo>
                    <a:pt x="1328" y="0"/>
                    <a:pt x="1293" y="0"/>
                    <a:pt x="1258" y="35"/>
                  </a:cubicBezTo>
                  <a:cubicBezTo>
                    <a:pt x="1258" y="70"/>
                    <a:pt x="1" y="2969"/>
                    <a:pt x="559" y="5100"/>
                  </a:cubicBezTo>
                  <a:cubicBezTo>
                    <a:pt x="559" y="5135"/>
                    <a:pt x="594" y="5135"/>
                    <a:pt x="594" y="5135"/>
                  </a:cubicBezTo>
                  <a:lnTo>
                    <a:pt x="629" y="5135"/>
                  </a:lnTo>
                  <a:cubicBezTo>
                    <a:pt x="664" y="5135"/>
                    <a:pt x="664" y="5100"/>
                    <a:pt x="664" y="5065"/>
                  </a:cubicBezTo>
                  <a:cubicBezTo>
                    <a:pt x="105" y="2969"/>
                    <a:pt x="1363" y="105"/>
                    <a:pt x="1363" y="70"/>
                  </a:cubicBezTo>
                  <a:cubicBezTo>
                    <a:pt x="1363" y="70"/>
                    <a:pt x="1363" y="35"/>
                    <a:pt x="1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6847250" y="1948138"/>
              <a:ext cx="265781" cy="1266786"/>
            </a:xfrm>
            <a:custGeom>
              <a:avLst/>
              <a:gdLst/>
              <a:ahLst/>
              <a:cxnLst/>
              <a:rect l="l" t="t" r="r" b="b"/>
              <a:pathLst>
                <a:path w="15266" h="72762" extrusionOk="0">
                  <a:moveTo>
                    <a:pt x="15265" y="0"/>
                  </a:moveTo>
                  <a:lnTo>
                    <a:pt x="15265" y="0"/>
                  </a:lnTo>
                  <a:cubicBezTo>
                    <a:pt x="15265" y="1"/>
                    <a:pt x="7406" y="3703"/>
                    <a:pt x="5729" y="4471"/>
                  </a:cubicBezTo>
                  <a:cubicBezTo>
                    <a:pt x="3878" y="5345"/>
                    <a:pt x="3284" y="30670"/>
                    <a:pt x="2446" y="42546"/>
                  </a:cubicBezTo>
                  <a:cubicBezTo>
                    <a:pt x="1572" y="54457"/>
                    <a:pt x="1" y="67207"/>
                    <a:pt x="1" y="67207"/>
                  </a:cubicBezTo>
                  <a:cubicBezTo>
                    <a:pt x="3389" y="67452"/>
                    <a:pt x="9397" y="72761"/>
                    <a:pt x="9397" y="72761"/>
                  </a:cubicBezTo>
                  <a:cubicBezTo>
                    <a:pt x="10934" y="62876"/>
                    <a:pt x="11947" y="52921"/>
                    <a:pt x="12436" y="42930"/>
                  </a:cubicBezTo>
                  <a:cubicBezTo>
                    <a:pt x="13065" y="27386"/>
                    <a:pt x="15265" y="1"/>
                    <a:pt x="152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7218829" y="1908600"/>
              <a:ext cx="401388" cy="1319086"/>
            </a:xfrm>
            <a:custGeom>
              <a:avLst/>
              <a:gdLst/>
              <a:ahLst/>
              <a:cxnLst/>
              <a:rect l="l" t="t" r="r" b="b"/>
              <a:pathLst>
                <a:path w="23055" h="75766" extrusionOk="0">
                  <a:moveTo>
                    <a:pt x="9187" y="1"/>
                  </a:moveTo>
                  <a:lnTo>
                    <a:pt x="2131" y="4926"/>
                  </a:lnTo>
                  <a:cubicBezTo>
                    <a:pt x="2131" y="4926"/>
                    <a:pt x="3423" y="6812"/>
                    <a:pt x="3284" y="10270"/>
                  </a:cubicBezTo>
                  <a:cubicBezTo>
                    <a:pt x="3179" y="13764"/>
                    <a:pt x="2026" y="34792"/>
                    <a:pt x="1572" y="46110"/>
                  </a:cubicBezTo>
                  <a:cubicBezTo>
                    <a:pt x="1118" y="57462"/>
                    <a:pt x="0" y="75766"/>
                    <a:pt x="0" y="75766"/>
                  </a:cubicBezTo>
                  <a:cubicBezTo>
                    <a:pt x="0" y="75766"/>
                    <a:pt x="14042" y="71434"/>
                    <a:pt x="23054" y="71155"/>
                  </a:cubicBezTo>
                  <a:cubicBezTo>
                    <a:pt x="23054" y="71155"/>
                    <a:pt x="22461" y="12960"/>
                    <a:pt x="22007" y="10515"/>
                  </a:cubicBezTo>
                  <a:cubicBezTo>
                    <a:pt x="21518" y="8035"/>
                    <a:pt x="9187" y="1"/>
                    <a:pt x="9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7246197" y="1856910"/>
              <a:ext cx="161164" cy="239631"/>
            </a:xfrm>
            <a:custGeom>
              <a:avLst/>
              <a:gdLst/>
              <a:ahLst/>
              <a:cxnLst/>
              <a:rect l="l" t="t" r="r" b="b"/>
              <a:pathLst>
                <a:path w="9257" h="13764" extrusionOk="0">
                  <a:moveTo>
                    <a:pt x="3808" y="1"/>
                  </a:moveTo>
                  <a:cubicBezTo>
                    <a:pt x="3773" y="1433"/>
                    <a:pt x="3353" y="2865"/>
                    <a:pt x="2620" y="4157"/>
                  </a:cubicBezTo>
                  <a:cubicBezTo>
                    <a:pt x="1886" y="5450"/>
                    <a:pt x="908" y="6463"/>
                    <a:pt x="0" y="7651"/>
                  </a:cubicBezTo>
                  <a:cubicBezTo>
                    <a:pt x="1" y="7650"/>
                    <a:pt x="2" y="7649"/>
                    <a:pt x="3" y="7649"/>
                  </a:cubicBezTo>
                  <a:cubicBezTo>
                    <a:pt x="124" y="7649"/>
                    <a:pt x="2692" y="10902"/>
                    <a:pt x="2899" y="11214"/>
                  </a:cubicBezTo>
                  <a:cubicBezTo>
                    <a:pt x="3074" y="11458"/>
                    <a:pt x="4576" y="13519"/>
                    <a:pt x="4436" y="13763"/>
                  </a:cubicBezTo>
                  <a:cubicBezTo>
                    <a:pt x="5344" y="12471"/>
                    <a:pt x="5938" y="10864"/>
                    <a:pt x="6637" y="9432"/>
                  </a:cubicBezTo>
                  <a:cubicBezTo>
                    <a:pt x="7405" y="7895"/>
                    <a:pt x="8174" y="6393"/>
                    <a:pt x="8942" y="4856"/>
                  </a:cubicBezTo>
                  <a:cubicBezTo>
                    <a:pt x="9257" y="4192"/>
                    <a:pt x="8768" y="4018"/>
                    <a:pt x="8349" y="3599"/>
                  </a:cubicBezTo>
                  <a:cubicBezTo>
                    <a:pt x="7720" y="3005"/>
                    <a:pt x="7056" y="2481"/>
                    <a:pt x="6392" y="1957"/>
                  </a:cubicBezTo>
                  <a:cubicBezTo>
                    <a:pt x="6113" y="1712"/>
                    <a:pt x="3808" y="315"/>
                    <a:pt x="38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7052808" y="1890964"/>
              <a:ext cx="84543" cy="218948"/>
            </a:xfrm>
            <a:custGeom>
              <a:avLst/>
              <a:gdLst/>
              <a:ahLst/>
              <a:cxnLst/>
              <a:rect l="l" t="t" r="r" b="b"/>
              <a:pathLst>
                <a:path w="4856" h="12576" extrusionOk="0">
                  <a:moveTo>
                    <a:pt x="4366" y="1"/>
                  </a:moveTo>
                  <a:lnTo>
                    <a:pt x="4366" y="1"/>
                  </a:lnTo>
                  <a:cubicBezTo>
                    <a:pt x="4366" y="1"/>
                    <a:pt x="1712" y="2691"/>
                    <a:pt x="873" y="4507"/>
                  </a:cubicBezTo>
                  <a:cubicBezTo>
                    <a:pt x="0" y="6323"/>
                    <a:pt x="2760" y="12576"/>
                    <a:pt x="2760" y="12576"/>
                  </a:cubicBezTo>
                  <a:lnTo>
                    <a:pt x="4855" y="5939"/>
                  </a:lnTo>
                  <a:cubicBezTo>
                    <a:pt x="3388" y="2621"/>
                    <a:pt x="4366" y="1"/>
                    <a:pt x="4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6614932" y="2015027"/>
              <a:ext cx="361257" cy="389061"/>
            </a:xfrm>
            <a:custGeom>
              <a:avLst/>
              <a:gdLst/>
              <a:ahLst/>
              <a:cxnLst/>
              <a:rect l="l" t="t" r="r" b="b"/>
              <a:pathLst>
                <a:path w="20750" h="22347" extrusionOk="0">
                  <a:moveTo>
                    <a:pt x="20750" y="1"/>
                  </a:moveTo>
                  <a:cubicBezTo>
                    <a:pt x="20749" y="1"/>
                    <a:pt x="4682" y="6288"/>
                    <a:pt x="1957" y="7022"/>
                  </a:cubicBezTo>
                  <a:cubicBezTo>
                    <a:pt x="1" y="7546"/>
                    <a:pt x="1224" y="21728"/>
                    <a:pt x="2062" y="22077"/>
                  </a:cubicBezTo>
                  <a:cubicBezTo>
                    <a:pt x="2547" y="22299"/>
                    <a:pt x="7716" y="22346"/>
                    <a:pt x="11982" y="22346"/>
                  </a:cubicBezTo>
                  <a:cubicBezTo>
                    <a:pt x="15085" y="22346"/>
                    <a:pt x="17711" y="22322"/>
                    <a:pt x="17711" y="22322"/>
                  </a:cubicBezTo>
                  <a:lnTo>
                    <a:pt x="20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6293842" y="2115377"/>
              <a:ext cx="384778" cy="284166"/>
            </a:xfrm>
            <a:custGeom>
              <a:avLst/>
              <a:gdLst/>
              <a:ahLst/>
              <a:cxnLst/>
              <a:rect l="l" t="t" r="r" b="b"/>
              <a:pathLst>
                <a:path w="22101" h="16322" extrusionOk="0">
                  <a:moveTo>
                    <a:pt x="1922" y="0"/>
                  </a:moveTo>
                  <a:lnTo>
                    <a:pt x="1" y="10934"/>
                  </a:lnTo>
                  <a:lnTo>
                    <a:pt x="20505" y="16313"/>
                  </a:lnTo>
                  <a:cubicBezTo>
                    <a:pt x="20527" y="16319"/>
                    <a:pt x="20548" y="16321"/>
                    <a:pt x="20569" y="16321"/>
                  </a:cubicBezTo>
                  <a:cubicBezTo>
                    <a:pt x="22100" y="16321"/>
                    <a:pt x="20400" y="1258"/>
                    <a:pt x="20400" y="1258"/>
                  </a:cubicBezTo>
                  <a:lnTo>
                    <a:pt x="19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7245744" y="1935115"/>
              <a:ext cx="174396" cy="162035"/>
            </a:xfrm>
            <a:custGeom>
              <a:avLst/>
              <a:gdLst/>
              <a:ahLst/>
              <a:cxnLst/>
              <a:rect l="l" t="t" r="r" b="b"/>
              <a:pathLst>
                <a:path w="10017" h="9307" extrusionOk="0">
                  <a:moveTo>
                    <a:pt x="9961" y="0"/>
                  </a:moveTo>
                  <a:cubicBezTo>
                    <a:pt x="9952" y="0"/>
                    <a:pt x="9946" y="5"/>
                    <a:pt x="9946" y="15"/>
                  </a:cubicBezTo>
                  <a:cubicBezTo>
                    <a:pt x="8584" y="3333"/>
                    <a:pt x="6733" y="6442"/>
                    <a:pt x="4462" y="9202"/>
                  </a:cubicBezTo>
                  <a:cubicBezTo>
                    <a:pt x="3310" y="6861"/>
                    <a:pt x="96" y="3159"/>
                    <a:pt x="61" y="3124"/>
                  </a:cubicBezTo>
                  <a:cubicBezTo>
                    <a:pt x="52" y="3114"/>
                    <a:pt x="42" y="3110"/>
                    <a:pt x="34" y="3110"/>
                  </a:cubicBezTo>
                  <a:cubicBezTo>
                    <a:pt x="12" y="3110"/>
                    <a:pt x="1" y="3142"/>
                    <a:pt x="26" y="3193"/>
                  </a:cubicBezTo>
                  <a:cubicBezTo>
                    <a:pt x="61" y="3228"/>
                    <a:pt x="3275" y="6931"/>
                    <a:pt x="4427" y="9271"/>
                  </a:cubicBezTo>
                  <a:cubicBezTo>
                    <a:pt x="4427" y="9306"/>
                    <a:pt x="4427" y="9306"/>
                    <a:pt x="4427" y="9306"/>
                  </a:cubicBezTo>
                  <a:lnTo>
                    <a:pt x="4462" y="9306"/>
                  </a:lnTo>
                  <a:cubicBezTo>
                    <a:pt x="4462" y="9306"/>
                    <a:pt x="4462" y="9306"/>
                    <a:pt x="4462" y="9271"/>
                  </a:cubicBezTo>
                  <a:cubicBezTo>
                    <a:pt x="6803" y="6512"/>
                    <a:pt x="8654" y="3403"/>
                    <a:pt x="10016" y="50"/>
                  </a:cubicBezTo>
                  <a:cubicBezTo>
                    <a:pt x="10016" y="25"/>
                    <a:pt x="9981" y="0"/>
                    <a:pt x="9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7257740" y="2037538"/>
              <a:ext cx="28605" cy="1179214"/>
            </a:xfrm>
            <a:custGeom>
              <a:avLst/>
              <a:gdLst/>
              <a:ahLst/>
              <a:cxnLst/>
              <a:rect l="l" t="t" r="r" b="b"/>
              <a:pathLst>
                <a:path w="1643" h="67732" extrusionOk="0">
                  <a:moveTo>
                    <a:pt x="1573" y="0"/>
                  </a:moveTo>
                  <a:cubicBezTo>
                    <a:pt x="1573" y="0"/>
                    <a:pt x="1538" y="0"/>
                    <a:pt x="1538" y="35"/>
                  </a:cubicBezTo>
                  <a:cubicBezTo>
                    <a:pt x="1538" y="384"/>
                    <a:pt x="630" y="36398"/>
                    <a:pt x="664" y="43908"/>
                  </a:cubicBezTo>
                  <a:cubicBezTo>
                    <a:pt x="664" y="51418"/>
                    <a:pt x="1" y="67521"/>
                    <a:pt x="1" y="67696"/>
                  </a:cubicBezTo>
                  <a:cubicBezTo>
                    <a:pt x="1" y="67731"/>
                    <a:pt x="1" y="67731"/>
                    <a:pt x="36" y="67731"/>
                  </a:cubicBezTo>
                  <a:cubicBezTo>
                    <a:pt x="71" y="67731"/>
                    <a:pt x="71" y="67731"/>
                    <a:pt x="71" y="67696"/>
                  </a:cubicBezTo>
                  <a:cubicBezTo>
                    <a:pt x="71" y="67556"/>
                    <a:pt x="734" y="51418"/>
                    <a:pt x="734" y="43908"/>
                  </a:cubicBezTo>
                  <a:cubicBezTo>
                    <a:pt x="699" y="36398"/>
                    <a:pt x="1608" y="384"/>
                    <a:pt x="1643" y="35"/>
                  </a:cubicBezTo>
                  <a:cubicBezTo>
                    <a:pt x="1643" y="0"/>
                    <a:pt x="1608" y="0"/>
                    <a:pt x="1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6647785" y="2136652"/>
              <a:ext cx="82106" cy="121661"/>
            </a:xfrm>
            <a:custGeom>
              <a:avLst/>
              <a:gdLst/>
              <a:ahLst/>
              <a:cxnLst/>
              <a:rect l="l" t="t" r="r" b="b"/>
              <a:pathLst>
                <a:path w="4716" h="6988" extrusionOk="0">
                  <a:moveTo>
                    <a:pt x="70" y="1"/>
                  </a:moveTo>
                  <a:cubicBezTo>
                    <a:pt x="70" y="1"/>
                    <a:pt x="35" y="1"/>
                    <a:pt x="35" y="36"/>
                  </a:cubicBezTo>
                  <a:cubicBezTo>
                    <a:pt x="0" y="36"/>
                    <a:pt x="0" y="71"/>
                    <a:pt x="35" y="71"/>
                  </a:cubicBezTo>
                  <a:cubicBezTo>
                    <a:pt x="70" y="106"/>
                    <a:pt x="2969" y="1573"/>
                    <a:pt x="4646" y="6952"/>
                  </a:cubicBezTo>
                  <a:cubicBezTo>
                    <a:pt x="4646" y="6987"/>
                    <a:pt x="4646" y="6987"/>
                    <a:pt x="4681" y="6987"/>
                  </a:cubicBezTo>
                  <a:cubicBezTo>
                    <a:pt x="4681" y="6987"/>
                    <a:pt x="4716" y="6952"/>
                    <a:pt x="4716" y="6917"/>
                  </a:cubicBezTo>
                  <a:cubicBezTo>
                    <a:pt x="3004" y="1538"/>
                    <a:pt x="105" y="36"/>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7058884" y="1968804"/>
              <a:ext cx="79686" cy="119224"/>
            </a:xfrm>
            <a:custGeom>
              <a:avLst/>
              <a:gdLst/>
              <a:ahLst/>
              <a:cxnLst/>
              <a:rect l="l" t="t" r="r" b="b"/>
              <a:pathLst>
                <a:path w="4577" h="6848" extrusionOk="0">
                  <a:moveTo>
                    <a:pt x="524" y="1"/>
                  </a:moveTo>
                  <a:cubicBezTo>
                    <a:pt x="489" y="1"/>
                    <a:pt x="489" y="1"/>
                    <a:pt x="489" y="36"/>
                  </a:cubicBezTo>
                  <a:cubicBezTo>
                    <a:pt x="0" y="2726"/>
                    <a:pt x="455" y="6778"/>
                    <a:pt x="489" y="6812"/>
                  </a:cubicBezTo>
                  <a:cubicBezTo>
                    <a:pt x="489" y="6847"/>
                    <a:pt x="489" y="6847"/>
                    <a:pt x="524" y="6847"/>
                  </a:cubicBezTo>
                  <a:lnTo>
                    <a:pt x="559" y="6847"/>
                  </a:lnTo>
                  <a:cubicBezTo>
                    <a:pt x="944" y="5834"/>
                    <a:pt x="4506" y="1538"/>
                    <a:pt x="4541" y="1468"/>
                  </a:cubicBezTo>
                  <a:cubicBezTo>
                    <a:pt x="4576" y="1468"/>
                    <a:pt x="4541" y="1433"/>
                    <a:pt x="4541" y="1433"/>
                  </a:cubicBezTo>
                  <a:cubicBezTo>
                    <a:pt x="4524" y="1416"/>
                    <a:pt x="4515" y="1407"/>
                    <a:pt x="4506" y="1407"/>
                  </a:cubicBezTo>
                  <a:cubicBezTo>
                    <a:pt x="4498" y="1407"/>
                    <a:pt x="4489" y="1416"/>
                    <a:pt x="4472" y="1433"/>
                  </a:cubicBezTo>
                  <a:cubicBezTo>
                    <a:pt x="4332" y="1608"/>
                    <a:pt x="1153" y="5485"/>
                    <a:pt x="524" y="6673"/>
                  </a:cubicBezTo>
                  <a:cubicBezTo>
                    <a:pt x="455" y="5939"/>
                    <a:pt x="140" y="2446"/>
                    <a:pt x="559" y="36"/>
                  </a:cubicBezTo>
                  <a:cubicBezTo>
                    <a:pt x="559" y="36"/>
                    <a:pt x="559"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6846640" y="2233956"/>
              <a:ext cx="69344" cy="884881"/>
            </a:xfrm>
            <a:custGeom>
              <a:avLst/>
              <a:gdLst/>
              <a:ahLst/>
              <a:cxnLst/>
              <a:rect l="l" t="t" r="r" b="b"/>
              <a:pathLst>
                <a:path w="3983" h="50826" extrusionOk="0">
                  <a:moveTo>
                    <a:pt x="3913" y="1"/>
                  </a:moveTo>
                  <a:cubicBezTo>
                    <a:pt x="3913" y="1"/>
                    <a:pt x="3878" y="1"/>
                    <a:pt x="3878" y="36"/>
                  </a:cubicBezTo>
                  <a:cubicBezTo>
                    <a:pt x="3878" y="36"/>
                    <a:pt x="2970" y="16663"/>
                    <a:pt x="2551" y="24557"/>
                  </a:cubicBezTo>
                  <a:cubicBezTo>
                    <a:pt x="2096" y="32347"/>
                    <a:pt x="36" y="50581"/>
                    <a:pt x="1" y="50755"/>
                  </a:cubicBezTo>
                  <a:cubicBezTo>
                    <a:pt x="1" y="50790"/>
                    <a:pt x="1" y="50825"/>
                    <a:pt x="36" y="50825"/>
                  </a:cubicBezTo>
                  <a:cubicBezTo>
                    <a:pt x="70" y="50825"/>
                    <a:pt x="70" y="50790"/>
                    <a:pt x="70" y="50790"/>
                  </a:cubicBezTo>
                  <a:cubicBezTo>
                    <a:pt x="105" y="50616"/>
                    <a:pt x="2201" y="32382"/>
                    <a:pt x="2620" y="24557"/>
                  </a:cubicBezTo>
                  <a:cubicBezTo>
                    <a:pt x="3040" y="16698"/>
                    <a:pt x="3983" y="36"/>
                    <a:pt x="3983" y="36"/>
                  </a:cubicBezTo>
                  <a:cubicBezTo>
                    <a:pt x="3983" y="36"/>
                    <a:pt x="3948" y="1"/>
                    <a:pt x="3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1"/>
            <p:cNvSpPr/>
            <p:nvPr/>
          </p:nvSpPr>
          <p:spPr>
            <a:xfrm>
              <a:off x="6889817" y="2257076"/>
              <a:ext cx="17654" cy="132595"/>
            </a:xfrm>
            <a:custGeom>
              <a:avLst/>
              <a:gdLst/>
              <a:ahLst/>
              <a:cxnLst/>
              <a:rect l="l" t="t" r="r" b="b"/>
              <a:pathLst>
                <a:path w="1014" h="7616" extrusionOk="0">
                  <a:moveTo>
                    <a:pt x="36" y="0"/>
                  </a:moveTo>
                  <a:cubicBezTo>
                    <a:pt x="36" y="0"/>
                    <a:pt x="1" y="0"/>
                    <a:pt x="1" y="35"/>
                  </a:cubicBezTo>
                  <a:lnTo>
                    <a:pt x="909" y="7580"/>
                  </a:lnTo>
                  <a:cubicBezTo>
                    <a:pt x="909" y="7580"/>
                    <a:pt x="944" y="7615"/>
                    <a:pt x="944" y="7615"/>
                  </a:cubicBezTo>
                  <a:lnTo>
                    <a:pt x="979" y="7615"/>
                  </a:lnTo>
                  <a:cubicBezTo>
                    <a:pt x="979" y="7615"/>
                    <a:pt x="1014" y="7580"/>
                    <a:pt x="1014" y="7580"/>
                  </a:cubicBezTo>
                  <a:lnTo>
                    <a:pt x="105" y="35"/>
                  </a:lnTo>
                  <a:cubicBezTo>
                    <a:pt x="71" y="0"/>
                    <a:pt x="7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1"/>
            <p:cNvSpPr/>
            <p:nvPr/>
          </p:nvSpPr>
          <p:spPr>
            <a:xfrm>
              <a:off x="6921451" y="2005295"/>
              <a:ext cx="69953" cy="141717"/>
            </a:xfrm>
            <a:custGeom>
              <a:avLst/>
              <a:gdLst/>
              <a:ahLst/>
              <a:cxnLst/>
              <a:rect l="l" t="t" r="r" b="b"/>
              <a:pathLst>
                <a:path w="4018" h="8140" extrusionOk="0">
                  <a:moveTo>
                    <a:pt x="3912" y="1"/>
                  </a:moveTo>
                  <a:cubicBezTo>
                    <a:pt x="3912" y="71"/>
                    <a:pt x="734" y="3878"/>
                    <a:pt x="0" y="8105"/>
                  </a:cubicBezTo>
                  <a:cubicBezTo>
                    <a:pt x="0" y="8105"/>
                    <a:pt x="35" y="8140"/>
                    <a:pt x="35" y="8140"/>
                  </a:cubicBezTo>
                  <a:cubicBezTo>
                    <a:pt x="70" y="8140"/>
                    <a:pt x="70" y="8105"/>
                    <a:pt x="105" y="8105"/>
                  </a:cubicBezTo>
                  <a:cubicBezTo>
                    <a:pt x="838" y="3913"/>
                    <a:pt x="3947" y="106"/>
                    <a:pt x="3982" y="71"/>
                  </a:cubicBezTo>
                  <a:cubicBezTo>
                    <a:pt x="4017" y="36"/>
                    <a:pt x="4017" y="36"/>
                    <a:pt x="3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1"/>
            <p:cNvSpPr/>
            <p:nvPr/>
          </p:nvSpPr>
          <p:spPr>
            <a:xfrm>
              <a:off x="6993806" y="2033882"/>
              <a:ext cx="111929" cy="1168263"/>
            </a:xfrm>
            <a:custGeom>
              <a:avLst/>
              <a:gdLst/>
              <a:ahLst/>
              <a:cxnLst/>
              <a:rect l="l" t="t" r="r" b="b"/>
              <a:pathLst>
                <a:path w="6429" h="67103" extrusionOk="0">
                  <a:moveTo>
                    <a:pt x="6393" y="1"/>
                  </a:moveTo>
                  <a:cubicBezTo>
                    <a:pt x="6358" y="1"/>
                    <a:pt x="6358" y="1"/>
                    <a:pt x="6358" y="36"/>
                  </a:cubicBezTo>
                  <a:cubicBezTo>
                    <a:pt x="6323" y="70"/>
                    <a:pt x="5380" y="3983"/>
                    <a:pt x="5310" y="5205"/>
                  </a:cubicBezTo>
                  <a:cubicBezTo>
                    <a:pt x="5275" y="5694"/>
                    <a:pt x="769" y="62143"/>
                    <a:pt x="1" y="67068"/>
                  </a:cubicBezTo>
                  <a:cubicBezTo>
                    <a:pt x="1" y="67068"/>
                    <a:pt x="1" y="67103"/>
                    <a:pt x="36" y="67103"/>
                  </a:cubicBezTo>
                  <a:cubicBezTo>
                    <a:pt x="71" y="67103"/>
                    <a:pt x="71" y="67068"/>
                    <a:pt x="71" y="67068"/>
                  </a:cubicBezTo>
                  <a:cubicBezTo>
                    <a:pt x="839" y="62143"/>
                    <a:pt x="5345" y="5694"/>
                    <a:pt x="5380" y="5240"/>
                  </a:cubicBezTo>
                  <a:cubicBezTo>
                    <a:pt x="5450" y="3983"/>
                    <a:pt x="6428" y="105"/>
                    <a:pt x="6428" y="36"/>
                  </a:cubicBezTo>
                  <a:cubicBezTo>
                    <a:pt x="6428" y="36"/>
                    <a:pt x="6428" y="1"/>
                    <a:pt x="6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1"/>
            <p:cNvSpPr/>
            <p:nvPr/>
          </p:nvSpPr>
          <p:spPr>
            <a:xfrm>
              <a:off x="7095375" y="2424315"/>
              <a:ext cx="51098" cy="74811"/>
            </a:xfrm>
            <a:custGeom>
              <a:avLst/>
              <a:gdLst/>
              <a:ahLst/>
              <a:cxnLst/>
              <a:rect l="l" t="t" r="r" b="b"/>
              <a:pathLst>
                <a:path w="2935" h="4297" extrusionOk="0">
                  <a:moveTo>
                    <a:pt x="1153" y="0"/>
                  </a:moveTo>
                  <a:lnTo>
                    <a:pt x="0" y="175"/>
                  </a:lnTo>
                  <a:cubicBezTo>
                    <a:pt x="70" y="280"/>
                    <a:pt x="1642" y="4297"/>
                    <a:pt x="1642" y="4297"/>
                  </a:cubicBezTo>
                  <a:lnTo>
                    <a:pt x="2934" y="3773"/>
                  </a:lnTo>
                  <a:lnTo>
                    <a:pt x="115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1"/>
            <p:cNvSpPr/>
            <p:nvPr/>
          </p:nvSpPr>
          <p:spPr>
            <a:xfrm>
              <a:off x="7558774" y="2760604"/>
              <a:ext cx="394093" cy="1669393"/>
            </a:xfrm>
            <a:custGeom>
              <a:avLst/>
              <a:gdLst/>
              <a:ahLst/>
              <a:cxnLst/>
              <a:rect l="l" t="t" r="r" b="b"/>
              <a:pathLst>
                <a:path w="22636" h="95887" extrusionOk="0">
                  <a:moveTo>
                    <a:pt x="22636" y="1"/>
                  </a:moveTo>
                  <a:lnTo>
                    <a:pt x="1293" y="1608"/>
                  </a:lnTo>
                  <a:cubicBezTo>
                    <a:pt x="1293" y="1608"/>
                    <a:pt x="315" y="48310"/>
                    <a:pt x="140" y="60955"/>
                  </a:cubicBezTo>
                  <a:cubicBezTo>
                    <a:pt x="0" y="73565"/>
                    <a:pt x="1293" y="95886"/>
                    <a:pt x="1293" y="95886"/>
                  </a:cubicBezTo>
                  <a:lnTo>
                    <a:pt x="9222" y="95886"/>
                  </a:lnTo>
                  <a:lnTo>
                    <a:pt x="18619" y="39263"/>
                  </a:lnTo>
                  <a:lnTo>
                    <a:pt x="22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1"/>
            <p:cNvSpPr/>
            <p:nvPr/>
          </p:nvSpPr>
          <p:spPr>
            <a:xfrm>
              <a:off x="7741821" y="2752700"/>
              <a:ext cx="422680" cy="1677297"/>
            </a:xfrm>
            <a:custGeom>
              <a:avLst/>
              <a:gdLst/>
              <a:ahLst/>
              <a:cxnLst/>
              <a:rect l="l" t="t" r="r" b="b"/>
              <a:pathLst>
                <a:path w="24278" h="96341" extrusionOk="0">
                  <a:moveTo>
                    <a:pt x="22880" y="1"/>
                  </a:moveTo>
                  <a:lnTo>
                    <a:pt x="1" y="1608"/>
                  </a:lnTo>
                  <a:cubicBezTo>
                    <a:pt x="1" y="1608"/>
                    <a:pt x="3424" y="27142"/>
                    <a:pt x="3424" y="32906"/>
                  </a:cubicBezTo>
                  <a:cubicBezTo>
                    <a:pt x="3424" y="39857"/>
                    <a:pt x="9537" y="96340"/>
                    <a:pt x="9537" y="96340"/>
                  </a:cubicBezTo>
                  <a:lnTo>
                    <a:pt x="18933" y="96340"/>
                  </a:lnTo>
                  <a:cubicBezTo>
                    <a:pt x="18933" y="96340"/>
                    <a:pt x="23299" y="55261"/>
                    <a:pt x="23788" y="37272"/>
                  </a:cubicBezTo>
                  <a:cubicBezTo>
                    <a:pt x="24277" y="19318"/>
                    <a:pt x="22880" y="1"/>
                    <a:pt x="22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1"/>
            <p:cNvSpPr/>
            <p:nvPr/>
          </p:nvSpPr>
          <p:spPr>
            <a:xfrm>
              <a:off x="7580658" y="2831149"/>
              <a:ext cx="526078" cy="3064"/>
            </a:xfrm>
            <a:custGeom>
              <a:avLst/>
              <a:gdLst/>
              <a:ahLst/>
              <a:cxnLst/>
              <a:rect l="l" t="t" r="r" b="b"/>
              <a:pathLst>
                <a:path w="30217" h="176" extrusionOk="0">
                  <a:moveTo>
                    <a:pt x="106" y="1"/>
                  </a:moveTo>
                  <a:cubicBezTo>
                    <a:pt x="1" y="1"/>
                    <a:pt x="1" y="176"/>
                    <a:pt x="106" y="176"/>
                  </a:cubicBezTo>
                  <a:lnTo>
                    <a:pt x="30111" y="176"/>
                  </a:lnTo>
                  <a:cubicBezTo>
                    <a:pt x="30216" y="176"/>
                    <a:pt x="30216" y="1"/>
                    <a:pt x="30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1"/>
            <p:cNvSpPr/>
            <p:nvPr/>
          </p:nvSpPr>
          <p:spPr>
            <a:xfrm>
              <a:off x="7751205" y="3016756"/>
              <a:ext cx="158483" cy="1415050"/>
            </a:xfrm>
            <a:custGeom>
              <a:avLst/>
              <a:gdLst/>
              <a:ahLst/>
              <a:cxnLst/>
              <a:rect l="l" t="t" r="r" b="b"/>
              <a:pathLst>
                <a:path w="9103" h="81278" extrusionOk="0">
                  <a:moveTo>
                    <a:pt x="103" y="0"/>
                  </a:moveTo>
                  <a:cubicBezTo>
                    <a:pt x="51" y="0"/>
                    <a:pt x="0" y="38"/>
                    <a:pt x="21" y="99"/>
                  </a:cubicBezTo>
                  <a:lnTo>
                    <a:pt x="2675" y="7050"/>
                  </a:lnTo>
                  <a:lnTo>
                    <a:pt x="4806" y="41736"/>
                  </a:lnTo>
                  <a:lnTo>
                    <a:pt x="8928" y="81208"/>
                  </a:lnTo>
                  <a:cubicBezTo>
                    <a:pt x="8928" y="81243"/>
                    <a:pt x="8963" y="81278"/>
                    <a:pt x="8998" y="81278"/>
                  </a:cubicBezTo>
                  <a:lnTo>
                    <a:pt x="9033" y="81278"/>
                  </a:lnTo>
                  <a:cubicBezTo>
                    <a:pt x="9068" y="81243"/>
                    <a:pt x="9103" y="81208"/>
                    <a:pt x="9103" y="81173"/>
                  </a:cubicBezTo>
                  <a:lnTo>
                    <a:pt x="4981" y="41736"/>
                  </a:lnTo>
                  <a:lnTo>
                    <a:pt x="2850" y="7015"/>
                  </a:lnTo>
                  <a:lnTo>
                    <a:pt x="195" y="64"/>
                  </a:lnTo>
                  <a:cubicBezTo>
                    <a:pt x="181" y="20"/>
                    <a:pt x="141"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8053806" y="3165488"/>
              <a:ext cx="61440" cy="1266316"/>
            </a:xfrm>
            <a:custGeom>
              <a:avLst/>
              <a:gdLst/>
              <a:ahLst/>
              <a:cxnLst/>
              <a:rect l="l" t="t" r="r" b="b"/>
              <a:pathLst>
                <a:path w="3529" h="72735" extrusionOk="0">
                  <a:moveTo>
                    <a:pt x="3441" y="0"/>
                  </a:moveTo>
                  <a:cubicBezTo>
                    <a:pt x="3397" y="0"/>
                    <a:pt x="3353" y="26"/>
                    <a:pt x="3353" y="79"/>
                  </a:cubicBezTo>
                  <a:cubicBezTo>
                    <a:pt x="3353" y="742"/>
                    <a:pt x="838" y="67845"/>
                    <a:pt x="0" y="72630"/>
                  </a:cubicBezTo>
                  <a:cubicBezTo>
                    <a:pt x="0" y="72665"/>
                    <a:pt x="35" y="72700"/>
                    <a:pt x="70" y="72735"/>
                  </a:cubicBezTo>
                  <a:cubicBezTo>
                    <a:pt x="105" y="72735"/>
                    <a:pt x="140" y="72700"/>
                    <a:pt x="175" y="72665"/>
                  </a:cubicBezTo>
                  <a:cubicBezTo>
                    <a:pt x="1013" y="67845"/>
                    <a:pt x="3493" y="742"/>
                    <a:pt x="3528" y="79"/>
                  </a:cubicBezTo>
                  <a:cubicBezTo>
                    <a:pt x="3528" y="26"/>
                    <a:pt x="348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7688912" y="3408895"/>
              <a:ext cx="128347" cy="1022907"/>
            </a:xfrm>
            <a:custGeom>
              <a:avLst/>
              <a:gdLst/>
              <a:ahLst/>
              <a:cxnLst/>
              <a:rect l="l" t="t" r="r" b="b"/>
              <a:pathLst>
                <a:path w="7372" h="58754" extrusionOk="0">
                  <a:moveTo>
                    <a:pt x="7301" y="0"/>
                  </a:moveTo>
                  <a:cubicBezTo>
                    <a:pt x="7266" y="0"/>
                    <a:pt x="7231" y="35"/>
                    <a:pt x="7231" y="70"/>
                  </a:cubicBezTo>
                  <a:lnTo>
                    <a:pt x="1" y="58649"/>
                  </a:lnTo>
                  <a:cubicBezTo>
                    <a:pt x="1" y="58684"/>
                    <a:pt x="1" y="58719"/>
                    <a:pt x="71" y="58754"/>
                  </a:cubicBezTo>
                  <a:cubicBezTo>
                    <a:pt x="105" y="58754"/>
                    <a:pt x="140" y="58719"/>
                    <a:pt x="140" y="58684"/>
                  </a:cubicBezTo>
                  <a:lnTo>
                    <a:pt x="7371" y="70"/>
                  </a:lnTo>
                  <a:cubicBezTo>
                    <a:pt x="7371" y="35"/>
                    <a:pt x="7336" y="0"/>
                    <a:pt x="7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7721138" y="2786615"/>
              <a:ext cx="3064" cy="47599"/>
            </a:xfrm>
            <a:custGeom>
              <a:avLst/>
              <a:gdLst/>
              <a:ahLst/>
              <a:cxnLst/>
              <a:rect l="l" t="t" r="r" b="b"/>
              <a:pathLst>
                <a:path w="176" h="2734" extrusionOk="0">
                  <a:moveTo>
                    <a:pt x="88" y="0"/>
                  </a:moveTo>
                  <a:cubicBezTo>
                    <a:pt x="45" y="0"/>
                    <a:pt x="1" y="26"/>
                    <a:pt x="1" y="79"/>
                  </a:cubicBezTo>
                  <a:lnTo>
                    <a:pt x="1" y="2629"/>
                  </a:lnTo>
                  <a:cubicBezTo>
                    <a:pt x="1" y="2699"/>
                    <a:pt x="36" y="2734"/>
                    <a:pt x="106" y="2734"/>
                  </a:cubicBezTo>
                  <a:cubicBezTo>
                    <a:pt x="141" y="2734"/>
                    <a:pt x="176" y="2699"/>
                    <a:pt x="176" y="2629"/>
                  </a:cubicBezTo>
                  <a:lnTo>
                    <a:pt x="176" y="79"/>
                  </a:lnTo>
                  <a:cubicBezTo>
                    <a:pt x="176" y="26"/>
                    <a:pt x="132"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7737573" y="2798314"/>
              <a:ext cx="28587" cy="24444"/>
            </a:xfrm>
            <a:custGeom>
              <a:avLst/>
              <a:gdLst/>
              <a:ahLst/>
              <a:cxnLst/>
              <a:rect l="l" t="t" r="r" b="b"/>
              <a:pathLst>
                <a:path w="1642" h="1404" extrusionOk="0">
                  <a:moveTo>
                    <a:pt x="943" y="1"/>
                  </a:moveTo>
                  <a:cubicBezTo>
                    <a:pt x="314" y="1"/>
                    <a:pt x="0" y="769"/>
                    <a:pt x="419" y="1188"/>
                  </a:cubicBezTo>
                  <a:cubicBezTo>
                    <a:pt x="568" y="1337"/>
                    <a:pt x="750" y="1403"/>
                    <a:pt x="928" y="1403"/>
                  </a:cubicBezTo>
                  <a:cubicBezTo>
                    <a:pt x="1294" y="1403"/>
                    <a:pt x="1642" y="1122"/>
                    <a:pt x="1642" y="699"/>
                  </a:cubicBezTo>
                  <a:cubicBezTo>
                    <a:pt x="1642" y="315"/>
                    <a:pt x="1327" y="1"/>
                    <a:pt x="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7947379" y="4429967"/>
              <a:ext cx="100961" cy="80278"/>
            </a:xfrm>
            <a:custGeom>
              <a:avLst/>
              <a:gdLst/>
              <a:ahLst/>
              <a:cxnLst/>
              <a:rect l="l" t="t" r="r" b="b"/>
              <a:pathLst>
                <a:path w="5799" h="4611" extrusionOk="0">
                  <a:moveTo>
                    <a:pt x="0" y="0"/>
                  </a:moveTo>
                  <a:lnTo>
                    <a:pt x="0"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1"/>
            <p:cNvSpPr/>
            <p:nvPr/>
          </p:nvSpPr>
          <p:spPr>
            <a:xfrm>
              <a:off x="7699863" y="4510226"/>
              <a:ext cx="372800" cy="250321"/>
            </a:xfrm>
            <a:custGeom>
              <a:avLst/>
              <a:gdLst/>
              <a:ahLst/>
              <a:cxnLst/>
              <a:rect l="l" t="t" r="r" b="b"/>
              <a:pathLst>
                <a:path w="21413" h="14378" extrusionOk="0">
                  <a:moveTo>
                    <a:pt x="14182" y="1"/>
                  </a:moveTo>
                  <a:cubicBezTo>
                    <a:pt x="14182" y="1"/>
                    <a:pt x="13658" y="2341"/>
                    <a:pt x="12366" y="3634"/>
                  </a:cubicBezTo>
                  <a:cubicBezTo>
                    <a:pt x="12296" y="3669"/>
                    <a:pt x="12226" y="3738"/>
                    <a:pt x="12191" y="3773"/>
                  </a:cubicBezTo>
                  <a:cubicBezTo>
                    <a:pt x="12156" y="3808"/>
                    <a:pt x="12156" y="3808"/>
                    <a:pt x="12121" y="3808"/>
                  </a:cubicBezTo>
                  <a:cubicBezTo>
                    <a:pt x="11947" y="3983"/>
                    <a:pt x="11562" y="4228"/>
                    <a:pt x="11108" y="4577"/>
                  </a:cubicBezTo>
                  <a:cubicBezTo>
                    <a:pt x="11039" y="4612"/>
                    <a:pt x="10969" y="4647"/>
                    <a:pt x="10899" y="4717"/>
                  </a:cubicBezTo>
                  <a:cubicBezTo>
                    <a:pt x="10619" y="4891"/>
                    <a:pt x="10340" y="5066"/>
                    <a:pt x="10026" y="5275"/>
                  </a:cubicBezTo>
                  <a:cubicBezTo>
                    <a:pt x="9956" y="5345"/>
                    <a:pt x="9886" y="5380"/>
                    <a:pt x="9816" y="5450"/>
                  </a:cubicBezTo>
                  <a:cubicBezTo>
                    <a:pt x="8558" y="6254"/>
                    <a:pt x="6987" y="7267"/>
                    <a:pt x="5485" y="8245"/>
                  </a:cubicBezTo>
                  <a:cubicBezTo>
                    <a:pt x="5415" y="8314"/>
                    <a:pt x="5380" y="8349"/>
                    <a:pt x="5310" y="8384"/>
                  </a:cubicBezTo>
                  <a:cubicBezTo>
                    <a:pt x="5275" y="8384"/>
                    <a:pt x="5275" y="8419"/>
                    <a:pt x="5275" y="8419"/>
                  </a:cubicBezTo>
                  <a:cubicBezTo>
                    <a:pt x="2900" y="9956"/>
                    <a:pt x="839" y="11423"/>
                    <a:pt x="594" y="11877"/>
                  </a:cubicBezTo>
                  <a:cubicBezTo>
                    <a:pt x="105" y="12890"/>
                    <a:pt x="0" y="14148"/>
                    <a:pt x="2061" y="14357"/>
                  </a:cubicBezTo>
                  <a:cubicBezTo>
                    <a:pt x="2189" y="14371"/>
                    <a:pt x="2340" y="14378"/>
                    <a:pt x="2510" y="14378"/>
                  </a:cubicBezTo>
                  <a:cubicBezTo>
                    <a:pt x="3646" y="14378"/>
                    <a:pt x="5678" y="14089"/>
                    <a:pt x="7895" y="13694"/>
                  </a:cubicBezTo>
                  <a:lnTo>
                    <a:pt x="7965" y="13694"/>
                  </a:lnTo>
                  <a:cubicBezTo>
                    <a:pt x="8034" y="13694"/>
                    <a:pt x="8139" y="13659"/>
                    <a:pt x="8209" y="13659"/>
                  </a:cubicBezTo>
                  <a:cubicBezTo>
                    <a:pt x="10899" y="13170"/>
                    <a:pt x="13833" y="12611"/>
                    <a:pt x="15824" y="12227"/>
                  </a:cubicBezTo>
                  <a:cubicBezTo>
                    <a:pt x="16942" y="12017"/>
                    <a:pt x="17850" y="11912"/>
                    <a:pt x="18584" y="11773"/>
                  </a:cubicBezTo>
                  <a:lnTo>
                    <a:pt x="18828" y="11738"/>
                  </a:lnTo>
                  <a:cubicBezTo>
                    <a:pt x="20575" y="11458"/>
                    <a:pt x="21273" y="11284"/>
                    <a:pt x="21378" y="10410"/>
                  </a:cubicBezTo>
                  <a:cubicBezTo>
                    <a:pt x="21413" y="9747"/>
                    <a:pt x="21029" y="6777"/>
                    <a:pt x="20679" y="4193"/>
                  </a:cubicBezTo>
                  <a:lnTo>
                    <a:pt x="20610" y="3913"/>
                  </a:lnTo>
                  <a:cubicBezTo>
                    <a:pt x="20330" y="1817"/>
                    <a:pt x="20016" y="1"/>
                    <a:pt x="20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1"/>
            <p:cNvSpPr/>
            <p:nvPr/>
          </p:nvSpPr>
          <p:spPr>
            <a:xfrm>
              <a:off x="7792292" y="4653753"/>
              <a:ext cx="50506" cy="94885"/>
            </a:xfrm>
            <a:custGeom>
              <a:avLst/>
              <a:gdLst/>
              <a:ahLst/>
              <a:cxnLst/>
              <a:rect l="l" t="t" r="r" b="b"/>
              <a:pathLst>
                <a:path w="2901" h="5450" extrusionOk="0">
                  <a:moveTo>
                    <a:pt x="176" y="1"/>
                  </a:moveTo>
                  <a:cubicBezTo>
                    <a:pt x="106" y="70"/>
                    <a:pt x="71" y="105"/>
                    <a:pt x="1" y="140"/>
                  </a:cubicBezTo>
                  <a:cubicBezTo>
                    <a:pt x="1" y="175"/>
                    <a:pt x="1" y="175"/>
                    <a:pt x="36" y="175"/>
                  </a:cubicBezTo>
                  <a:cubicBezTo>
                    <a:pt x="1678" y="1433"/>
                    <a:pt x="2656" y="3354"/>
                    <a:pt x="2656" y="5415"/>
                  </a:cubicBezTo>
                  <a:cubicBezTo>
                    <a:pt x="2656" y="5450"/>
                    <a:pt x="2656" y="5450"/>
                    <a:pt x="2656" y="5450"/>
                  </a:cubicBezTo>
                  <a:cubicBezTo>
                    <a:pt x="2725" y="5450"/>
                    <a:pt x="2830" y="5415"/>
                    <a:pt x="2900" y="5415"/>
                  </a:cubicBezTo>
                  <a:cubicBezTo>
                    <a:pt x="2900" y="5205"/>
                    <a:pt x="2865" y="5031"/>
                    <a:pt x="2865" y="4821"/>
                  </a:cubicBezTo>
                  <a:cubicBezTo>
                    <a:pt x="2830" y="4751"/>
                    <a:pt x="2830" y="4681"/>
                    <a:pt x="2830" y="4611"/>
                  </a:cubicBezTo>
                  <a:cubicBezTo>
                    <a:pt x="2621" y="2795"/>
                    <a:pt x="1643" y="1118"/>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8020953" y="4578351"/>
              <a:ext cx="38337" cy="136843"/>
            </a:xfrm>
            <a:custGeom>
              <a:avLst/>
              <a:gdLst/>
              <a:ahLst/>
              <a:cxnLst/>
              <a:rect l="l" t="t" r="r" b="b"/>
              <a:pathLst>
                <a:path w="2202" h="7860" extrusionOk="0">
                  <a:moveTo>
                    <a:pt x="2167" y="0"/>
                  </a:moveTo>
                  <a:cubicBezTo>
                    <a:pt x="2132" y="0"/>
                    <a:pt x="2097" y="0"/>
                    <a:pt x="2097" y="35"/>
                  </a:cubicBezTo>
                  <a:cubicBezTo>
                    <a:pt x="734" y="2096"/>
                    <a:pt x="1" y="4506"/>
                    <a:pt x="71" y="6986"/>
                  </a:cubicBezTo>
                  <a:cubicBezTo>
                    <a:pt x="71" y="7056"/>
                    <a:pt x="71" y="7161"/>
                    <a:pt x="71" y="7231"/>
                  </a:cubicBezTo>
                  <a:cubicBezTo>
                    <a:pt x="106" y="7440"/>
                    <a:pt x="106" y="7650"/>
                    <a:pt x="141" y="7860"/>
                  </a:cubicBezTo>
                  <a:lnTo>
                    <a:pt x="385" y="7825"/>
                  </a:lnTo>
                  <a:cubicBezTo>
                    <a:pt x="106" y="5170"/>
                    <a:pt x="769" y="2515"/>
                    <a:pt x="2201" y="280"/>
                  </a:cubicBezTo>
                  <a:lnTo>
                    <a:pt x="2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7870741" y="4602063"/>
              <a:ext cx="37118" cy="35534"/>
            </a:xfrm>
            <a:custGeom>
              <a:avLst/>
              <a:gdLst/>
              <a:ahLst/>
              <a:cxnLst/>
              <a:rect l="l" t="t" r="r" b="b"/>
              <a:pathLst>
                <a:path w="2132" h="2041" extrusionOk="0">
                  <a:moveTo>
                    <a:pt x="211" y="0"/>
                  </a:moveTo>
                  <a:cubicBezTo>
                    <a:pt x="141" y="70"/>
                    <a:pt x="71" y="105"/>
                    <a:pt x="1" y="175"/>
                  </a:cubicBezTo>
                  <a:cubicBezTo>
                    <a:pt x="769" y="594"/>
                    <a:pt x="1433" y="1223"/>
                    <a:pt x="1922" y="1992"/>
                  </a:cubicBezTo>
                  <a:cubicBezTo>
                    <a:pt x="1947" y="2016"/>
                    <a:pt x="1989" y="2041"/>
                    <a:pt x="2024" y="2041"/>
                  </a:cubicBezTo>
                  <a:cubicBezTo>
                    <a:pt x="2038" y="2041"/>
                    <a:pt x="2052" y="2037"/>
                    <a:pt x="2062" y="2026"/>
                  </a:cubicBezTo>
                  <a:cubicBezTo>
                    <a:pt x="2132" y="1992"/>
                    <a:pt x="2132" y="1922"/>
                    <a:pt x="2097" y="1852"/>
                  </a:cubicBezTo>
                  <a:cubicBezTo>
                    <a:pt x="1643" y="1083"/>
                    <a:pt x="979" y="455"/>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7889596" y="4589894"/>
              <a:ext cx="33462" cy="32870"/>
            </a:xfrm>
            <a:custGeom>
              <a:avLst/>
              <a:gdLst/>
              <a:ahLst/>
              <a:cxnLst/>
              <a:rect l="l" t="t" r="r" b="b"/>
              <a:pathLst>
                <a:path w="1922" h="1888" extrusionOk="0">
                  <a:moveTo>
                    <a:pt x="210" y="1"/>
                  </a:moveTo>
                  <a:cubicBezTo>
                    <a:pt x="141" y="36"/>
                    <a:pt x="71" y="71"/>
                    <a:pt x="1" y="141"/>
                  </a:cubicBezTo>
                  <a:cubicBezTo>
                    <a:pt x="664" y="560"/>
                    <a:pt x="1258" y="1154"/>
                    <a:pt x="1677" y="1852"/>
                  </a:cubicBezTo>
                  <a:cubicBezTo>
                    <a:pt x="1712" y="1887"/>
                    <a:pt x="1747" y="1887"/>
                    <a:pt x="1782" y="1887"/>
                  </a:cubicBezTo>
                  <a:lnTo>
                    <a:pt x="1852" y="1887"/>
                  </a:lnTo>
                  <a:cubicBezTo>
                    <a:pt x="1887" y="1852"/>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1"/>
            <p:cNvSpPr/>
            <p:nvPr/>
          </p:nvSpPr>
          <p:spPr>
            <a:xfrm>
              <a:off x="7912107" y="4573476"/>
              <a:ext cx="29197" cy="31042"/>
            </a:xfrm>
            <a:custGeom>
              <a:avLst/>
              <a:gdLst/>
              <a:ahLst/>
              <a:cxnLst/>
              <a:rect l="l" t="t" r="r" b="b"/>
              <a:pathLst>
                <a:path w="1677" h="1783" extrusionOk="0">
                  <a:moveTo>
                    <a:pt x="175" y="1"/>
                  </a:moveTo>
                  <a:cubicBezTo>
                    <a:pt x="105" y="36"/>
                    <a:pt x="35" y="105"/>
                    <a:pt x="0" y="140"/>
                  </a:cubicBezTo>
                  <a:cubicBezTo>
                    <a:pt x="559" y="595"/>
                    <a:pt x="1048" y="1118"/>
                    <a:pt x="1432" y="1712"/>
                  </a:cubicBezTo>
                  <a:cubicBezTo>
                    <a:pt x="1467" y="1747"/>
                    <a:pt x="1502" y="1782"/>
                    <a:pt x="1537" y="1782"/>
                  </a:cubicBezTo>
                  <a:cubicBezTo>
                    <a:pt x="1572" y="1782"/>
                    <a:pt x="1607" y="1747"/>
                    <a:pt x="1607" y="1747"/>
                  </a:cubicBezTo>
                  <a:cubicBezTo>
                    <a:pt x="1677" y="1712"/>
                    <a:pt x="1677" y="1642"/>
                    <a:pt x="1642" y="1573"/>
                  </a:cubicBezTo>
                  <a:cubicBezTo>
                    <a:pt x="1258" y="979"/>
                    <a:pt x="734" y="420"/>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1"/>
            <p:cNvSpPr/>
            <p:nvPr/>
          </p:nvSpPr>
          <p:spPr>
            <a:xfrm>
              <a:off x="7837906" y="4699907"/>
              <a:ext cx="188968" cy="38389"/>
            </a:xfrm>
            <a:custGeom>
              <a:avLst/>
              <a:gdLst/>
              <a:ahLst/>
              <a:cxnLst/>
              <a:rect l="l" t="t" r="r" b="b"/>
              <a:pathLst>
                <a:path w="10854" h="2205" extrusionOk="0">
                  <a:moveTo>
                    <a:pt x="10692" y="0"/>
                  </a:moveTo>
                  <a:cubicBezTo>
                    <a:pt x="10680" y="0"/>
                    <a:pt x="10668" y="2"/>
                    <a:pt x="10655" y="4"/>
                  </a:cubicBezTo>
                  <a:cubicBezTo>
                    <a:pt x="7965" y="738"/>
                    <a:pt x="210" y="1960"/>
                    <a:pt x="140" y="1960"/>
                  </a:cubicBezTo>
                  <a:cubicBezTo>
                    <a:pt x="1" y="1995"/>
                    <a:pt x="1" y="2205"/>
                    <a:pt x="175" y="2205"/>
                  </a:cubicBezTo>
                  <a:cubicBezTo>
                    <a:pt x="245" y="2170"/>
                    <a:pt x="8000" y="982"/>
                    <a:pt x="10724" y="214"/>
                  </a:cubicBezTo>
                  <a:cubicBezTo>
                    <a:pt x="10853" y="182"/>
                    <a:pt x="10834"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1"/>
            <p:cNvSpPr/>
            <p:nvPr/>
          </p:nvSpPr>
          <p:spPr>
            <a:xfrm>
              <a:off x="7598294" y="4429967"/>
              <a:ext cx="100978" cy="80278"/>
            </a:xfrm>
            <a:custGeom>
              <a:avLst/>
              <a:gdLst/>
              <a:ahLst/>
              <a:cxnLst/>
              <a:rect l="l" t="t" r="r" b="b"/>
              <a:pathLst>
                <a:path w="5800" h="4611" extrusionOk="0">
                  <a:moveTo>
                    <a:pt x="1" y="0"/>
                  </a:moveTo>
                  <a:lnTo>
                    <a:pt x="1"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1"/>
            <p:cNvSpPr/>
            <p:nvPr/>
          </p:nvSpPr>
          <p:spPr>
            <a:xfrm>
              <a:off x="7350795" y="4510226"/>
              <a:ext cx="372800" cy="250321"/>
            </a:xfrm>
            <a:custGeom>
              <a:avLst/>
              <a:gdLst/>
              <a:ahLst/>
              <a:cxnLst/>
              <a:rect l="l" t="t" r="r" b="b"/>
              <a:pathLst>
                <a:path w="21413" h="14378" extrusionOk="0">
                  <a:moveTo>
                    <a:pt x="14217" y="1"/>
                  </a:moveTo>
                  <a:cubicBezTo>
                    <a:pt x="14217" y="1"/>
                    <a:pt x="13658" y="2341"/>
                    <a:pt x="12366" y="3634"/>
                  </a:cubicBezTo>
                  <a:cubicBezTo>
                    <a:pt x="12296" y="3669"/>
                    <a:pt x="12226" y="3738"/>
                    <a:pt x="12191" y="3773"/>
                  </a:cubicBezTo>
                  <a:cubicBezTo>
                    <a:pt x="12156" y="3808"/>
                    <a:pt x="12156" y="3808"/>
                    <a:pt x="12121" y="3808"/>
                  </a:cubicBezTo>
                  <a:cubicBezTo>
                    <a:pt x="11946" y="3983"/>
                    <a:pt x="11562" y="4228"/>
                    <a:pt x="11108" y="4577"/>
                  </a:cubicBezTo>
                  <a:cubicBezTo>
                    <a:pt x="11038" y="4612"/>
                    <a:pt x="10968" y="4647"/>
                    <a:pt x="10899" y="4717"/>
                  </a:cubicBezTo>
                  <a:cubicBezTo>
                    <a:pt x="10654" y="4891"/>
                    <a:pt x="10340" y="5066"/>
                    <a:pt x="10025" y="5275"/>
                  </a:cubicBezTo>
                  <a:cubicBezTo>
                    <a:pt x="9955" y="5345"/>
                    <a:pt x="9886" y="5380"/>
                    <a:pt x="9816" y="5450"/>
                  </a:cubicBezTo>
                  <a:cubicBezTo>
                    <a:pt x="8558" y="6254"/>
                    <a:pt x="6986" y="7267"/>
                    <a:pt x="5484" y="8245"/>
                  </a:cubicBezTo>
                  <a:cubicBezTo>
                    <a:pt x="5414" y="8314"/>
                    <a:pt x="5380" y="8349"/>
                    <a:pt x="5310" y="8384"/>
                  </a:cubicBezTo>
                  <a:cubicBezTo>
                    <a:pt x="2934" y="9956"/>
                    <a:pt x="839" y="11423"/>
                    <a:pt x="594" y="11877"/>
                  </a:cubicBezTo>
                  <a:cubicBezTo>
                    <a:pt x="140" y="12890"/>
                    <a:pt x="0" y="14148"/>
                    <a:pt x="2061" y="14357"/>
                  </a:cubicBezTo>
                  <a:cubicBezTo>
                    <a:pt x="2193" y="14371"/>
                    <a:pt x="2348" y="14378"/>
                    <a:pt x="2522" y="14378"/>
                  </a:cubicBezTo>
                  <a:cubicBezTo>
                    <a:pt x="3681" y="14378"/>
                    <a:pt x="5717" y="14089"/>
                    <a:pt x="7964" y="13694"/>
                  </a:cubicBezTo>
                  <a:cubicBezTo>
                    <a:pt x="8034" y="13694"/>
                    <a:pt x="8139" y="13659"/>
                    <a:pt x="8209" y="13659"/>
                  </a:cubicBezTo>
                  <a:cubicBezTo>
                    <a:pt x="10899" y="13170"/>
                    <a:pt x="13833" y="12611"/>
                    <a:pt x="15824" y="12227"/>
                  </a:cubicBezTo>
                  <a:cubicBezTo>
                    <a:pt x="16942" y="12017"/>
                    <a:pt x="17850" y="11912"/>
                    <a:pt x="18583" y="11773"/>
                  </a:cubicBezTo>
                  <a:cubicBezTo>
                    <a:pt x="18688" y="11773"/>
                    <a:pt x="18758" y="11773"/>
                    <a:pt x="18828" y="11738"/>
                  </a:cubicBezTo>
                  <a:cubicBezTo>
                    <a:pt x="20574" y="11458"/>
                    <a:pt x="21273" y="11284"/>
                    <a:pt x="21378" y="10410"/>
                  </a:cubicBezTo>
                  <a:cubicBezTo>
                    <a:pt x="21413" y="9747"/>
                    <a:pt x="21028" y="6777"/>
                    <a:pt x="20679" y="4193"/>
                  </a:cubicBezTo>
                  <a:cubicBezTo>
                    <a:pt x="20644" y="4088"/>
                    <a:pt x="20644" y="3983"/>
                    <a:pt x="20609" y="3913"/>
                  </a:cubicBezTo>
                  <a:cubicBezTo>
                    <a:pt x="20330" y="1782"/>
                    <a:pt x="20015" y="1"/>
                    <a:pt x="20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1"/>
            <p:cNvSpPr/>
            <p:nvPr/>
          </p:nvSpPr>
          <p:spPr>
            <a:xfrm>
              <a:off x="7442615" y="4652900"/>
              <a:ext cx="51098" cy="95738"/>
            </a:xfrm>
            <a:custGeom>
              <a:avLst/>
              <a:gdLst/>
              <a:ahLst/>
              <a:cxnLst/>
              <a:rect l="l" t="t" r="r" b="b"/>
              <a:pathLst>
                <a:path w="2935" h="5499" extrusionOk="0">
                  <a:moveTo>
                    <a:pt x="120" y="1"/>
                  </a:moveTo>
                  <a:cubicBezTo>
                    <a:pt x="71" y="1"/>
                    <a:pt x="26" y="33"/>
                    <a:pt x="1" y="85"/>
                  </a:cubicBezTo>
                  <a:cubicBezTo>
                    <a:pt x="1" y="119"/>
                    <a:pt x="1" y="154"/>
                    <a:pt x="36" y="189"/>
                  </a:cubicBezTo>
                  <a:cubicBezTo>
                    <a:pt x="36" y="224"/>
                    <a:pt x="36" y="224"/>
                    <a:pt x="71" y="224"/>
                  </a:cubicBezTo>
                  <a:cubicBezTo>
                    <a:pt x="1712" y="1482"/>
                    <a:pt x="2690" y="3403"/>
                    <a:pt x="2690" y="5464"/>
                  </a:cubicBezTo>
                  <a:cubicBezTo>
                    <a:pt x="2690" y="5499"/>
                    <a:pt x="2690" y="5499"/>
                    <a:pt x="2690" y="5499"/>
                  </a:cubicBezTo>
                  <a:lnTo>
                    <a:pt x="2935" y="5464"/>
                  </a:lnTo>
                  <a:cubicBezTo>
                    <a:pt x="2935" y="5254"/>
                    <a:pt x="2900" y="5080"/>
                    <a:pt x="2900" y="4870"/>
                  </a:cubicBezTo>
                  <a:cubicBezTo>
                    <a:pt x="2900" y="4800"/>
                    <a:pt x="2865" y="4730"/>
                    <a:pt x="2865" y="4660"/>
                  </a:cubicBezTo>
                  <a:cubicBezTo>
                    <a:pt x="2655" y="2809"/>
                    <a:pt x="1677" y="1167"/>
                    <a:pt x="210" y="50"/>
                  </a:cubicBezTo>
                  <a:cubicBezTo>
                    <a:pt x="210" y="50"/>
                    <a:pt x="175" y="50"/>
                    <a:pt x="175" y="15"/>
                  </a:cubicBezTo>
                  <a:cubicBezTo>
                    <a:pt x="157" y="5"/>
                    <a:pt x="138"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1"/>
            <p:cNvSpPr/>
            <p:nvPr/>
          </p:nvSpPr>
          <p:spPr>
            <a:xfrm>
              <a:off x="7671885" y="4578351"/>
              <a:ext cx="38337" cy="136843"/>
            </a:xfrm>
            <a:custGeom>
              <a:avLst/>
              <a:gdLst/>
              <a:ahLst/>
              <a:cxnLst/>
              <a:rect l="l" t="t" r="r" b="b"/>
              <a:pathLst>
                <a:path w="2202" h="7860" extrusionOk="0">
                  <a:moveTo>
                    <a:pt x="2166" y="0"/>
                  </a:moveTo>
                  <a:cubicBezTo>
                    <a:pt x="2131" y="0"/>
                    <a:pt x="2096" y="0"/>
                    <a:pt x="2096" y="35"/>
                  </a:cubicBezTo>
                  <a:cubicBezTo>
                    <a:pt x="734" y="2096"/>
                    <a:pt x="1" y="4506"/>
                    <a:pt x="70" y="6986"/>
                  </a:cubicBezTo>
                  <a:cubicBezTo>
                    <a:pt x="70" y="7056"/>
                    <a:pt x="70" y="7161"/>
                    <a:pt x="70" y="7231"/>
                  </a:cubicBezTo>
                  <a:cubicBezTo>
                    <a:pt x="105" y="7440"/>
                    <a:pt x="105" y="7650"/>
                    <a:pt x="140" y="7860"/>
                  </a:cubicBezTo>
                  <a:lnTo>
                    <a:pt x="385" y="7825"/>
                  </a:lnTo>
                  <a:cubicBezTo>
                    <a:pt x="105" y="5170"/>
                    <a:pt x="769" y="2515"/>
                    <a:pt x="2201" y="280"/>
                  </a:cubicBezTo>
                  <a:lnTo>
                    <a:pt x="2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1"/>
            <p:cNvSpPr/>
            <p:nvPr/>
          </p:nvSpPr>
          <p:spPr>
            <a:xfrm>
              <a:off x="7521673" y="4602063"/>
              <a:ext cx="37118" cy="35290"/>
            </a:xfrm>
            <a:custGeom>
              <a:avLst/>
              <a:gdLst/>
              <a:ahLst/>
              <a:cxnLst/>
              <a:rect l="l" t="t" r="r" b="b"/>
              <a:pathLst>
                <a:path w="2132" h="2027" extrusionOk="0">
                  <a:moveTo>
                    <a:pt x="210" y="0"/>
                  </a:moveTo>
                  <a:cubicBezTo>
                    <a:pt x="140" y="70"/>
                    <a:pt x="71" y="105"/>
                    <a:pt x="1" y="175"/>
                  </a:cubicBezTo>
                  <a:cubicBezTo>
                    <a:pt x="769" y="594"/>
                    <a:pt x="1433" y="1223"/>
                    <a:pt x="1922" y="1992"/>
                  </a:cubicBezTo>
                  <a:cubicBezTo>
                    <a:pt x="1922" y="2026"/>
                    <a:pt x="1957" y="2026"/>
                    <a:pt x="2027" y="2026"/>
                  </a:cubicBezTo>
                  <a:lnTo>
                    <a:pt x="2062" y="2026"/>
                  </a:lnTo>
                  <a:cubicBezTo>
                    <a:pt x="2131" y="1992"/>
                    <a:pt x="2131" y="1922"/>
                    <a:pt x="2097" y="1852"/>
                  </a:cubicBezTo>
                  <a:cubicBezTo>
                    <a:pt x="1642" y="1083"/>
                    <a:pt x="979" y="45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1"/>
            <p:cNvSpPr/>
            <p:nvPr/>
          </p:nvSpPr>
          <p:spPr>
            <a:xfrm>
              <a:off x="7540528" y="4589894"/>
              <a:ext cx="33462" cy="32870"/>
            </a:xfrm>
            <a:custGeom>
              <a:avLst/>
              <a:gdLst/>
              <a:ahLst/>
              <a:cxnLst/>
              <a:rect l="l" t="t" r="r" b="b"/>
              <a:pathLst>
                <a:path w="1922" h="1888" extrusionOk="0">
                  <a:moveTo>
                    <a:pt x="210" y="1"/>
                  </a:moveTo>
                  <a:cubicBezTo>
                    <a:pt x="140" y="36"/>
                    <a:pt x="70" y="71"/>
                    <a:pt x="1" y="141"/>
                  </a:cubicBezTo>
                  <a:cubicBezTo>
                    <a:pt x="664" y="560"/>
                    <a:pt x="1258" y="1154"/>
                    <a:pt x="1677" y="1852"/>
                  </a:cubicBezTo>
                  <a:cubicBezTo>
                    <a:pt x="1712" y="1887"/>
                    <a:pt x="1747" y="1887"/>
                    <a:pt x="1782" y="1887"/>
                  </a:cubicBezTo>
                  <a:lnTo>
                    <a:pt x="1852" y="1887"/>
                  </a:lnTo>
                  <a:cubicBezTo>
                    <a:pt x="1887" y="1817"/>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1"/>
            <p:cNvSpPr/>
            <p:nvPr/>
          </p:nvSpPr>
          <p:spPr>
            <a:xfrm>
              <a:off x="7563022" y="4573476"/>
              <a:ext cx="29214" cy="31042"/>
            </a:xfrm>
            <a:custGeom>
              <a:avLst/>
              <a:gdLst/>
              <a:ahLst/>
              <a:cxnLst/>
              <a:rect l="l" t="t" r="r" b="b"/>
              <a:pathLst>
                <a:path w="1678" h="1783" extrusionOk="0">
                  <a:moveTo>
                    <a:pt x="176" y="1"/>
                  </a:moveTo>
                  <a:cubicBezTo>
                    <a:pt x="106" y="36"/>
                    <a:pt x="36" y="105"/>
                    <a:pt x="1" y="140"/>
                  </a:cubicBezTo>
                  <a:cubicBezTo>
                    <a:pt x="560" y="595"/>
                    <a:pt x="1049" y="1118"/>
                    <a:pt x="1433" y="1712"/>
                  </a:cubicBezTo>
                  <a:cubicBezTo>
                    <a:pt x="1468" y="1747"/>
                    <a:pt x="1503" y="1782"/>
                    <a:pt x="1538" y="1782"/>
                  </a:cubicBezTo>
                  <a:cubicBezTo>
                    <a:pt x="1573" y="1782"/>
                    <a:pt x="1608" y="1747"/>
                    <a:pt x="1608" y="1747"/>
                  </a:cubicBezTo>
                  <a:cubicBezTo>
                    <a:pt x="1678" y="1712"/>
                    <a:pt x="1678" y="1642"/>
                    <a:pt x="1643" y="1573"/>
                  </a:cubicBezTo>
                  <a:cubicBezTo>
                    <a:pt x="1259" y="979"/>
                    <a:pt x="735" y="420"/>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1"/>
            <p:cNvSpPr/>
            <p:nvPr/>
          </p:nvSpPr>
          <p:spPr>
            <a:xfrm>
              <a:off x="7488838" y="4699907"/>
              <a:ext cx="188968" cy="38389"/>
            </a:xfrm>
            <a:custGeom>
              <a:avLst/>
              <a:gdLst/>
              <a:ahLst/>
              <a:cxnLst/>
              <a:rect l="l" t="t" r="r" b="b"/>
              <a:pathLst>
                <a:path w="10854" h="2205" extrusionOk="0">
                  <a:moveTo>
                    <a:pt x="10692" y="0"/>
                  </a:moveTo>
                  <a:cubicBezTo>
                    <a:pt x="10680" y="0"/>
                    <a:pt x="10668" y="2"/>
                    <a:pt x="10654" y="4"/>
                  </a:cubicBezTo>
                  <a:cubicBezTo>
                    <a:pt x="7965" y="738"/>
                    <a:pt x="210" y="1960"/>
                    <a:pt x="140" y="1960"/>
                  </a:cubicBezTo>
                  <a:cubicBezTo>
                    <a:pt x="0" y="1995"/>
                    <a:pt x="0" y="2205"/>
                    <a:pt x="175" y="2205"/>
                  </a:cubicBezTo>
                  <a:cubicBezTo>
                    <a:pt x="245" y="2170"/>
                    <a:pt x="8000" y="982"/>
                    <a:pt x="10724" y="214"/>
                  </a:cubicBezTo>
                  <a:cubicBezTo>
                    <a:pt x="10853" y="182"/>
                    <a:pt x="10833"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1"/>
            <p:cNvSpPr/>
            <p:nvPr/>
          </p:nvSpPr>
          <p:spPr>
            <a:xfrm>
              <a:off x="7778921" y="1604519"/>
              <a:ext cx="405653" cy="582643"/>
            </a:xfrm>
            <a:custGeom>
              <a:avLst/>
              <a:gdLst/>
              <a:ahLst/>
              <a:cxnLst/>
              <a:rect l="l" t="t" r="r" b="b"/>
              <a:pathLst>
                <a:path w="23300" h="33466" extrusionOk="0">
                  <a:moveTo>
                    <a:pt x="4349" y="1"/>
                  </a:moveTo>
                  <a:cubicBezTo>
                    <a:pt x="4076" y="1"/>
                    <a:pt x="3802" y="13"/>
                    <a:pt x="3528" y="36"/>
                  </a:cubicBezTo>
                  <a:cubicBezTo>
                    <a:pt x="2201" y="141"/>
                    <a:pt x="1642" y="1259"/>
                    <a:pt x="1258" y="2447"/>
                  </a:cubicBezTo>
                  <a:cubicBezTo>
                    <a:pt x="0" y="6149"/>
                    <a:pt x="1398" y="10131"/>
                    <a:pt x="2026" y="14009"/>
                  </a:cubicBezTo>
                  <a:cubicBezTo>
                    <a:pt x="3039" y="20436"/>
                    <a:pt x="1922" y="27073"/>
                    <a:pt x="3144" y="33465"/>
                  </a:cubicBezTo>
                  <a:cubicBezTo>
                    <a:pt x="3144" y="32906"/>
                    <a:pt x="3109" y="32347"/>
                    <a:pt x="3074" y="31788"/>
                  </a:cubicBezTo>
                  <a:lnTo>
                    <a:pt x="16977" y="31788"/>
                  </a:lnTo>
                  <a:cubicBezTo>
                    <a:pt x="17151" y="29623"/>
                    <a:pt x="17221" y="27457"/>
                    <a:pt x="17151" y="25256"/>
                  </a:cubicBezTo>
                  <a:lnTo>
                    <a:pt x="17151" y="25256"/>
                  </a:lnTo>
                  <a:cubicBezTo>
                    <a:pt x="17745" y="26654"/>
                    <a:pt x="18409" y="29972"/>
                    <a:pt x="18758" y="31788"/>
                  </a:cubicBezTo>
                  <a:lnTo>
                    <a:pt x="23159" y="31788"/>
                  </a:lnTo>
                  <a:cubicBezTo>
                    <a:pt x="23194" y="30880"/>
                    <a:pt x="23194" y="29937"/>
                    <a:pt x="23229" y="29029"/>
                  </a:cubicBezTo>
                  <a:cubicBezTo>
                    <a:pt x="23299" y="27527"/>
                    <a:pt x="23264" y="25815"/>
                    <a:pt x="22216" y="24732"/>
                  </a:cubicBezTo>
                  <a:cubicBezTo>
                    <a:pt x="21692" y="24208"/>
                    <a:pt x="21029" y="23929"/>
                    <a:pt x="20610" y="23335"/>
                  </a:cubicBezTo>
                  <a:cubicBezTo>
                    <a:pt x="19736" y="22148"/>
                    <a:pt x="20400" y="20471"/>
                    <a:pt x="20575" y="18969"/>
                  </a:cubicBezTo>
                  <a:cubicBezTo>
                    <a:pt x="20749" y="16908"/>
                    <a:pt x="19876" y="14882"/>
                    <a:pt x="18269" y="13624"/>
                  </a:cubicBezTo>
                  <a:cubicBezTo>
                    <a:pt x="17605" y="13240"/>
                    <a:pt x="17047" y="12786"/>
                    <a:pt x="16488" y="12297"/>
                  </a:cubicBezTo>
                  <a:cubicBezTo>
                    <a:pt x="15230" y="10900"/>
                    <a:pt x="15580" y="8734"/>
                    <a:pt x="14951" y="6988"/>
                  </a:cubicBezTo>
                  <a:cubicBezTo>
                    <a:pt x="14322" y="5171"/>
                    <a:pt x="12750" y="3879"/>
                    <a:pt x="11248" y="2726"/>
                  </a:cubicBezTo>
                  <a:cubicBezTo>
                    <a:pt x="10340" y="1923"/>
                    <a:pt x="9327" y="1294"/>
                    <a:pt x="8244" y="770"/>
                  </a:cubicBezTo>
                  <a:cubicBezTo>
                    <a:pt x="6998" y="277"/>
                    <a:pt x="5679"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1"/>
            <p:cNvSpPr/>
            <p:nvPr/>
          </p:nvSpPr>
          <p:spPr>
            <a:xfrm>
              <a:off x="7511332" y="1739968"/>
              <a:ext cx="294978" cy="467110"/>
            </a:xfrm>
            <a:custGeom>
              <a:avLst/>
              <a:gdLst/>
              <a:ahLst/>
              <a:cxnLst/>
              <a:rect l="l" t="t" r="r" b="b"/>
              <a:pathLst>
                <a:path w="16943" h="26830" extrusionOk="0">
                  <a:moveTo>
                    <a:pt x="7042" y="0"/>
                  </a:moveTo>
                  <a:cubicBezTo>
                    <a:pt x="6338" y="0"/>
                    <a:pt x="6313" y="970"/>
                    <a:pt x="5834" y="1758"/>
                  </a:cubicBezTo>
                  <a:cubicBezTo>
                    <a:pt x="5171" y="2840"/>
                    <a:pt x="4158" y="3679"/>
                    <a:pt x="3494" y="4762"/>
                  </a:cubicBezTo>
                  <a:cubicBezTo>
                    <a:pt x="2691" y="6054"/>
                    <a:pt x="2446" y="7591"/>
                    <a:pt x="2795" y="9093"/>
                  </a:cubicBezTo>
                  <a:cubicBezTo>
                    <a:pt x="3145" y="10630"/>
                    <a:pt x="4158" y="12202"/>
                    <a:pt x="3564" y="13704"/>
                  </a:cubicBezTo>
                  <a:cubicBezTo>
                    <a:pt x="3215" y="14507"/>
                    <a:pt x="2411" y="15066"/>
                    <a:pt x="1782" y="15730"/>
                  </a:cubicBezTo>
                  <a:cubicBezTo>
                    <a:pt x="560" y="17057"/>
                    <a:pt x="36" y="18944"/>
                    <a:pt x="1" y="20760"/>
                  </a:cubicBezTo>
                  <a:cubicBezTo>
                    <a:pt x="71" y="22576"/>
                    <a:pt x="315" y="24393"/>
                    <a:pt x="804" y="26139"/>
                  </a:cubicBezTo>
                  <a:cubicBezTo>
                    <a:pt x="874" y="26384"/>
                    <a:pt x="979" y="26698"/>
                    <a:pt x="1223" y="26803"/>
                  </a:cubicBezTo>
                  <a:cubicBezTo>
                    <a:pt x="1293" y="26820"/>
                    <a:pt x="1372" y="26829"/>
                    <a:pt x="1451" y="26829"/>
                  </a:cubicBezTo>
                  <a:cubicBezTo>
                    <a:pt x="1529" y="26829"/>
                    <a:pt x="1608" y="26820"/>
                    <a:pt x="1678" y="26803"/>
                  </a:cubicBezTo>
                  <a:lnTo>
                    <a:pt x="3145" y="26523"/>
                  </a:lnTo>
                  <a:cubicBezTo>
                    <a:pt x="2341" y="22891"/>
                    <a:pt x="3214" y="19014"/>
                    <a:pt x="3215" y="19013"/>
                  </a:cubicBezTo>
                  <a:lnTo>
                    <a:pt x="3215" y="19013"/>
                  </a:lnTo>
                  <a:cubicBezTo>
                    <a:pt x="2900" y="21598"/>
                    <a:pt x="3773" y="25091"/>
                    <a:pt x="4088" y="26349"/>
                  </a:cubicBezTo>
                  <a:cubicBezTo>
                    <a:pt x="8349" y="25580"/>
                    <a:pt x="12646" y="24952"/>
                    <a:pt x="16942" y="24393"/>
                  </a:cubicBezTo>
                  <a:cubicBezTo>
                    <a:pt x="16872" y="19153"/>
                    <a:pt x="15999" y="13983"/>
                    <a:pt x="14357" y="9023"/>
                  </a:cubicBezTo>
                  <a:cubicBezTo>
                    <a:pt x="13973" y="7731"/>
                    <a:pt x="13449" y="6508"/>
                    <a:pt x="12820" y="5320"/>
                  </a:cubicBezTo>
                  <a:cubicBezTo>
                    <a:pt x="11668" y="3260"/>
                    <a:pt x="9816" y="1234"/>
                    <a:pt x="7686" y="186"/>
                  </a:cubicBezTo>
                  <a:cubicBezTo>
                    <a:pt x="7421" y="57"/>
                    <a:pt x="7212" y="0"/>
                    <a:pt x="7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1"/>
            <p:cNvSpPr/>
            <p:nvPr/>
          </p:nvSpPr>
          <p:spPr>
            <a:xfrm>
              <a:off x="7592218" y="1671930"/>
              <a:ext cx="103885" cy="281729"/>
            </a:xfrm>
            <a:custGeom>
              <a:avLst/>
              <a:gdLst/>
              <a:ahLst/>
              <a:cxnLst/>
              <a:rect l="l" t="t" r="r" b="b"/>
              <a:pathLst>
                <a:path w="5967" h="16182" extrusionOk="0">
                  <a:moveTo>
                    <a:pt x="4519" y="1"/>
                  </a:moveTo>
                  <a:cubicBezTo>
                    <a:pt x="4262" y="1"/>
                    <a:pt x="3948" y="109"/>
                    <a:pt x="3564" y="356"/>
                  </a:cubicBezTo>
                  <a:cubicBezTo>
                    <a:pt x="2620" y="950"/>
                    <a:pt x="1992" y="1893"/>
                    <a:pt x="1817" y="2976"/>
                  </a:cubicBezTo>
                  <a:cubicBezTo>
                    <a:pt x="1747" y="3535"/>
                    <a:pt x="1817" y="4129"/>
                    <a:pt x="1712" y="4687"/>
                  </a:cubicBezTo>
                  <a:cubicBezTo>
                    <a:pt x="1573" y="5735"/>
                    <a:pt x="979" y="6679"/>
                    <a:pt x="560" y="7657"/>
                  </a:cubicBezTo>
                  <a:cubicBezTo>
                    <a:pt x="175" y="8670"/>
                    <a:pt x="1" y="9892"/>
                    <a:pt x="629" y="10731"/>
                  </a:cubicBezTo>
                  <a:cubicBezTo>
                    <a:pt x="839" y="10975"/>
                    <a:pt x="1084" y="11185"/>
                    <a:pt x="1223" y="11429"/>
                  </a:cubicBezTo>
                  <a:cubicBezTo>
                    <a:pt x="1642" y="12058"/>
                    <a:pt x="1468" y="12861"/>
                    <a:pt x="1573" y="13595"/>
                  </a:cubicBezTo>
                  <a:cubicBezTo>
                    <a:pt x="1677" y="14573"/>
                    <a:pt x="2201" y="15446"/>
                    <a:pt x="3040" y="15970"/>
                  </a:cubicBezTo>
                  <a:cubicBezTo>
                    <a:pt x="3205" y="16094"/>
                    <a:pt x="3431" y="16181"/>
                    <a:pt x="3639" y="16181"/>
                  </a:cubicBezTo>
                  <a:cubicBezTo>
                    <a:pt x="3783" y="16181"/>
                    <a:pt x="3918" y="16140"/>
                    <a:pt x="4018" y="16040"/>
                  </a:cubicBezTo>
                  <a:cubicBezTo>
                    <a:pt x="4157" y="15900"/>
                    <a:pt x="4227" y="15691"/>
                    <a:pt x="4227" y="15481"/>
                  </a:cubicBezTo>
                  <a:cubicBezTo>
                    <a:pt x="4367" y="14468"/>
                    <a:pt x="4542" y="13455"/>
                    <a:pt x="4681" y="12407"/>
                  </a:cubicBezTo>
                  <a:cubicBezTo>
                    <a:pt x="5101" y="9822"/>
                    <a:pt x="5380" y="7202"/>
                    <a:pt x="5555" y="4583"/>
                  </a:cubicBezTo>
                  <a:cubicBezTo>
                    <a:pt x="5584" y="3426"/>
                    <a:pt x="5967" y="1"/>
                    <a:pt x="4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1"/>
            <p:cNvSpPr/>
            <p:nvPr/>
          </p:nvSpPr>
          <p:spPr>
            <a:xfrm>
              <a:off x="7658515" y="2105645"/>
              <a:ext cx="305302" cy="682959"/>
            </a:xfrm>
            <a:custGeom>
              <a:avLst/>
              <a:gdLst/>
              <a:ahLst/>
              <a:cxnLst/>
              <a:rect l="l" t="t" r="r" b="b"/>
              <a:pathLst>
                <a:path w="17536" h="39228" extrusionOk="0">
                  <a:moveTo>
                    <a:pt x="14846" y="0"/>
                  </a:moveTo>
                  <a:lnTo>
                    <a:pt x="4995" y="1817"/>
                  </a:lnTo>
                  <a:lnTo>
                    <a:pt x="0" y="39228"/>
                  </a:lnTo>
                  <a:lnTo>
                    <a:pt x="17535" y="39228"/>
                  </a:lnTo>
                  <a:lnTo>
                    <a:pt x="148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1"/>
            <p:cNvSpPr/>
            <p:nvPr/>
          </p:nvSpPr>
          <p:spPr>
            <a:xfrm>
              <a:off x="7747897" y="1982192"/>
              <a:ext cx="162400" cy="218670"/>
            </a:xfrm>
            <a:custGeom>
              <a:avLst/>
              <a:gdLst/>
              <a:ahLst/>
              <a:cxnLst/>
              <a:rect l="l" t="t" r="r" b="b"/>
              <a:pathLst>
                <a:path w="9328" h="12560" extrusionOk="0">
                  <a:moveTo>
                    <a:pt x="9013" y="0"/>
                  </a:moveTo>
                  <a:lnTo>
                    <a:pt x="595" y="5415"/>
                  </a:lnTo>
                  <a:cubicBezTo>
                    <a:pt x="595" y="5415"/>
                    <a:pt x="595" y="5589"/>
                    <a:pt x="595" y="5869"/>
                  </a:cubicBezTo>
                  <a:cubicBezTo>
                    <a:pt x="595" y="6567"/>
                    <a:pt x="560" y="7860"/>
                    <a:pt x="455" y="9117"/>
                  </a:cubicBezTo>
                  <a:cubicBezTo>
                    <a:pt x="385" y="9746"/>
                    <a:pt x="280" y="10375"/>
                    <a:pt x="176" y="10969"/>
                  </a:cubicBezTo>
                  <a:cubicBezTo>
                    <a:pt x="1" y="11667"/>
                    <a:pt x="455" y="12331"/>
                    <a:pt x="1119" y="12471"/>
                  </a:cubicBezTo>
                  <a:cubicBezTo>
                    <a:pt x="1439" y="12523"/>
                    <a:pt x="1804" y="12559"/>
                    <a:pt x="2201" y="12559"/>
                  </a:cubicBezTo>
                  <a:cubicBezTo>
                    <a:pt x="3662" y="12559"/>
                    <a:pt x="5548" y="12066"/>
                    <a:pt x="7197" y="10061"/>
                  </a:cubicBezTo>
                  <a:cubicBezTo>
                    <a:pt x="8175" y="9082"/>
                    <a:pt x="8873" y="7860"/>
                    <a:pt x="9327" y="6567"/>
                  </a:cubicBezTo>
                  <a:lnTo>
                    <a:pt x="9048" y="664"/>
                  </a:lnTo>
                  <a:lnTo>
                    <a:pt x="901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1"/>
            <p:cNvSpPr/>
            <p:nvPr/>
          </p:nvSpPr>
          <p:spPr>
            <a:xfrm>
              <a:off x="7755818" y="1994361"/>
              <a:ext cx="149604" cy="152860"/>
            </a:xfrm>
            <a:custGeom>
              <a:avLst/>
              <a:gdLst/>
              <a:ahLst/>
              <a:cxnLst/>
              <a:rect l="l" t="t" r="r" b="b"/>
              <a:pathLst>
                <a:path w="8593" h="8780" extrusionOk="0">
                  <a:moveTo>
                    <a:pt x="8593" y="0"/>
                  </a:moveTo>
                  <a:cubicBezTo>
                    <a:pt x="6357" y="2515"/>
                    <a:pt x="3423" y="4332"/>
                    <a:pt x="140" y="5170"/>
                  </a:cubicBezTo>
                  <a:cubicBezTo>
                    <a:pt x="140" y="5868"/>
                    <a:pt x="105" y="7161"/>
                    <a:pt x="0" y="8418"/>
                  </a:cubicBezTo>
                  <a:cubicBezTo>
                    <a:pt x="419" y="8593"/>
                    <a:pt x="838" y="8733"/>
                    <a:pt x="1292" y="8768"/>
                  </a:cubicBezTo>
                  <a:cubicBezTo>
                    <a:pt x="1346" y="8776"/>
                    <a:pt x="1400" y="8780"/>
                    <a:pt x="1455" y="8780"/>
                  </a:cubicBezTo>
                  <a:cubicBezTo>
                    <a:pt x="4002" y="8780"/>
                    <a:pt x="8456" y="239"/>
                    <a:pt x="859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1"/>
            <p:cNvSpPr/>
            <p:nvPr/>
          </p:nvSpPr>
          <p:spPr>
            <a:xfrm>
              <a:off x="7520454" y="2124500"/>
              <a:ext cx="237194" cy="1052173"/>
            </a:xfrm>
            <a:custGeom>
              <a:avLst/>
              <a:gdLst/>
              <a:ahLst/>
              <a:cxnLst/>
              <a:rect l="l" t="t" r="r" b="b"/>
              <a:pathLst>
                <a:path w="13624" h="60435" extrusionOk="0">
                  <a:moveTo>
                    <a:pt x="13589" y="0"/>
                  </a:moveTo>
                  <a:cubicBezTo>
                    <a:pt x="13589" y="0"/>
                    <a:pt x="8070" y="350"/>
                    <a:pt x="4332" y="4367"/>
                  </a:cubicBezTo>
                  <a:cubicBezTo>
                    <a:pt x="630" y="8384"/>
                    <a:pt x="1468" y="32661"/>
                    <a:pt x="1468" y="32661"/>
                  </a:cubicBezTo>
                  <a:lnTo>
                    <a:pt x="1" y="59837"/>
                  </a:lnTo>
                  <a:cubicBezTo>
                    <a:pt x="1" y="59837"/>
                    <a:pt x="2841" y="60434"/>
                    <a:pt x="5495" y="60434"/>
                  </a:cubicBezTo>
                  <a:cubicBezTo>
                    <a:pt x="7146" y="60434"/>
                    <a:pt x="8725" y="60203"/>
                    <a:pt x="9502" y="59453"/>
                  </a:cubicBezTo>
                  <a:cubicBezTo>
                    <a:pt x="9502" y="59453"/>
                    <a:pt x="12785" y="7161"/>
                    <a:pt x="13205" y="3598"/>
                  </a:cubicBezTo>
                  <a:cubicBezTo>
                    <a:pt x="13624" y="2"/>
                    <a:pt x="13589" y="0"/>
                    <a:pt x="13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1"/>
            <p:cNvSpPr/>
            <p:nvPr/>
          </p:nvSpPr>
          <p:spPr>
            <a:xfrm>
              <a:off x="7859808" y="2070564"/>
              <a:ext cx="323547" cy="1108042"/>
            </a:xfrm>
            <a:custGeom>
              <a:avLst/>
              <a:gdLst/>
              <a:ahLst/>
              <a:cxnLst/>
              <a:rect l="l" t="t" r="r" b="b"/>
              <a:pathLst>
                <a:path w="18584" h="63644" extrusionOk="0">
                  <a:moveTo>
                    <a:pt x="2910" y="0"/>
                  </a:moveTo>
                  <a:cubicBezTo>
                    <a:pt x="2863" y="0"/>
                    <a:pt x="2835" y="8"/>
                    <a:pt x="2830" y="24"/>
                  </a:cubicBezTo>
                  <a:cubicBezTo>
                    <a:pt x="2236" y="1701"/>
                    <a:pt x="1572" y="3378"/>
                    <a:pt x="769" y="4985"/>
                  </a:cubicBezTo>
                  <a:cubicBezTo>
                    <a:pt x="245" y="7989"/>
                    <a:pt x="0" y="10993"/>
                    <a:pt x="70" y="14032"/>
                  </a:cubicBezTo>
                  <a:cubicBezTo>
                    <a:pt x="175" y="18188"/>
                    <a:pt x="2131" y="50220"/>
                    <a:pt x="2725" y="59546"/>
                  </a:cubicBezTo>
                  <a:lnTo>
                    <a:pt x="2725" y="59686"/>
                  </a:lnTo>
                  <a:cubicBezTo>
                    <a:pt x="2830" y="61223"/>
                    <a:pt x="2899" y="62096"/>
                    <a:pt x="2899" y="62096"/>
                  </a:cubicBezTo>
                  <a:cubicBezTo>
                    <a:pt x="5230" y="63132"/>
                    <a:pt x="7717" y="63643"/>
                    <a:pt x="10203" y="63643"/>
                  </a:cubicBezTo>
                  <a:cubicBezTo>
                    <a:pt x="13082" y="63643"/>
                    <a:pt x="15959" y="62957"/>
                    <a:pt x="18583" y="61607"/>
                  </a:cubicBezTo>
                  <a:lnTo>
                    <a:pt x="18304" y="58464"/>
                  </a:lnTo>
                  <a:cubicBezTo>
                    <a:pt x="17640" y="51966"/>
                    <a:pt x="16278" y="37156"/>
                    <a:pt x="16208" y="29681"/>
                  </a:cubicBezTo>
                  <a:cubicBezTo>
                    <a:pt x="16068" y="19970"/>
                    <a:pt x="16208" y="9071"/>
                    <a:pt x="13763" y="5788"/>
                  </a:cubicBezTo>
                  <a:cubicBezTo>
                    <a:pt x="11477" y="2674"/>
                    <a:pt x="3789" y="0"/>
                    <a:pt x="2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1"/>
            <p:cNvSpPr/>
            <p:nvPr/>
          </p:nvSpPr>
          <p:spPr>
            <a:xfrm>
              <a:off x="7937038" y="2125109"/>
              <a:ext cx="240223" cy="361258"/>
            </a:xfrm>
            <a:custGeom>
              <a:avLst/>
              <a:gdLst/>
              <a:ahLst/>
              <a:cxnLst/>
              <a:rect l="l" t="t" r="r" b="b"/>
              <a:pathLst>
                <a:path w="13798" h="20750" extrusionOk="0">
                  <a:moveTo>
                    <a:pt x="5457" y="0"/>
                  </a:moveTo>
                  <a:cubicBezTo>
                    <a:pt x="5443" y="0"/>
                    <a:pt x="5429" y="0"/>
                    <a:pt x="5415" y="0"/>
                  </a:cubicBezTo>
                  <a:cubicBezTo>
                    <a:pt x="5415" y="0"/>
                    <a:pt x="664" y="2306"/>
                    <a:pt x="315" y="11283"/>
                  </a:cubicBezTo>
                  <a:cubicBezTo>
                    <a:pt x="0" y="20260"/>
                    <a:pt x="35" y="20749"/>
                    <a:pt x="35" y="20749"/>
                  </a:cubicBezTo>
                  <a:lnTo>
                    <a:pt x="13728" y="20749"/>
                  </a:lnTo>
                  <a:cubicBezTo>
                    <a:pt x="13728" y="20749"/>
                    <a:pt x="13798" y="0"/>
                    <a:pt x="5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1"/>
            <p:cNvSpPr/>
            <p:nvPr/>
          </p:nvSpPr>
          <p:spPr>
            <a:xfrm>
              <a:off x="7865884" y="2112539"/>
              <a:ext cx="157839" cy="325776"/>
            </a:xfrm>
            <a:custGeom>
              <a:avLst/>
              <a:gdLst/>
              <a:ahLst/>
              <a:cxnLst/>
              <a:rect l="l" t="t" r="r" b="b"/>
              <a:pathLst>
                <a:path w="9066" h="18712" extrusionOk="0">
                  <a:moveTo>
                    <a:pt x="8991" y="0"/>
                  </a:moveTo>
                  <a:cubicBezTo>
                    <a:pt x="8976" y="0"/>
                    <a:pt x="8960" y="7"/>
                    <a:pt x="8943" y="24"/>
                  </a:cubicBezTo>
                  <a:lnTo>
                    <a:pt x="4087" y="3761"/>
                  </a:lnTo>
                  <a:cubicBezTo>
                    <a:pt x="4052" y="3796"/>
                    <a:pt x="4052" y="3866"/>
                    <a:pt x="4087" y="3866"/>
                  </a:cubicBezTo>
                  <a:lnTo>
                    <a:pt x="6463" y="5089"/>
                  </a:lnTo>
                  <a:cubicBezTo>
                    <a:pt x="5974" y="5892"/>
                    <a:pt x="420" y="15253"/>
                    <a:pt x="1" y="18642"/>
                  </a:cubicBezTo>
                  <a:cubicBezTo>
                    <a:pt x="1" y="18677"/>
                    <a:pt x="1" y="18677"/>
                    <a:pt x="35" y="18712"/>
                  </a:cubicBezTo>
                  <a:lnTo>
                    <a:pt x="70" y="18712"/>
                  </a:lnTo>
                  <a:cubicBezTo>
                    <a:pt x="70" y="18712"/>
                    <a:pt x="105" y="18677"/>
                    <a:pt x="105" y="18642"/>
                  </a:cubicBezTo>
                  <a:cubicBezTo>
                    <a:pt x="524" y="15149"/>
                    <a:pt x="6533" y="5193"/>
                    <a:pt x="6602" y="5089"/>
                  </a:cubicBezTo>
                  <a:cubicBezTo>
                    <a:pt x="6602" y="5089"/>
                    <a:pt x="6602" y="5054"/>
                    <a:pt x="6602" y="5054"/>
                  </a:cubicBezTo>
                  <a:cubicBezTo>
                    <a:pt x="6602" y="5019"/>
                    <a:pt x="6567" y="5019"/>
                    <a:pt x="6567" y="5019"/>
                  </a:cubicBezTo>
                  <a:lnTo>
                    <a:pt x="4227" y="3796"/>
                  </a:lnTo>
                  <a:lnTo>
                    <a:pt x="9013" y="93"/>
                  </a:lnTo>
                  <a:cubicBezTo>
                    <a:pt x="9066" y="67"/>
                    <a:pt x="9038" y="0"/>
                    <a:pt x="8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1"/>
            <p:cNvSpPr/>
            <p:nvPr/>
          </p:nvSpPr>
          <p:spPr>
            <a:xfrm>
              <a:off x="7634785" y="2145984"/>
              <a:ext cx="97931" cy="319090"/>
            </a:xfrm>
            <a:custGeom>
              <a:avLst/>
              <a:gdLst/>
              <a:ahLst/>
              <a:cxnLst/>
              <a:rect l="l" t="t" r="r" b="b"/>
              <a:pathLst>
                <a:path w="5625" h="18328" extrusionOk="0">
                  <a:moveTo>
                    <a:pt x="2166" y="0"/>
                  </a:moveTo>
                  <a:cubicBezTo>
                    <a:pt x="2152" y="0"/>
                    <a:pt x="2140" y="7"/>
                    <a:pt x="2132" y="24"/>
                  </a:cubicBezTo>
                  <a:lnTo>
                    <a:pt x="36" y="2329"/>
                  </a:lnTo>
                  <a:cubicBezTo>
                    <a:pt x="1" y="2329"/>
                    <a:pt x="1" y="2399"/>
                    <a:pt x="36" y="2399"/>
                  </a:cubicBezTo>
                  <a:lnTo>
                    <a:pt x="3110" y="3552"/>
                  </a:lnTo>
                  <a:lnTo>
                    <a:pt x="1782" y="6241"/>
                  </a:lnTo>
                  <a:cubicBezTo>
                    <a:pt x="1782" y="6241"/>
                    <a:pt x="1782" y="6276"/>
                    <a:pt x="1782" y="6276"/>
                  </a:cubicBezTo>
                  <a:lnTo>
                    <a:pt x="5520" y="18258"/>
                  </a:lnTo>
                  <a:cubicBezTo>
                    <a:pt x="5520" y="18293"/>
                    <a:pt x="5555" y="18328"/>
                    <a:pt x="5590" y="18328"/>
                  </a:cubicBezTo>
                  <a:cubicBezTo>
                    <a:pt x="5590" y="18328"/>
                    <a:pt x="5590" y="18293"/>
                    <a:pt x="5590" y="18293"/>
                  </a:cubicBezTo>
                  <a:cubicBezTo>
                    <a:pt x="5625" y="18293"/>
                    <a:pt x="5625" y="18258"/>
                    <a:pt x="5625" y="18223"/>
                  </a:cubicBezTo>
                  <a:lnTo>
                    <a:pt x="1887" y="6276"/>
                  </a:lnTo>
                  <a:lnTo>
                    <a:pt x="3249" y="3517"/>
                  </a:lnTo>
                  <a:cubicBezTo>
                    <a:pt x="3249" y="3517"/>
                    <a:pt x="3249" y="3517"/>
                    <a:pt x="3249" y="3482"/>
                  </a:cubicBezTo>
                  <a:cubicBezTo>
                    <a:pt x="3214" y="3482"/>
                    <a:pt x="3214" y="3447"/>
                    <a:pt x="3214" y="3447"/>
                  </a:cubicBezTo>
                  <a:lnTo>
                    <a:pt x="175" y="2329"/>
                  </a:lnTo>
                  <a:lnTo>
                    <a:pt x="2201" y="94"/>
                  </a:lnTo>
                  <a:cubicBezTo>
                    <a:pt x="2255" y="67"/>
                    <a:pt x="2207" y="0"/>
                    <a:pt x="2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1"/>
            <p:cNvSpPr/>
            <p:nvPr/>
          </p:nvSpPr>
          <p:spPr>
            <a:xfrm>
              <a:off x="7877444" y="2395119"/>
              <a:ext cx="52317" cy="765674"/>
            </a:xfrm>
            <a:custGeom>
              <a:avLst/>
              <a:gdLst/>
              <a:ahLst/>
              <a:cxnLst/>
              <a:rect l="l" t="t" r="r" b="b"/>
              <a:pathLst>
                <a:path w="3005" h="43979" extrusionOk="0">
                  <a:moveTo>
                    <a:pt x="70" y="0"/>
                  </a:moveTo>
                  <a:cubicBezTo>
                    <a:pt x="35" y="0"/>
                    <a:pt x="0" y="35"/>
                    <a:pt x="0" y="70"/>
                  </a:cubicBezTo>
                  <a:lnTo>
                    <a:pt x="2865" y="43909"/>
                  </a:lnTo>
                  <a:cubicBezTo>
                    <a:pt x="2865" y="43943"/>
                    <a:pt x="2899" y="43978"/>
                    <a:pt x="2934" y="43978"/>
                  </a:cubicBezTo>
                  <a:cubicBezTo>
                    <a:pt x="2969" y="43978"/>
                    <a:pt x="3004" y="43943"/>
                    <a:pt x="3004" y="43909"/>
                  </a:cubicBezTo>
                  <a:lnTo>
                    <a:pt x="105" y="70"/>
                  </a:lnTo>
                  <a:cubicBezTo>
                    <a:pt x="105" y="35"/>
                    <a:pt x="10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1"/>
            <p:cNvSpPr/>
            <p:nvPr/>
          </p:nvSpPr>
          <p:spPr>
            <a:xfrm>
              <a:off x="7673714" y="2435858"/>
              <a:ext cx="51098" cy="732230"/>
            </a:xfrm>
            <a:custGeom>
              <a:avLst/>
              <a:gdLst/>
              <a:ahLst/>
              <a:cxnLst/>
              <a:rect l="l" t="t" r="r" b="b"/>
              <a:pathLst>
                <a:path w="2935" h="42058" extrusionOk="0">
                  <a:moveTo>
                    <a:pt x="2865" y="1"/>
                  </a:moveTo>
                  <a:cubicBezTo>
                    <a:pt x="2830" y="1"/>
                    <a:pt x="2795" y="36"/>
                    <a:pt x="2795" y="71"/>
                  </a:cubicBezTo>
                  <a:lnTo>
                    <a:pt x="0" y="41988"/>
                  </a:lnTo>
                  <a:cubicBezTo>
                    <a:pt x="0" y="42023"/>
                    <a:pt x="35" y="42058"/>
                    <a:pt x="70" y="42058"/>
                  </a:cubicBezTo>
                  <a:cubicBezTo>
                    <a:pt x="105" y="42058"/>
                    <a:pt x="140" y="42023"/>
                    <a:pt x="140" y="41988"/>
                  </a:cubicBezTo>
                  <a:lnTo>
                    <a:pt x="2900" y="71"/>
                  </a:lnTo>
                  <a:cubicBezTo>
                    <a:pt x="2935" y="36"/>
                    <a:pt x="2900" y="1"/>
                    <a:pt x="2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1"/>
            <p:cNvSpPr/>
            <p:nvPr/>
          </p:nvSpPr>
          <p:spPr>
            <a:xfrm>
              <a:off x="7950409" y="2309985"/>
              <a:ext cx="227462" cy="176990"/>
            </a:xfrm>
            <a:custGeom>
              <a:avLst/>
              <a:gdLst/>
              <a:ahLst/>
              <a:cxnLst/>
              <a:rect l="l" t="t" r="r" b="b"/>
              <a:pathLst>
                <a:path w="13065" h="10166" extrusionOk="0">
                  <a:moveTo>
                    <a:pt x="210" y="0"/>
                  </a:moveTo>
                  <a:cubicBezTo>
                    <a:pt x="176" y="0"/>
                    <a:pt x="141" y="0"/>
                    <a:pt x="141" y="35"/>
                  </a:cubicBezTo>
                  <a:cubicBezTo>
                    <a:pt x="141" y="105"/>
                    <a:pt x="1" y="8034"/>
                    <a:pt x="141" y="10130"/>
                  </a:cubicBezTo>
                  <a:cubicBezTo>
                    <a:pt x="141" y="10165"/>
                    <a:pt x="176" y="10165"/>
                    <a:pt x="210" y="10165"/>
                  </a:cubicBezTo>
                  <a:lnTo>
                    <a:pt x="12960" y="10165"/>
                  </a:lnTo>
                  <a:cubicBezTo>
                    <a:pt x="13065" y="10165"/>
                    <a:pt x="13065" y="10060"/>
                    <a:pt x="12960" y="10060"/>
                  </a:cubicBezTo>
                  <a:lnTo>
                    <a:pt x="245" y="10060"/>
                  </a:lnTo>
                  <a:cubicBezTo>
                    <a:pt x="141" y="7895"/>
                    <a:pt x="245" y="140"/>
                    <a:pt x="245" y="35"/>
                  </a:cubicBezTo>
                  <a:cubicBezTo>
                    <a:pt x="245" y="0"/>
                    <a:pt x="210"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1"/>
            <p:cNvSpPr/>
            <p:nvPr/>
          </p:nvSpPr>
          <p:spPr>
            <a:xfrm>
              <a:off x="7951627" y="2462617"/>
              <a:ext cx="225651" cy="2455"/>
            </a:xfrm>
            <a:custGeom>
              <a:avLst/>
              <a:gdLst/>
              <a:ahLst/>
              <a:cxnLst/>
              <a:rect l="l" t="t" r="r" b="b"/>
              <a:pathLst>
                <a:path w="12961" h="141" extrusionOk="0">
                  <a:moveTo>
                    <a:pt x="71" y="1"/>
                  </a:moveTo>
                  <a:cubicBezTo>
                    <a:pt x="1" y="1"/>
                    <a:pt x="1" y="141"/>
                    <a:pt x="71" y="141"/>
                  </a:cubicBezTo>
                  <a:lnTo>
                    <a:pt x="12890" y="141"/>
                  </a:lnTo>
                  <a:cubicBezTo>
                    <a:pt x="12960" y="141"/>
                    <a:pt x="12960" y="1"/>
                    <a:pt x="12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1"/>
            <p:cNvSpPr/>
            <p:nvPr/>
          </p:nvSpPr>
          <p:spPr>
            <a:xfrm>
              <a:off x="8095763" y="2330041"/>
              <a:ext cx="32853" cy="135032"/>
            </a:xfrm>
            <a:custGeom>
              <a:avLst/>
              <a:gdLst/>
              <a:ahLst/>
              <a:cxnLst/>
              <a:rect l="l" t="t" r="r" b="b"/>
              <a:pathLst>
                <a:path w="1887" h="7756" extrusionOk="0">
                  <a:moveTo>
                    <a:pt x="839" y="1"/>
                  </a:moveTo>
                  <a:cubicBezTo>
                    <a:pt x="210" y="106"/>
                    <a:pt x="0" y="2516"/>
                    <a:pt x="175" y="7336"/>
                  </a:cubicBezTo>
                  <a:cubicBezTo>
                    <a:pt x="175" y="7511"/>
                    <a:pt x="175" y="7651"/>
                    <a:pt x="175" y="7686"/>
                  </a:cubicBezTo>
                  <a:lnTo>
                    <a:pt x="210" y="7686"/>
                  </a:lnTo>
                  <a:lnTo>
                    <a:pt x="280" y="7721"/>
                  </a:lnTo>
                  <a:cubicBezTo>
                    <a:pt x="280" y="7686"/>
                    <a:pt x="280" y="7686"/>
                    <a:pt x="280" y="7301"/>
                  </a:cubicBezTo>
                  <a:cubicBezTo>
                    <a:pt x="70" y="1189"/>
                    <a:pt x="559" y="176"/>
                    <a:pt x="874" y="141"/>
                  </a:cubicBezTo>
                  <a:cubicBezTo>
                    <a:pt x="884" y="130"/>
                    <a:pt x="894" y="126"/>
                    <a:pt x="904" y="126"/>
                  </a:cubicBezTo>
                  <a:cubicBezTo>
                    <a:pt x="929" y="126"/>
                    <a:pt x="954" y="151"/>
                    <a:pt x="978" y="176"/>
                  </a:cubicBezTo>
                  <a:cubicBezTo>
                    <a:pt x="1607" y="700"/>
                    <a:pt x="1642" y="5310"/>
                    <a:pt x="1572" y="7686"/>
                  </a:cubicBezTo>
                  <a:cubicBezTo>
                    <a:pt x="1572" y="7721"/>
                    <a:pt x="1607" y="7721"/>
                    <a:pt x="1642" y="7756"/>
                  </a:cubicBezTo>
                  <a:cubicBezTo>
                    <a:pt x="1642" y="7756"/>
                    <a:pt x="1677" y="7721"/>
                    <a:pt x="1677" y="7686"/>
                  </a:cubicBezTo>
                  <a:cubicBezTo>
                    <a:pt x="1677" y="7406"/>
                    <a:pt x="1887" y="804"/>
                    <a:pt x="1083" y="71"/>
                  </a:cubicBezTo>
                  <a:cubicBezTo>
                    <a:pt x="1013" y="36"/>
                    <a:pt x="943"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1"/>
            <p:cNvSpPr/>
            <p:nvPr/>
          </p:nvSpPr>
          <p:spPr>
            <a:xfrm>
              <a:off x="8104886" y="2373217"/>
              <a:ext cx="13388" cy="13406"/>
            </a:xfrm>
            <a:custGeom>
              <a:avLst/>
              <a:gdLst/>
              <a:ahLst/>
              <a:cxnLst/>
              <a:rect l="l" t="t" r="r" b="b"/>
              <a:pathLst>
                <a:path w="769" h="770" extrusionOk="0">
                  <a:moveTo>
                    <a:pt x="385" y="1"/>
                  </a:moveTo>
                  <a:cubicBezTo>
                    <a:pt x="175" y="1"/>
                    <a:pt x="0" y="176"/>
                    <a:pt x="0" y="385"/>
                  </a:cubicBezTo>
                  <a:cubicBezTo>
                    <a:pt x="0" y="595"/>
                    <a:pt x="175" y="769"/>
                    <a:pt x="385" y="769"/>
                  </a:cubicBezTo>
                  <a:cubicBezTo>
                    <a:pt x="594" y="769"/>
                    <a:pt x="769" y="595"/>
                    <a:pt x="769" y="385"/>
                  </a:cubicBezTo>
                  <a:cubicBezTo>
                    <a:pt x="769" y="176"/>
                    <a:pt x="594" y="1"/>
                    <a:pt x="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1"/>
            <p:cNvSpPr/>
            <p:nvPr/>
          </p:nvSpPr>
          <p:spPr>
            <a:xfrm>
              <a:off x="7912107" y="2147411"/>
              <a:ext cx="308349" cy="688026"/>
            </a:xfrm>
            <a:custGeom>
              <a:avLst/>
              <a:gdLst/>
              <a:ahLst/>
              <a:cxnLst/>
              <a:rect l="l" t="t" r="r" b="b"/>
              <a:pathLst>
                <a:path w="17711" h="39519" extrusionOk="0">
                  <a:moveTo>
                    <a:pt x="9319" y="346"/>
                  </a:moveTo>
                  <a:cubicBezTo>
                    <a:pt x="11946" y="346"/>
                    <a:pt x="13174" y="3052"/>
                    <a:pt x="14112" y="5566"/>
                  </a:cubicBezTo>
                  <a:cubicBezTo>
                    <a:pt x="15020" y="8220"/>
                    <a:pt x="15649" y="10945"/>
                    <a:pt x="15929" y="13705"/>
                  </a:cubicBezTo>
                  <a:cubicBezTo>
                    <a:pt x="16103" y="15102"/>
                    <a:pt x="16243" y="16569"/>
                    <a:pt x="16383" y="18036"/>
                  </a:cubicBezTo>
                  <a:cubicBezTo>
                    <a:pt x="16488" y="19538"/>
                    <a:pt x="17291" y="38121"/>
                    <a:pt x="16592" y="39204"/>
                  </a:cubicBezTo>
                  <a:lnTo>
                    <a:pt x="350" y="39204"/>
                  </a:lnTo>
                  <a:cubicBezTo>
                    <a:pt x="454" y="37353"/>
                    <a:pt x="1397" y="21250"/>
                    <a:pt x="1432" y="11923"/>
                  </a:cubicBezTo>
                  <a:cubicBezTo>
                    <a:pt x="1432" y="9408"/>
                    <a:pt x="2061" y="6928"/>
                    <a:pt x="3284" y="4727"/>
                  </a:cubicBezTo>
                  <a:cubicBezTo>
                    <a:pt x="4471" y="2666"/>
                    <a:pt x="6672" y="501"/>
                    <a:pt x="8977" y="361"/>
                  </a:cubicBezTo>
                  <a:cubicBezTo>
                    <a:pt x="9094" y="351"/>
                    <a:pt x="9208" y="346"/>
                    <a:pt x="9319" y="346"/>
                  </a:cubicBezTo>
                  <a:close/>
                  <a:moveTo>
                    <a:pt x="9287" y="0"/>
                  </a:moveTo>
                  <a:cubicBezTo>
                    <a:pt x="9186" y="0"/>
                    <a:pt x="9083" y="4"/>
                    <a:pt x="8977" y="12"/>
                  </a:cubicBezTo>
                  <a:cubicBezTo>
                    <a:pt x="6532" y="221"/>
                    <a:pt x="4227" y="2457"/>
                    <a:pt x="3004" y="4588"/>
                  </a:cubicBezTo>
                  <a:cubicBezTo>
                    <a:pt x="1747" y="6823"/>
                    <a:pt x="1118" y="9373"/>
                    <a:pt x="1118" y="11923"/>
                  </a:cubicBezTo>
                  <a:cubicBezTo>
                    <a:pt x="1083" y="21739"/>
                    <a:pt x="0" y="39169"/>
                    <a:pt x="0" y="39344"/>
                  </a:cubicBezTo>
                  <a:lnTo>
                    <a:pt x="0" y="39518"/>
                  </a:lnTo>
                  <a:lnTo>
                    <a:pt x="16627" y="39518"/>
                  </a:lnTo>
                  <a:cubicBezTo>
                    <a:pt x="16697" y="39518"/>
                    <a:pt x="16767" y="39483"/>
                    <a:pt x="16802" y="39449"/>
                  </a:cubicBezTo>
                  <a:cubicBezTo>
                    <a:pt x="17710" y="38436"/>
                    <a:pt x="16697" y="18211"/>
                    <a:pt x="16697" y="18001"/>
                  </a:cubicBezTo>
                  <a:cubicBezTo>
                    <a:pt x="16557" y="16534"/>
                    <a:pt x="16418" y="15102"/>
                    <a:pt x="16243" y="13670"/>
                  </a:cubicBezTo>
                  <a:cubicBezTo>
                    <a:pt x="15964" y="10875"/>
                    <a:pt x="15335" y="8116"/>
                    <a:pt x="14427" y="5461"/>
                  </a:cubicBezTo>
                  <a:cubicBezTo>
                    <a:pt x="13716" y="3533"/>
                    <a:pt x="12384" y="0"/>
                    <a:pt x="9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1"/>
            <p:cNvSpPr/>
            <p:nvPr/>
          </p:nvSpPr>
          <p:spPr>
            <a:xfrm>
              <a:off x="6999290" y="2115377"/>
              <a:ext cx="850809" cy="616070"/>
            </a:xfrm>
            <a:custGeom>
              <a:avLst/>
              <a:gdLst/>
              <a:ahLst/>
              <a:cxnLst/>
              <a:rect l="l" t="t" r="r" b="b"/>
              <a:pathLst>
                <a:path w="48869" h="35386" extrusionOk="0">
                  <a:moveTo>
                    <a:pt x="35595" y="0"/>
                  </a:moveTo>
                  <a:lnTo>
                    <a:pt x="23788" y="4122"/>
                  </a:lnTo>
                  <a:lnTo>
                    <a:pt x="10410" y="5939"/>
                  </a:lnTo>
                  <a:lnTo>
                    <a:pt x="0" y="4227"/>
                  </a:lnTo>
                  <a:lnTo>
                    <a:pt x="15020" y="34756"/>
                  </a:lnTo>
                  <a:lnTo>
                    <a:pt x="24033" y="35385"/>
                  </a:lnTo>
                  <a:lnTo>
                    <a:pt x="36154" y="34093"/>
                  </a:lnTo>
                  <a:lnTo>
                    <a:pt x="48868" y="31228"/>
                  </a:lnTo>
                  <a:lnTo>
                    <a:pt x="35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1"/>
            <p:cNvSpPr/>
            <p:nvPr/>
          </p:nvSpPr>
          <p:spPr>
            <a:xfrm>
              <a:off x="7180509" y="2187141"/>
              <a:ext cx="422680" cy="544306"/>
            </a:xfrm>
            <a:custGeom>
              <a:avLst/>
              <a:gdLst/>
              <a:ahLst/>
              <a:cxnLst/>
              <a:rect l="l" t="t" r="r" b="b"/>
              <a:pathLst>
                <a:path w="24278" h="31264" extrusionOk="0">
                  <a:moveTo>
                    <a:pt x="13379" y="0"/>
                  </a:moveTo>
                  <a:lnTo>
                    <a:pt x="1" y="1817"/>
                  </a:lnTo>
                  <a:lnTo>
                    <a:pt x="13624" y="31263"/>
                  </a:lnTo>
                  <a:lnTo>
                    <a:pt x="24277" y="30111"/>
                  </a:lnTo>
                  <a:lnTo>
                    <a:pt x="13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1"/>
            <p:cNvSpPr/>
            <p:nvPr/>
          </p:nvSpPr>
          <p:spPr>
            <a:xfrm>
              <a:off x="7109355" y="2469912"/>
              <a:ext cx="103398" cy="155106"/>
            </a:xfrm>
            <a:custGeom>
              <a:avLst/>
              <a:gdLst/>
              <a:ahLst/>
              <a:cxnLst/>
              <a:rect l="l" t="t" r="r" b="b"/>
              <a:pathLst>
                <a:path w="5939" h="8909" extrusionOk="0">
                  <a:moveTo>
                    <a:pt x="1642" y="1"/>
                  </a:moveTo>
                  <a:cubicBezTo>
                    <a:pt x="1642" y="1"/>
                    <a:pt x="1084" y="36"/>
                    <a:pt x="769" y="1713"/>
                  </a:cubicBezTo>
                  <a:cubicBezTo>
                    <a:pt x="490" y="3354"/>
                    <a:pt x="1" y="4332"/>
                    <a:pt x="385" y="5066"/>
                  </a:cubicBezTo>
                  <a:cubicBezTo>
                    <a:pt x="769" y="5800"/>
                    <a:pt x="5939" y="8908"/>
                    <a:pt x="5939" y="8908"/>
                  </a:cubicBezTo>
                  <a:lnTo>
                    <a:pt x="164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1"/>
            <p:cNvSpPr/>
            <p:nvPr/>
          </p:nvSpPr>
          <p:spPr>
            <a:xfrm>
              <a:off x="7137942" y="2467997"/>
              <a:ext cx="108273" cy="82854"/>
            </a:xfrm>
            <a:custGeom>
              <a:avLst/>
              <a:gdLst/>
              <a:ahLst/>
              <a:cxnLst/>
              <a:rect l="l" t="t" r="r" b="b"/>
              <a:pathLst>
                <a:path w="6219" h="4759" extrusionOk="0">
                  <a:moveTo>
                    <a:pt x="688" y="1"/>
                  </a:moveTo>
                  <a:cubicBezTo>
                    <a:pt x="242" y="1"/>
                    <a:pt x="0" y="111"/>
                    <a:pt x="0" y="111"/>
                  </a:cubicBezTo>
                  <a:lnTo>
                    <a:pt x="559" y="4233"/>
                  </a:lnTo>
                  <a:cubicBezTo>
                    <a:pt x="559" y="4233"/>
                    <a:pt x="4337" y="4758"/>
                    <a:pt x="5107" y="4758"/>
                  </a:cubicBezTo>
                  <a:cubicBezTo>
                    <a:pt x="5131" y="4758"/>
                    <a:pt x="5152" y="4758"/>
                    <a:pt x="5170" y="4757"/>
                  </a:cubicBezTo>
                  <a:cubicBezTo>
                    <a:pt x="5764" y="4757"/>
                    <a:pt x="6043" y="3988"/>
                    <a:pt x="6148" y="3604"/>
                  </a:cubicBezTo>
                  <a:cubicBezTo>
                    <a:pt x="6218" y="3255"/>
                    <a:pt x="5310" y="2347"/>
                    <a:pt x="3249" y="949"/>
                  </a:cubicBezTo>
                  <a:cubicBezTo>
                    <a:pt x="2123" y="173"/>
                    <a:pt x="1246" y="1"/>
                    <a:pt x="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1"/>
            <p:cNvSpPr/>
            <p:nvPr/>
          </p:nvSpPr>
          <p:spPr>
            <a:xfrm>
              <a:off x="7109965" y="2466813"/>
              <a:ext cx="137452" cy="88269"/>
            </a:xfrm>
            <a:custGeom>
              <a:avLst/>
              <a:gdLst/>
              <a:ahLst/>
              <a:cxnLst/>
              <a:rect l="l" t="t" r="r" b="b"/>
              <a:pathLst>
                <a:path w="7895" h="5070" extrusionOk="0">
                  <a:moveTo>
                    <a:pt x="2332" y="0"/>
                  </a:moveTo>
                  <a:cubicBezTo>
                    <a:pt x="1968" y="0"/>
                    <a:pt x="1618" y="125"/>
                    <a:pt x="1328" y="389"/>
                  </a:cubicBezTo>
                  <a:cubicBezTo>
                    <a:pt x="1188" y="493"/>
                    <a:pt x="1049" y="668"/>
                    <a:pt x="979" y="878"/>
                  </a:cubicBezTo>
                  <a:lnTo>
                    <a:pt x="594" y="2449"/>
                  </a:lnTo>
                  <a:cubicBezTo>
                    <a:pt x="559" y="2519"/>
                    <a:pt x="1" y="4441"/>
                    <a:pt x="175" y="5034"/>
                  </a:cubicBezTo>
                  <a:cubicBezTo>
                    <a:pt x="175" y="5069"/>
                    <a:pt x="175" y="5069"/>
                    <a:pt x="210" y="5069"/>
                  </a:cubicBezTo>
                  <a:cubicBezTo>
                    <a:pt x="245" y="5069"/>
                    <a:pt x="245" y="5034"/>
                    <a:pt x="245" y="5034"/>
                  </a:cubicBezTo>
                  <a:cubicBezTo>
                    <a:pt x="105" y="4441"/>
                    <a:pt x="664" y="2484"/>
                    <a:pt x="664" y="2484"/>
                  </a:cubicBezTo>
                  <a:lnTo>
                    <a:pt x="1049" y="913"/>
                  </a:lnTo>
                  <a:cubicBezTo>
                    <a:pt x="1080" y="849"/>
                    <a:pt x="1345" y="87"/>
                    <a:pt x="2373" y="87"/>
                  </a:cubicBezTo>
                  <a:cubicBezTo>
                    <a:pt x="2472" y="87"/>
                    <a:pt x="2577" y="94"/>
                    <a:pt x="2690" y="109"/>
                  </a:cubicBezTo>
                  <a:cubicBezTo>
                    <a:pt x="4088" y="319"/>
                    <a:pt x="7546" y="2834"/>
                    <a:pt x="7720" y="3462"/>
                  </a:cubicBezTo>
                  <a:cubicBezTo>
                    <a:pt x="7790" y="3777"/>
                    <a:pt x="7720" y="4126"/>
                    <a:pt x="7476" y="4406"/>
                  </a:cubicBezTo>
                  <a:cubicBezTo>
                    <a:pt x="7336" y="4615"/>
                    <a:pt x="7092" y="4790"/>
                    <a:pt x="6812" y="4790"/>
                  </a:cubicBezTo>
                  <a:lnTo>
                    <a:pt x="6777" y="4790"/>
                  </a:lnTo>
                  <a:cubicBezTo>
                    <a:pt x="6637" y="4790"/>
                    <a:pt x="6323" y="4755"/>
                    <a:pt x="5869" y="4685"/>
                  </a:cubicBezTo>
                  <a:cubicBezTo>
                    <a:pt x="4692" y="4493"/>
                    <a:pt x="3531" y="4317"/>
                    <a:pt x="2819" y="4317"/>
                  </a:cubicBezTo>
                  <a:cubicBezTo>
                    <a:pt x="2495" y="4317"/>
                    <a:pt x="2264" y="4353"/>
                    <a:pt x="2166" y="4441"/>
                  </a:cubicBezTo>
                  <a:cubicBezTo>
                    <a:pt x="2138" y="4469"/>
                    <a:pt x="2178" y="4520"/>
                    <a:pt x="2213" y="4520"/>
                  </a:cubicBezTo>
                  <a:cubicBezTo>
                    <a:pt x="2222" y="4520"/>
                    <a:pt x="2230" y="4517"/>
                    <a:pt x="2236" y="4510"/>
                  </a:cubicBezTo>
                  <a:cubicBezTo>
                    <a:pt x="2311" y="4435"/>
                    <a:pt x="2522" y="4406"/>
                    <a:pt x="2813" y="4406"/>
                  </a:cubicBezTo>
                  <a:cubicBezTo>
                    <a:pt x="3607" y="4406"/>
                    <a:pt x="5000" y="4627"/>
                    <a:pt x="5869" y="4755"/>
                  </a:cubicBezTo>
                  <a:cubicBezTo>
                    <a:pt x="6288" y="4825"/>
                    <a:pt x="6637" y="4860"/>
                    <a:pt x="6777" y="4895"/>
                  </a:cubicBezTo>
                  <a:lnTo>
                    <a:pt x="6812" y="4895"/>
                  </a:lnTo>
                  <a:cubicBezTo>
                    <a:pt x="7092" y="4860"/>
                    <a:pt x="7371" y="4685"/>
                    <a:pt x="7546" y="4441"/>
                  </a:cubicBezTo>
                  <a:cubicBezTo>
                    <a:pt x="7790" y="4161"/>
                    <a:pt x="7895" y="3777"/>
                    <a:pt x="7790" y="3428"/>
                  </a:cubicBezTo>
                  <a:cubicBezTo>
                    <a:pt x="7685" y="3043"/>
                    <a:pt x="6637" y="2205"/>
                    <a:pt x="5659" y="1541"/>
                  </a:cubicBezTo>
                  <a:cubicBezTo>
                    <a:pt x="4716" y="878"/>
                    <a:pt x="3424" y="144"/>
                    <a:pt x="2690" y="39"/>
                  </a:cubicBezTo>
                  <a:cubicBezTo>
                    <a:pt x="2570" y="14"/>
                    <a:pt x="2451"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1"/>
            <p:cNvSpPr/>
            <p:nvPr/>
          </p:nvSpPr>
          <p:spPr>
            <a:xfrm>
              <a:off x="7137333" y="2496079"/>
              <a:ext cx="104617" cy="46224"/>
            </a:xfrm>
            <a:custGeom>
              <a:avLst/>
              <a:gdLst/>
              <a:ahLst/>
              <a:cxnLst/>
              <a:rect l="l" t="t" r="r" b="b"/>
              <a:pathLst>
                <a:path w="6009" h="2655" extrusionOk="0">
                  <a:moveTo>
                    <a:pt x="35" y="0"/>
                  </a:moveTo>
                  <a:cubicBezTo>
                    <a:pt x="35" y="0"/>
                    <a:pt x="0" y="0"/>
                    <a:pt x="0" y="35"/>
                  </a:cubicBezTo>
                  <a:cubicBezTo>
                    <a:pt x="0" y="35"/>
                    <a:pt x="0" y="70"/>
                    <a:pt x="35" y="70"/>
                  </a:cubicBezTo>
                  <a:cubicBezTo>
                    <a:pt x="70" y="70"/>
                    <a:pt x="3808" y="978"/>
                    <a:pt x="5904" y="2620"/>
                  </a:cubicBezTo>
                  <a:cubicBezTo>
                    <a:pt x="5939" y="2655"/>
                    <a:pt x="5939" y="2655"/>
                    <a:pt x="5939" y="2655"/>
                  </a:cubicBezTo>
                  <a:cubicBezTo>
                    <a:pt x="5974" y="2655"/>
                    <a:pt x="6009" y="2585"/>
                    <a:pt x="5974" y="2585"/>
                  </a:cubicBezTo>
                  <a:cubicBezTo>
                    <a:pt x="3843" y="908"/>
                    <a:pt x="70"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1"/>
            <p:cNvSpPr/>
            <p:nvPr/>
          </p:nvSpPr>
          <p:spPr>
            <a:xfrm>
              <a:off x="7412217" y="2186253"/>
              <a:ext cx="191580" cy="525730"/>
            </a:xfrm>
            <a:custGeom>
              <a:avLst/>
              <a:gdLst/>
              <a:ahLst/>
              <a:cxnLst/>
              <a:rect l="l" t="t" r="r" b="b"/>
              <a:pathLst>
                <a:path w="11004" h="30197" extrusionOk="0">
                  <a:moveTo>
                    <a:pt x="69" y="1"/>
                  </a:moveTo>
                  <a:cubicBezTo>
                    <a:pt x="58" y="1"/>
                    <a:pt x="47" y="5"/>
                    <a:pt x="35" y="16"/>
                  </a:cubicBezTo>
                  <a:cubicBezTo>
                    <a:pt x="35" y="16"/>
                    <a:pt x="0" y="51"/>
                    <a:pt x="35" y="51"/>
                  </a:cubicBezTo>
                  <a:lnTo>
                    <a:pt x="10933" y="30162"/>
                  </a:lnTo>
                  <a:cubicBezTo>
                    <a:pt x="10933" y="30196"/>
                    <a:pt x="10933" y="30196"/>
                    <a:pt x="10968" y="30196"/>
                  </a:cubicBezTo>
                  <a:cubicBezTo>
                    <a:pt x="11003" y="30196"/>
                    <a:pt x="11003" y="30162"/>
                    <a:pt x="11003" y="30162"/>
                  </a:cubicBezTo>
                  <a:lnTo>
                    <a:pt x="105" y="16"/>
                  </a:lnTo>
                  <a:cubicBezTo>
                    <a:pt x="105" y="16"/>
                    <a:pt x="89"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1"/>
            <p:cNvSpPr/>
            <p:nvPr/>
          </p:nvSpPr>
          <p:spPr>
            <a:xfrm>
              <a:off x="7179900" y="2217904"/>
              <a:ext cx="238413" cy="514152"/>
            </a:xfrm>
            <a:custGeom>
              <a:avLst/>
              <a:gdLst/>
              <a:ahLst/>
              <a:cxnLst/>
              <a:rect l="l" t="t" r="r" b="b"/>
              <a:pathLst>
                <a:path w="13694" h="29532" extrusionOk="0">
                  <a:moveTo>
                    <a:pt x="56" y="0"/>
                  </a:moveTo>
                  <a:cubicBezTo>
                    <a:pt x="36" y="0"/>
                    <a:pt x="1" y="25"/>
                    <a:pt x="1" y="50"/>
                  </a:cubicBezTo>
                  <a:lnTo>
                    <a:pt x="13624" y="29496"/>
                  </a:lnTo>
                  <a:cubicBezTo>
                    <a:pt x="13624" y="29531"/>
                    <a:pt x="13624" y="29531"/>
                    <a:pt x="13659" y="29531"/>
                  </a:cubicBezTo>
                  <a:cubicBezTo>
                    <a:pt x="13693" y="29496"/>
                    <a:pt x="13693" y="29496"/>
                    <a:pt x="13693" y="29461"/>
                  </a:cubicBezTo>
                  <a:lnTo>
                    <a:pt x="71" y="15"/>
                  </a:lnTo>
                  <a:cubicBezTo>
                    <a:pt x="71" y="4"/>
                    <a:pt x="6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1"/>
            <p:cNvSpPr/>
            <p:nvPr/>
          </p:nvSpPr>
          <p:spPr>
            <a:xfrm>
              <a:off x="7974138" y="2486956"/>
              <a:ext cx="166649" cy="285437"/>
            </a:xfrm>
            <a:custGeom>
              <a:avLst/>
              <a:gdLst/>
              <a:ahLst/>
              <a:cxnLst/>
              <a:rect l="l" t="t" r="r" b="b"/>
              <a:pathLst>
                <a:path w="9572" h="16395" extrusionOk="0">
                  <a:moveTo>
                    <a:pt x="105" y="0"/>
                  </a:moveTo>
                  <a:cubicBezTo>
                    <a:pt x="105" y="0"/>
                    <a:pt x="0" y="1397"/>
                    <a:pt x="0" y="3808"/>
                  </a:cubicBezTo>
                  <a:lnTo>
                    <a:pt x="0" y="4017"/>
                  </a:lnTo>
                  <a:cubicBezTo>
                    <a:pt x="35" y="8803"/>
                    <a:pt x="454" y="15859"/>
                    <a:pt x="2760" y="16313"/>
                  </a:cubicBezTo>
                  <a:cubicBezTo>
                    <a:pt x="3058" y="16367"/>
                    <a:pt x="3352" y="16394"/>
                    <a:pt x="3639" y="16394"/>
                  </a:cubicBezTo>
                  <a:cubicBezTo>
                    <a:pt x="6676" y="16394"/>
                    <a:pt x="9002" y="13352"/>
                    <a:pt x="9257" y="7161"/>
                  </a:cubicBezTo>
                  <a:cubicBezTo>
                    <a:pt x="9571" y="349"/>
                    <a:pt x="9571" y="0"/>
                    <a:pt x="95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1"/>
            <p:cNvSpPr/>
            <p:nvPr/>
          </p:nvSpPr>
          <p:spPr>
            <a:xfrm>
              <a:off x="7974138" y="2550798"/>
              <a:ext cx="97931" cy="78467"/>
            </a:xfrm>
            <a:custGeom>
              <a:avLst/>
              <a:gdLst/>
              <a:ahLst/>
              <a:cxnLst/>
              <a:rect l="l" t="t" r="r" b="b"/>
              <a:pathLst>
                <a:path w="5625" h="4507" extrusionOk="0">
                  <a:moveTo>
                    <a:pt x="5624" y="4507"/>
                  </a:moveTo>
                  <a:lnTo>
                    <a:pt x="0" y="350"/>
                  </a:lnTo>
                  <a:lnTo>
                    <a:pt x="0" y="141"/>
                  </a:lnTo>
                  <a:cubicBezTo>
                    <a:pt x="349" y="71"/>
                    <a:pt x="1188" y="1"/>
                    <a:pt x="2550" y="804"/>
                  </a:cubicBezTo>
                  <a:cubicBezTo>
                    <a:pt x="4367" y="1922"/>
                    <a:pt x="5624" y="4507"/>
                    <a:pt x="5624" y="4507"/>
                  </a:cubicBezTo>
                  <a:close/>
                </a:path>
              </a:pathLst>
            </a:custGeom>
            <a:solidFill>
              <a:srgbClr val="FFD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1"/>
            <p:cNvSpPr/>
            <p:nvPr/>
          </p:nvSpPr>
          <p:spPr>
            <a:xfrm>
              <a:off x="7852513" y="2502155"/>
              <a:ext cx="273912" cy="270760"/>
            </a:xfrm>
            <a:custGeom>
              <a:avLst/>
              <a:gdLst/>
              <a:ahLst/>
              <a:cxnLst/>
              <a:rect l="l" t="t" r="r" b="b"/>
              <a:pathLst>
                <a:path w="15733" h="15552" extrusionOk="0">
                  <a:moveTo>
                    <a:pt x="2410" y="0"/>
                  </a:moveTo>
                  <a:lnTo>
                    <a:pt x="0" y="3039"/>
                  </a:lnTo>
                  <a:cubicBezTo>
                    <a:pt x="0" y="3039"/>
                    <a:pt x="6672" y="15300"/>
                    <a:pt x="10235" y="15545"/>
                  </a:cubicBezTo>
                  <a:cubicBezTo>
                    <a:pt x="10319" y="15549"/>
                    <a:pt x="10403" y="15552"/>
                    <a:pt x="10486" y="15552"/>
                  </a:cubicBezTo>
                  <a:cubicBezTo>
                    <a:pt x="13921" y="15552"/>
                    <a:pt x="15732" y="11378"/>
                    <a:pt x="14846" y="9536"/>
                  </a:cubicBezTo>
                  <a:cubicBezTo>
                    <a:pt x="13937" y="7650"/>
                    <a:pt x="2410" y="0"/>
                    <a:pt x="241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1"/>
            <p:cNvSpPr/>
            <p:nvPr/>
          </p:nvSpPr>
          <p:spPr>
            <a:xfrm>
              <a:off x="7651203" y="2355216"/>
              <a:ext cx="243287" cy="202983"/>
            </a:xfrm>
            <a:custGeom>
              <a:avLst/>
              <a:gdLst/>
              <a:ahLst/>
              <a:cxnLst/>
              <a:rect l="l" t="t" r="r" b="b"/>
              <a:pathLst>
                <a:path w="13974" h="11659" extrusionOk="0">
                  <a:moveTo>
                    <a:pt x="766" y="1"/>
                  </a:moveTo>
                  <a:cubicBezTo>
                    <a:pt x="591" y="1"/>
                    <a:pt x="471" y="29"/>
                    <a:pt x="420" y="92"/>
                  </a:cubicBezTo>
                  <a:cubicBezTo>
                    <a:pt x="1" y="616"/>
                    <a:pt x="420" y="4179"/>
                    <a:pt x="979" y="4877"/>
                  </a:cubicBezTo>
                  <a:cubicBezTo>
                    <a:pt x="1573" y="5611"/>
                    <a:pt x="6952" y="7532"/>
                    <a:pt x="6952" y="7532"/>
                  </a:cubicBezTo>
                  <a:cubicBezTo>
                    <a:pt x="6952" y="7532"/>
                    <a:pt x="4786" y="7672"/>
                    <a:pt x="3669" y="7707"/>
                  </a:cubicBezTo>
                  <a:cubicBezTo>
                    <a:pt x="2516" y="7777"/>
                    <a:pt x="2237" y="7777"/>
                    <a:pt x="2411" y="8440"/>
                  </a:cubicBezTo>
                  <a:cubicBezTo>
                    <a:pt x="2586" y="9104"/>
                    <a:pt x="5799" y="9069"/>
                    <a:pt x="6847" y="9383"/>
                  </a:cubicBezTo>
                  <a:cubicBezTo>
                    <a:pt x="7895" y="9698"/>
                    <a:pt x="7301" y="9209"/>
                    <a:pt x="8734" y="10711"/>
                  </a:cubicBezTo>
                  <a:cubicBezTo>
                    <a:pt x="9440" y="11471"/>
                    <a:pt x="10156" y="11658"/>
                    <a:pt x="10691" y="11658"/>
                  </a:cubicBezTo>
                  <a:cubicBezTo>
                    <a:pt x="11213" y="11658"/>
                    <a:pt x="11563" y="11479"/>
                    <a:pt x="11563" y="11479"/>
                  </a:cubicBezTo>
                  <a:lnTo>
                    <a:pt x="13973" y="8440"/>
                  </a:lnTo>
                  <a:cubicBezTo>
                    <a:pt x="13973" y="8440"/>
                    <a:pt x="9293" y="3305"/>
                    <a:pt x="8070" y="2502"/>
                  </a:cubicBezTo>
                  <a:cubicBezTo>
                    <a:pt x="6984" y="1789"/>
                    <a:pt x="2152" y="1"/>
                    <a:pt x="76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1"/>
            <p:cNvSpPr/>
            <p:nvPr/>
          </p:nvSpPr>
          <p:spPr>
            <a:xfrm>
              <a:off x="7654859" y="2379311"/>
              <a:ext cx="130767" cy="40147"/>
            </a:xfrm>
            <a:custGeom>
              <a:avLst/>
              <a:gdLst/>
              <a:ahLst/>
              <a:cxnLst/>
              <a:rect l="l" t="t" r="r" b="b"/>
              <a:pathLst>
                <a:path w="7511" h="2306" extrusionOk="0">
                  <a:moveTo>
                    <a:pt x="35" y="0"/>
                  </a:moveTo>
                  <a:cubicBezTo>
                    <a:pt x="35" y="0"/>
                    <a:pt x="1" y="35"/>
                    <a:pt x="1" y="35"/>
                  </a:cubicBezTo>
                  <a:cubicBezTo>
                    <a:pt x="1" y="70"/>
                    <a:pt x="1" y="70"/>
                    <a:pt x="35" y="105"/>
                  </a:cubicBezTo>
                  <a:cubicBezTo>
                    <a:pt x="70" y="105"/>
                    <a:pt x="4926" y="1118"/>
                    <a:pt x="5939" y="1572"/>
                  </a:cubicBezTo>
                  <a:cubicBezTo>
                    <a:pt x="6917" y="2026"/>
                    <a:pt x="7441" y="2306"/>
                    <a:pt x="7441" y="2306"/>
                  </a:cubicBezTo>
                  <a:lnTo>
                    <a:pt x="7476" y="2306"/>
                  </a:lnTo>
                  <a:cubicBezTo>
                    <a:pt x="7511" y="2306"/>
                    <a:pt x="7511" y="2236"/>
                    <a:pt x="7476" y="2236"/>
                  </a:cubicBezTo>
                  <a:cubicBezTo>
                    <a:pt x="7476" y="2236"/>
                    <a:pt x="6952" y="1956"/>
                    <a:pt x="5974" y="1502"/>
                  </a:cubicBezTo>
                  <a:cubicBezTo>
                    <a:pt x="4961" y="1048"/>
                    <a:pt x="245" y="7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1"/>
            <p:cNvSpPr/>
            <p:nvPr/>
          </p:nvSpPr>
          <p:spPr>
            <a:xfrm>
              <a:off x="7660935" y="2412146"/>
              <a:ext cx="127128" cy="45022"/>
            </a:xfrm>
            <a:custGeom>
              <a:avLst/>
              <a:gdLst/>
              <a:ahLst/>
              <a:cxnLst/>
              <a:rect l="l" t="t" r="r" b="b"/>
              <a:pathLst>
                <a:path w="7302" h="2586" extrusionOk="0">
                  <a:moveTo>
                    <a:pt x="36" y="1"/>
                  </a:moveTo>
                  <a:cubicBezTo>
                    <a:pt x="36" y="1"/>
                    <a:pt x="1" y="1"/>
                    <a:pt x="1" y="35"/>
                  </a:cubicBezTo>
                  <a:cubicBezTo>
                    <a:pt x="1" y="35"/>
                    <a:pt x="1" y="70"/>
                    <a:pt x="36" y="70"/>
                  </a:cubicBezTo>
                  <a:cubicBezTo>
                    <a:pt x="71" y="70"/>
                    <a:pt x="4088" y="1083"/>
                    <a:pt x="5310" y="1572"/>
                  </a:cubicBezTo>
                  <a:cubicBezTo>
                    <a:pt x="6009" y="1817"/>
                    <a:pt x="6638" y="2166"/>
                    <a:pt x="7232" y="2585"/>
                  </a:cubicBezTo>
                  <a:lnTo>
                    <a:pt x="7301" y="2585"/>
                  </a:lnTo>
                  <a:cubicBezTo>
                    <a:pt x="7301" y="2551"/>
                    <a:pt x="7301" y="2551"/>
                    <a:pt x="7301" y="2516"/>
                  </a:cubicBezTo>
                  <a:cubicBezTo>
                    <a:pt x="6673" y="2096"/>
                    <a:pt x="6044" y="1747"/>
                    <a:pt x="5345" y="1468"/>
                  </a:cubicBezTo>
                  <a:cubicBezTo>
                    <a:pt x="4123" y="1014"/>
                    <a:pt x="71"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1"/>
            <p:cNvSpPr/>
            <p:nvPr/>
          </p:nvSpPr>
          <p:spPr>
            <a:xfrm>
              <a:off x="7973529" y="2556282"/>
              <a:ext cx="108865" cy="81496"/>
            </a:xfrm>
            <a:custGeom>
              <a:avLst/>
              <a:gdLst/>
              <a:ahLst/>
              <a:cxnLst/>
              <a:rect l="l" t="t" r="r" b="b"/>
              <a:pathLst>
                <a:path w="6253" h="4681" extrusionOk="0">
                  <a:moveTo>
                    <a:pt x="0" y="0"/>
                  </a:moveTo>
                  <a:cubicBezTo>
                    <a:pt x="0" y="35"/>
                    <a:pt x="0" y="35"/>
                    <a:pt x="35" y="70"/>
                  </a:cubicBezTo>
                  <a:cubicBezTo>
                    <a:pt x="70" y="105"/>
                    <a:pt x="4506" y="2934"/>
                    <a:pt x="6183" y="4681"/>
                  </a:cubicBezTo>
                  <a:lnTo>
                    <a:pt x="6218" y="4681"/>
                  </a:lnTo>
                  <a:cubicBezTo>
                    <a:pt x="6253" y="4681"/>
                    <a:pt x="6253" y="4646"/>
                    <a:pt x="6218" y="4611"/>
                  </a:cubicBezTo>
                  <a:cubicBezTo>
                    <a:pt x="4541" y="2864"/>
                    <a:pt x="105" y="35"/>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1"/>
            <p:cNvSpPr/>
            <p:nvPr/>
          </p:nvSpPr>
          <p:spPr>
            <a:xfrm>
              <a:off x="7636004" y="1671217"/>
              <a:ext cx="298616" cy="416221"/>
            </a:xfrm>
            <a:custGeom>
              <a:avLst/>
              <a:gdLst/>
              <a:ahLst/>
              <a:cxnLst/>
              <a:rect l="l" t="t" r="r" b="b"/>
              <a:pathLst>
                <a:path w="17152" h="23907" extrusionOk="0">
                  <a:moveTo>
                    <a:pt x="8412" y="1"/>
                  </a:moveTo>
                  <a:cubicBezTo>
                    <a:pt x="7888" y="1"/>
                    <a:pt x="7364" y="51"/>
                    <a:pt x="6847" y="153"/>
                  </a:cubicBezTo>
                  <a:cubicBezTo>
                    <a:pt x="4681" y="642"/>
                    <a:pt x="2830" y="1934"/>
                    <a:pt x="1608" y="3750"/>
                  </a:cubicBezTo>
                  <a:cubicBezTo>
                    <a:pt x="595" y="5392"/>
                    <a:pt x="36" y="7278"/>
                    <a:pt x="1" y="9200"/>
                  </a:cubicBezTo>
                  <a:cubicBezTo>
                    <a:pt x="1" y="9584"/>
                    <a:pt x="1" y="9968"/>
                    <a:pt x="1" y="10317"/>
                  </a:cubicBezTo>
                  <a:cubicBezTo>
                    <a:pt x="36" y="11295"/>
                    <a:pt x="105" y="12274"/>
                    <a:pt x="245" y="13252"/>
                  </a:cubicBezTo>
                  <a:cubicBezTo>
                    <a:pt x="490" y="15138"/>
                    <a:pt x="979" y="16989"/>
                    <a:pt x="1677" y="18771"/>
                  </a:cubicBezTo>
                  <a:cubicBezTo>
                    <a:pt x="1782" y="19015"/>
                    <a:pt x="1852" y="19260"/>
                    <a:pt x="1992" y="19539"/>
                  </a:cubicBezTo>
                  <a:cubicBezTo>
                    <a:pt x="2795" y="21495"/>
                    <a:pt x="4088" y="23836"/>
                    <a:pt x="6323" y="23905"/>
                  </a:cubicBezTo>
                  <a:cubicBezTo>
                    <a:pt x="6353" y="23906"/>
                    <a:pt x="6383" y="23906"/>
                    <a:pt x="6414" y="23906"/>
                  </a:cubicBezTo>
                  <a:cubicBezTo>
                    <a:pt x="7999" y="23906"/>
                    <a:pt x="9807" y="23018"/>
                    <a:pt x="11179" y="22299"/>
                  </a:cubicBezTo>
                  <a:cubicBezTo>
                    <a:pt x="13414" y="21146"/>
                    <a:pt x="15230" y="19295"/>
                    <a:pt x="16383" y="17024"/>
                  </a:cubicBezTo>
                  <a:cubicBezTo>
                    <a:pt x="16488" y="16081"/>
                    <a:pt x="16628" y="15138"/>
                    <a:pt x="16767" y="14195"/>
                  </a:cubicBezTo>
                  <a:cubicBezTo>
                    <a:pt x="17152" y="11889"/>
                    <a:pt x="17117" y="9549"/>
                    <a:pt x="16663" y="7243"/>
                  </a:cubicBezTo>
                  <a:cubicBezTo>
                    <a:pt x="16139" y="4973"/>
                    <a:pt x="14951" y="2807"/>
                    <a:pt x="13030" y="1445"/>
                  </a:cubicBezTo>
                  <a:cubicBezTo>
                    <a:pt x="11680" y="492"/>
                    <a:pt x="10050" y="1"/>
                    <a:pt x="841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1"/>
            <p:cNvSpPr/>
            <p:nvPr/>
          </p:nvSpPr>
          <p:spPr>
            <a:xfrm>
              <a:off x="7695598" y="1865180"/>
              <a:ext cx="36509" cy="112765"/>
            </a:xfrm>
            <a:custGeom>
              <a:avLst/>
              <a:gdLst/>
              <a:ahLst/>
              <a:cxnLst/>
              <a:rect l="l" t="t" r="r" b="b"/>
              <a:pathLst>
                <a:path w="2097" h="6477" extrusionOk="0">
                  <a:moveTo>
                    <a:pt x="67" y="0"/>
                  </a:moveTo>
                  <a:cubicBezTo>
                    <a:pt x="56" y="0"/>
                    <a:pt x="46" y="5"/>
                    <a:pt x="36" y="15"/>
                  </a:cubicBezTo>
                  <a:cubicBezTo>
                    <a:pt x="1" y="50"/>
                    <a:pt x="1" y="85"/>
                    <a:pt x="1" y="120"/>
                  </a:cubicBezTo>
                  <a:cubicBezTo>
                    <a:pt x="385" y="853"/>
                    <a:pt x="700" y="1622"/>
                    <a:pt x="979" y="2390"/>
                  </a:cubicBezTo>
                  <a:cubicBezTo>
                    <a:pt x="1258" y="3159"/>
                    <a:pt x="1468" y="4032"/>
                    <a:pt x="1084" y="4730"/>
                  </a:cubicBezTo>
                  <a:cubicBezTo>
                    <a:pt x="1084" y="4800"/>
                    <a:pt x="1049" y="4835"/>
                    <a:pt x="1014" y="4870"/>
                  </a:cubicBezTo>
                  <a:cubicBezTo>
                    <a:pt x="874" y="5080"/>
                    <a:pt x="804" y="5359"/>
                    <a:pt x="839" y="5604"/>
                  </a:cubicBezTo>
                  <a:cubicBezTo>
                    <a:pt x="909" y="5708"/>
                    <a:pt x="979" y="5813"/>
                    <a:pt x="1049" y="5883"/>
                  </a:cubicBezTo>
                  <a:cubicBezTo>
                    <a:pt x="1328" y="6163"/>
                    <a:pt x="1643" y="6337"/>
                    <a:pt x="1992" y="6477"/>
                  </a:cubicBezTo>
                  <a:lnTo>
                    <a:pt x="2027" y="6477"/>
                  </a:lnTo>
                  <a:cubicBezTo>
                    <a:pt x="2027" y="6477"/>
                    <a:pt x="2062" y="6442"/>
                    <a:pt x="2062" y="6442"/>
                  </a:cubicBezTo>
                  <a:cubicBezTo>
                    <a:pt x="2097" y="6407"/>
                    <a:pt x="2062" y="6337"/>
                    <a:pt x="2027" y="6337"/>
                  </a:cubicBezTo>
                  <a:cubicBezTo>
                    <a:pt x="1713" y="6232"/>
                    <a:pt x="1398" y="6023"/>
                    <a:pt x="1154" y="5778"/>
                  </a:cubicBezTo>
                  <a:cubicBezTo>
                    <a:pt x="1084" y="5743"/>
                    <a:pt x="1014" y="5639"/>
                    <a:pt x="979" y="5569"/>
                  </a:cubicBezTo>
                  <a:cubicBezTo>
                    <a:pt x="944" y="5359"/>
                    <a:pt x="1014" y="5115"/>
                    <a:pt x="1154" y="4940"/>
                  </a:cubicBezTo>
                  <a:cubicBezTo>
                    <a:pt x="1154" y="4905"/>
                    <a:pt x="1189" y="4870"/>
                    <a:pt x="1223" y="4800"/>
                  </a:cubicBezTo>
                  <a:cubicBezTo>
                    <a:pt x="1608" y="4032"/>
                    <a:pt x="1363" y="3089"/>
                    <a:pt x="1084" y="2320"/>
                  </a:cubicBezTo>
                  <a:cubicBezTo>
                    <a:pt x="839" y="1552"/>
                    <a:pt x="490" y="783"/>
                    <a:pt x="141" y="50"/>
                  </a:cubicBezTo>
                  <a:cubicBezTo>
                    <a:pt x="116" y="25"/>
                    <a:pt x="91"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1"/>
            <p:cNvSpPr/>
            <p:nvPr/>
          </p:nvSpPr>
          <p:spPr>
            <a:xfrm>
              <a:off x="7715671" y="1976917"/>
              <a:ext cx="78937" cy="25976"/>
            </a:xfrm>
            <a:custGeom>
              <a:avLst/>
              <a:gdLst/>
              <a:ahLst/>
              <a:cxnLst/>
              <a:rect l="l" t="t" r="r" b="b"/>
              <a:pathLst>
                <a:path w="4534" h="1492" extrusionOk="0">
                  <a:moveTo>
                    <a:pt x="4466" y="1"/>
                  </a:moveTo>
                  <a:cubicBezTo>
                    <a:pt x="4456" y="1"/>
                    <a:pt x="4445" y="7"/>
                    <a:pt x="4437" y="24"/>
                  </a:cubicBezTo>
                  <a:cubicBezTo>
                    <a:pt x="4407" y="24"/>
                    <a:pt x="2897" y="1377"/>
                    <a:pt x="1040" y="1377"/>
                  </a:cubicBezTo>
                  <a:cubicBezTo>
                    <a:pt x="725" y="1377"/>
                    <a:pt x="400" y="1338"/>
                    <a:pt x="70" y="1247"/>
                  </a:cubicBezTo>
                  <a:cubicBezTo>
                    <a:pt x="36" y="1247"/>
                    <a:pt x="36" y="1282"/>
                    <a:pt x="1" y="1282"/>
                  </a:cubicBezTo>
                  <a:cubicBezTo>
                    <a:pt x="1" y="1316"/>
                    <a:pt x="36" y="1351"/>
                    <a:pt x="36" y="1351"/>
                  </a:cubicBezTo>
                  <a:cubicBezTo>
                    <a:pt x="385" y="1456"/>
                    <a:pt x="699" y="1491"/>
                    <a:pt x="1049" y="1491"/>
                  </a:cubicBezTo>
                  <a:cubicBezTo>
                    <a:pt x="2935" y="1491"/>
                    <a:pt x="4472" y="129"/>
                    <a:pt x="4507" y="94"/>
                  </a:cubicBezTo>
                  <a:cubicBezTo>
                    <a:pt x="4533" y="67"/>
                    <a:pt x="4499" y="1"/>
                    <a:pt x="4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1"/>
            <p:cNvSpPr/>
            <p:nvPr/>
          </p:nvSpPr>
          <p:spPr>
            <a:xfrm>
              <a:off x="7734526" y="2005660"/>
              <a:ext cx="40583" cy="13649"/>
            </a:xfrm>
            <a:custGeom>
              <a:avLst/>
              <a:gdLst/>
              <a:ahLst/>
              <a:cxnLst/>
              <a:rect l="l" t="t" r="r" b="b"/>
              <a:pathLst>
                <a:path w="2331" h="784" extrusionOk="0">
                  <a:moveTo>
                    <a:pt x="2300" y="0"/>
                  </a:moveTo>
                  <a:cubicBezTo>
                    <a:pt x="2291" y="0"/>
                    <a:pt x="2281" y="5"/>
                    <a:pt x="2271" y="15"/>
                  </a:cubicBezTo>
                  <a:cubicBezTo>
                    <a:pt x="2271" y="15"/>
                    <a:pt x="1493" y="741"/>
                    <a:pt x="518" y="741"/>
                  </a:cubicBezTo>
                  <a:cubicBezTo>
                    <a:pt x="362" y="741"/>
                    <a:pt x="200" y="722"/>
                    <a:pt x="35" y="678"/>
                  </a:cubicBezTo>
                  <a:cubicBezTo>
                    <a:pt x="0" y="713"/>
                    <a:pt x="35" y="713"/>
                    <a:pt x="35" y="713"/>
                  </a:cubicBezTo>
                  <a:cubicBezTo>
                    <a:pt x="210" y="748"/>
                    <a:pt x="350" y="783"/>
                    <a:pt x="524" y="783"/>
                  </a:cubicBezTo>
                  <a:cubicBezTo>
                    <a:pt x="1188" y="748"/>
                    <a:pt x="1817" y="469"/>
                    <a:pt x="2306" y="50"/>
                  </a:cubicBezTo>
                  <a:cubicBezTo>
                    <a:pt x="2331" y="25"/>
                    <a:pt x="2320" y="0"/>
                    <a:pt x="2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7737120" y="1812759"/>
              <a:ext cx="110954" cy="34716"/>
            </a:xfrm>
            <a:custGeom>
              <a:avLst/>
              <a:gdLst/>
              <a:ahLst/>
              <a:cxnLst/>
              <a:rect l="l" t="t" r="r" b="b"/>
              <a:pathLst>
                <a:path w="6373" h="1994" extrusionOk="0">
                  <a:moveTo>
                    <a:pt x="2934" y="0"/>
                  </a:moveTo>
                  <a:cubicBezTo>
                    <a:pt x="2456" y="0"/>
                    <a:pt x="1970" y="100"/>
                    <a:pt x="1528" y="266"/>
                  </a:cubicBezTo>
                  <a:cubicBezTo>
                    <a:pt x="1004" y="476"/>
                    <a:pt x="515" y="825"/>
                    <a:pt x="96" y="1244"/>
                  </a:cubicBezTo>
                  <a:cubicBezTo>
                    <a:pt x="0" y="1372"/>
                    <a:pt x="108" y="1528"/>
                    <a:pt x="234" y="1528"/>
                  </a:cubicBezTo>
                  <a:cubicBezTo>
                    <a:pt x="246" y="1528"/>
                    <a:pt x="258" y="1527"/>
                    <a:pt x="271" y="1524"/>
                  </a:cubicBezTo>
                  <a:cubicBezTo>
                    <a:pt x="760" y="1349"/>
                    <a:pt x="1284" y="1244"/>
                    <a:pt x="1773" y="1139"/>
                  </a:cubicBezTo>
                  <a:cubicBezTo>
                    <a:pt x="2083" y="1073"/>
                    <a:pt x="2393" y="1049"/>
                    <a:pt x="2694" y="1049"/>
                  </a:cubicBezTo>
                  <a:cubicBezTo>
                    <a:pt x="2868" y="1049"/>
                    <a:pt x="3039" y="1057"/>
                    <a:pt x="3205" y="1070"/>
                  </a:cubicBezTo>
                  <a:cubicBezTo>
                    <a:pt x="4218" y="1209"/>
                    <a:pt x="5161" y="1489"/>
                    <a:pt x="6069" y="1943"/>
                  </a:cubicBezTo>
                  <a:lnTo>
                    <a:pt x="6104" y="1978"/>
                  </a:lnTo>
                  <a:cubicBezTo>
                    <a:pt x="6126" y="1989"/>
                    <a:pt x="6148" y="1994"/>
                    <a:pt x="6169" y="1994"/>
                  </a:cubicBezTo>
                  <a:cubicBezTo>
                    <a:pt x="6282" y="1994"/>
                    <a:pt x="6373" y="1851"/>
                    <a:pt x="6314" y="1733"/>
                  </a:cubicBezTo>
                  <a:cubicBezTo>
                    <a:pt x="5964" y="1244"/>
                    <a:pt x="5510" y="825"/>
                    <a:pt x="5021" y="546"/>
                  </a:cubicBezTo>
                  <a:cubicBezTo>
                    <a:pt x="4497" y="266"/>
                    <a:pt x="3903" y="92"/>
                    <a:pt x="3310" y="22"/>
                  </a:cubicBezTo>
                  <a:cubicBezTo>
                    <a:pt x="3186" y="7"/>
                    <a:pt x="3060" y="0"/>
                    <a:pt x="2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7636004" y="1829942"/>
              <a:ext cx="47460" cy="22128"/>
            </a:xfrm>
            <a:custGeom>
              <a:avLst/>
              <a:gdLst/>
              <a:ahLst/>
              <a:cxnLst/>
              <a:rect l="l" t="t" r="r" b="b"/>
              <a:pathLst>
                <a:path w="2726" h="1271" extrusionOk="0">
                  <a:moveTo>
                    <a:pt x="927" y="0"/>
                  </a:moveTo>
                  <a:cubicBezTo>
                    <a:pt x="608" y="0"/>
                    <a:pt x="294" y="46"/>
                    <a:pt x="1" y="152"/>
                  </a:cubicBezTo>
                  <a:cubicBezTo>
                    <a:pt x="1" y="502"/>
                    <a:pt x="1" y="886"/>
                    <a:pt x="1" y="1270"/>
                  </a:cubicBezTo>
                  <a:cubicBezTo>
                    <a:pt x="385" y="1096"/>
                    <a:pt x="804" y="956"/>
                    <a:pt x="1223" y="921"/>
                  </a:cubicBezTo>
                  <a:cubicBezTo>
                    <a:pt x="1544" y="896"/>
                    <a:pt x="1865" y="872"/>
                    <a:pt x="2187" y="872"/>
                  </a:cubicBezTo>
                  <a:cubicBezTo>
                    <a:pt x="2320" y="872"/>
                    <a:pt x="2453" y="876"/>
                    <a:pt x="2586" y="886"/>
                  </a:cubicBezTo>
                  <a:cubicBezTo>
                    <a:pt x="2620" y="886"/>
                    <a:pt x="2690" y="851"/>
                    <a:pt x="2690" y="781"/>
                  </a:cubicBezTo>
                  <a:cubicBezTo>
                    <a:pt x="2725" y="711"/>
                    <a:pt x="2725" y="642"/>
                    <a:pt x="2655" y="572"/>
                  </a:cubicBezTo>
                  <a:cubicBezTo>
                    <a:pt x="2236" y="257"/>
                    <a:pt x="1747" y="83"/>
                    <a:pt x="1223" y="13"/>
                  </a:cubicBezTo>
                  <a:cubicBezTo>
                    <a:pt x="1124" y="5"/>
                    <a:pt x="1025"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7662153" y="1887325"/>
              <a:ext cx="20700" cy="20074"/>
            </a:xfrm>
            <a:custGeom>
              <a:avLst/>
              <a:gdLst/>
              <a:ahLst/>
              <a:cxnLst/>
              <a:rect l="l" t="t" r="r" b="b"/>
              <a:pathLst>
                <a:path w="1189" h="1153" extrusionOk="0">
                  <a:moveTo>
                    <a:pt x="595" y="0"/>
                  </a:moveTo>
                  <a:cubicBezTo>
                    <a:pt x="280" y="0"/>
                    <a:pt x="1" y="245"/>
                    <a:pt x="1" y="559"/>
                  </a:cubicBezTo>
                  <a:cubicBezTo>
                    <a:pt x="1" y="908"/>
                    <a:pt x="280" y="1153"/>
                    <a:pt x="595" y="1153"/>
                  </a:cubicBezTo>
                  <a:cubicBezTo>
                    <a:pt x="909" y="1153"/>
                    <a:pt x="1188" y="908"/>
                    <a:pt x="1188" y="559"/>
                  </a:cubicBezTo>
                  <a:cubicBezTo>
                    <a:pt x="1188" y="245"/>
                    <a:pt x="90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7772236" y="1872718"/>
              <a:ext cx="21292" cy="21310"/>
            </a:xfrm>
            <a:custGeom>
              <a:avLst/>
              <a:gdLst/>
              <a:ahLst/>
              <a:cxnLst/>
              <a:rect l="l" t="t" r="r" b="b"/>
              <a:pathLst>
                <a:path w="1223" h="1224" extrusionOk="0">
                  <a:moveTo>
                    <a:pt x="594" y="1"/>
                  </a:moveTo>
                  <a:cubicBezTo>
                    <a:pt x="245" y="1"/>
                    <a:pt x="0" y="280"/>
                    <a:pt x="0" y="630"/>
                  </a:cubicBezTo>
                  <a:cubicBezTo>
                    <a:pt x="0" y="979"/>
                    <a:pt x="245" y="1223"/>
                    <a:pt x="594" y="1223"/>
                  </a:cubicBezTo>
                  <a:cubicBezTo>
                    <a:pt x="943" y="1223"/>
                    <a:pt x="1223" y="979"/>
                    <a:pt x="1223" y="630"/>
                  </a:cubicBezTo>
                  <a:cubicBezTo>
                    <a:pt x="1223" y="280"/>
                    <a:pt x="943"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7915136" y="1848797"/>
              <a:ext cx="94902" cy="119137"/>
            </a:xfrm>
            <a:custGeom>
              <a:avLst/>
              <a:gdLst/>
              <a:ahLst/>
              <a:cxnLst/>
              <a:rect l="l" t="t" r="r" b="b"/>
              <a:pathLst>
                <a:path w="5451" h="6843" extrusionOk="0">
                  <a:moveTo>
                    <a:pt x="2688" y="1"/>
                  </a:moveTo>
                  <a:cubicBezTo>
                    <a:pt x="964" y="1"/>
                    <a:pt x="341" y="2436"/>
                    <a:pt x="106" y="2772"/>
                  </a:cubicBezTo>
                  <a:lnTo>
                    <a:pt x="1" y="6510"/>
                  </a:lnTo>
                  <a:cubicBezTo>
                    <a:pt x="1" y="6510"/>
                    <a:pt x="381" y="6843"/>
                    <a:pt x="1128" y="6843"/>
                  </a:cubicBezTo>
                  <a:cubicBezTo>
                    <a:pt x="1662" y="6843"/>
                    <a:pt x="2382" y="6673"/>
                    <a:pt x="3284" y="6091"/>
                  </a:cubicBezTo>
                  <a:cubicBezTo>
                    <a:pt x="5450" y="4693"/>
                    <a:pt x="4786" y="222"/>
                    <a:pt x="2900" y="13"/>
                  </a:cubicBezTo>
                  <a:cubicBezTo>
                    <a:pt x="2828" y="5"/>
                    <a:pt x="2757" y="1"/>
                    <a:pt x="2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7935976" y="1864449"/>
              <a:ext cx="51551" cy="84317"/>
            </a:xfrm>
            <a:custGeom>
              <a:avLst/>
              <a:gdLst/>
              <a:ahLst/>
              <a:cxnLst/>
              <a:rect l="l" t="t" r="r" b="b"/>
              <a:pathLst>
                <a:path w="2961" h="4843" extrusionOk="0">
                  <a:moveTo>
                    <a:pt x="1098" y="1"/>
                  </a:moveTo>
                  <a:cubicBezTo>
                    <a:pt x="1020" y="1"/>
                    <a:pt x="942" y="8"/>
                    <a:pt x="865" y="22"/>
                  </a:cubicBezTo>
                  <a:cubicBezTo>
                    <a:pt x="341" y="196"/>
                    <a:pt x="166" y="790"/>
                    <a:pt x="26" y="1279"/>
                  </a:cubicBezTo>
                  <a:cubicBezTo>
                    <a:pt x="26" y="1314"/>
                    <a:pt x="61" y="1349"/>
                    <a:pt x="61" y="1349"/>
                  </a:cubicBezTo>
                  <a:cubicBezTo>
                    <a:pt x="96" y="1349"/>
                    <a:pt x="131" y="1349"/>
                    <a:pt x="131" y="1314"/>
                  </a:cubicBezTo>
                  <a:cubicBezTo>
                    <a:pt x="236" y="825"/>
                    <a:pt x="446" y="266"/>
                    <a:pt x="900" y="127"/>
                  </a:cubicBezTo>
                  <a:cubicBezTo>
                    <a:pt x="971" y="112"/>
                    <a:pt x="1042" y="105"/>
                    <a:pt x="1113" y="105"/>
                  </a:cubicBezTo>
                  <a:cubicBezTo>
                    <a:pt x="1389" y="105"/>
                    <a:pt x="1655" y="211"/>
                    <a:pt x="1878" y="406"/>
                  </a:cubicBezTo>
                  <a:cubicBezTo>
                    <a:pt x="2751" y="1140"/>
                    <a:pt x="2856" y="2397"/>
                    <a:pt x="2576" y="3340"/>
                  </a:cubicBezTo>
                  <a:cubicBezTo>
                    <a:pt x="2507" y="3794"/>
                    <a:pt x="2262" y="4179"/>
                    <a:pt x="1913" y="4458"/>
                  </a:cubicBezTo>
                  <a:cubicBezTo>
                    <a:pt x="1700" y="4649"/>
                    <a:pt x="1436" y="4737"/>
                    <a:pt x="1167" y="4737"/>
                  </a:cubicBezTo>
                  <a:cubicBezTo>
                    <a:pt x="994" y="4737"/>
                    <a:pt x="819" y="4701"/>
                    <a:pt x="655" y="4633"/>
                  </a:cubicBezTo>
                  <a:cubicBezTo>
                    <a:pt x="411" y="4458"/>
                    <a:pt x="236" y="4214"/>
                    <a:pt x="131" y="3899"/>
                  </a:cubicBezTo>
                  <a:cubicBezTo>
                    <a:pt x="122" y="3890"/>
                    <a:pt x="108" y="3885"/>
                    <a:pt x="92" y="3885"/>
                  </a:cubicBezTo>
                  <a:cubicBezTo>
                    <a:pt x="50" y="3885"/>
                    <a:pt x="1" y="3918"/>
                    <a:pt x="26" y="3969"/>
                  </a:cubicBezTo>
                  <a:cubicBezTo>
                    <a:pt x="131" y="4248"/>
                    <a:pt x="341" y="4528"/>
                    <a:pt x="620" y="4703"/>
                  </a:cubicBezTo>
                  <a:cubicBezTo>
                    <a:pt x="795" y="4807"/>
                    <a:pt x="970" y="4842"/>
                    <a:pt x="1144" y="4842"/>
                  </a:cubicBezTo>
                  <a:cubicBezTo>
                    <a:pt x="1459" y="4842"/>
                    <a:pt x="1738" y="4737"/>
                    <a:pt x="1983" y="4563"/>
                  </a:cubicBezTo>
                  <a:cubicBezTo>
                    <a:pt x="2332" y="4248"/>
                    <a:pt x="2576" y="3829"/>
                    <a:pt x="2681" y="3375"/>
                  </a:cubicBezTo>
                  <a:cubicBezTo>
                    <a:pt x="2961" y="2397"/>
                    <a:pt x="2821" y="1105"/>
                    <a:pt x="1948" y="336"/>
                  </a:cubicBezTo>
                  <a:cubicBezTo>
                    <a:pt x="1724" y="113"/>
                    <a:pt x="1411"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7941286" y="1865580"/>
              <a:ext cx="21919" cy="77091"/>
            </a:xfrm>
            <a:custGeom>
              <a:avLst/>
              <a:gdLst/>
              <a:ahLst/>
              <a:cxnLst/>
              <a:rect l="l" t="t" r="r" b="b"/>
              <a:pathLst>
                <a:path w="1259" h="4428" extrusionOk="0">
                  <a:moveTo>
                    <a:pt x="1202" y="0"/>
                  </a:moveTo>
                  <a:cubicBezTo>
                    <a:pt x="1189" y="0"/>
                    <a:pt x="1171" y="9"/>
                    <a:pt x="1154" y="27"/>
                  </a:cubicBezTo>
                  <a:cubicBezTo>
                    <a:pt x="909" y="341"/>
                    <a:pt x="700" y="690"/>
                    <a:pt x="560" y="1075"/>
                  </a:cubicBezTo>
                  <a:cubicBezTo>
                    <a:pt x="176" y="2123"/>
                    <a:pt x="1" y="3240"/>
                    <a:pt x="36" y="4393"/>
                  </a:cubicBezTo>
                  <a:cubicBezTo>
                    <a:pt x="36" y="4393"/>
                    <a:pt x="71" y="4428"/>
                    <a:pt x="71" y="4428"/>
                  </a:cubicBezTo>
                  <a:cubicBezTo>
                    <a:pt x="106" y="4428"/>
                    <a:pt x="141" y="4393"/>
                    <a:pt x="141" y="4393"/>
                  </a:cubicBezTo>
                  <a:cubicBezTo>
                    <a:pt x="71" y="1459"/>
                    <a:pt x="1223" y="97"/>
                    <a:pt x="1223" y="97"/>
                  </a:cubicBezTo>
                  <a:cubicBezTo>
                    <a:pt x="1258" y="62"/>
                    <a:pt x="1258" y="27"/>
                    <a:pt x="1223" y="27"/>
                  </a:cubicBezTo>
                  <a:cubicBezTo>
                    <a:pt x="1223" y="9"/>
                    <a:pt x="1215" y="0"/>
                    <a:pt x="1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7672495" y="1602866"/>
              <a:ext cx="318690" cy="285245"/>
            </a:xfrm>
            <a:custGeom>
              <a:avLst/>
              <a:gdLst/>
              <a:ahLst/>
              <a:cxnLst/>
              <a:rect l="l" t="t" r="r" b="b"/>
              <a:pathLst>
                <a:path w="18305" h="16384" extrusionOk="0">
                  <a:moveTo>
                    <a:pt x="7401" y="1"/>
                  </a:moveTo>
                  <a:cubicBezTo>
                    <a:pt x="6977" y="1"/>
                    <a:pt x="6577" y="15"/>
                    <a:pt x="6253" y="27"/>
                  </a:cubicBezTo>
                  <a:cubicBezTo>
                    <a:pt x="4402" y="96"/>
                    <a:pt x="2620" y="690"/>
                    <a:pt x="1118" y="1738"/>
                  </a:cubicBezTo>
                  <a:cubicBezTo>
                    <a:pt x="350" y="2297"/>
                    <a:pt x="1" y="2611"/>
                    <a:pt x="1" y="3590"/>
                  </a:cubicBezTo>
                  <a:cubicBezTo>
                    <a:pt x="1" y="4568"/>
                    <a:pt x="280" y="5546"/>
                    <a:pt x="769" y="6384"/>
                  </a:cubicBezTo>
                  <a:cubicBezTo>
                    <a:pt x="1468" y="7572"/>
                    <a:pt x="2550" y="8445"/>
                    <a:pt x="3878" y="8864"/>
                  </a:cubicBezTo>
                  <a:cubicBezTo>
                    <a:pt x="4786" y="9144"/>
                    <a:pt x="5869" y="9283"/>
                    <a:pt x="6323" y="10122"/>
                  </a:cubicBezTo>
                  <a:cubicBezTo>
                    <a:pt x="6637" y="10646"/>
                    <a:pt x="6533" y="11309"/>
                    <a:pt x="6707" y="11903"/>
                  </a:cubicBezTo>
                  <a:cubicBezTo>
                    <a:pt x="7091" y="13091"/>
                    <a:pt x="8524" y="13615"/>
                    <a:pt x="9746" y="13719"/>
                  </a:cubicBezTo>
                  <a:cubicBezTo>
                    <a:pt x="10445" y="13789"/>
                    <a:pt x="11143" y="13824"/>
                    <a:pt x="11702" y="14208"/>
                  </a:cubicBezTo>
                  <a:cubicBezTo>
                    <a:pt x="12436" y="14732"/>
                    <a:pt x="12680" y="15780"/>
                    <a:pt x="13449" y="16234"/>
                  </a:cubicBezTo>
                  <a:cubicBezTo>
                    <a:pt x="13564" y="16321"/>
                    <a:pt x="13702" y="16383"/>
                    <a:pt x="13845" y="16383"/>
                  </a:cubicBezTo>
                  <a:cubicBezTo>
                    <a:pt x="13876" y="16383"/>
                    <a:pt x="13907" y="16380"/>
                    <a:pt x="13938" y="16374"/>
                  </a:cubicBezTo>
                  <a:cubicBezTo>
                    <a:pt x="14182" y="16304"/>
                    <a:pt x="14287" y="16095"/>
                    <a:pt x="14427" y="15885"/>
                  </a:cubicBezTo>
                  <a:cubicBezTo>
                    <a:pt x="14951" y="15047"/>
                    <a:pt x="15649" y="14383"/>
                    <a:pt x="16453" y="13859"/>
                  </a:cubicBezTo>
                  <a:cubicBezTo>
                    <a:pt x="16872" y="13650"/>
                    <a:pt x="17256" y="13405"/>
                    <a:pt x="17606" y="13091"/>
                  </a:cubicBezTo>
                  <a:cubicBezTo>
                    <a:pt x="17885" y="12741"/>
                    <a:pt x="18060" y="12322"/>
                    <a:pt x="18130" y="11903"/>
                  </a:cubicBezTo>
                  <a:cubicBezTo>
                    <a:pt x="18304" y="10541"/>
                    <a:pt x="17606" y="9213"/>
                    <a:pt x="16662" y="8200"/>
                  </a:cubicBezTo>
                  <a:cubicBezTo>
                    <a:pt x="15754" y="7187"/>
                    <a:pt x="14602" y="6419"/>
                    <a:pt x="13693" y="5406"/>
                  </a:cubicBezTo>
                  <a:cubicBezTo>
                    <a:pt x="12191" y="3799"/>
                    <a:pt x="11877" y="1389"/>
                    <a:pt x="9956" y="376"/>
                  </a:cubicBezTo>
                  <a:cubicBezTo>
                    <a:pt x="9315" y="67"/>
                    <a:pt x="8302" y="1"/>
                    <a:pt x="7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7888377" y="1832467"/>
              <a:ext cx="43212" cy="79651"/>
            </a:xfrm>
            <a:custGeom>
              <a:avLst/>
              <a:gdLst/>
              <a:ahLst/>
              <a:cxnLst/>
              <a:rect l="l" t="t" r="r" b="b"/>
              <a:pathLst>
                <a:path w="2482" h="4575" extrusionOk="0">
                  <a:moveTo>
                    <a:pt x="1323" y="0"/>
                  </a:moveTo>
                  <a:cubicBezTo>
                    <a:pt x="706" y="0"/>
                    <a:pt x="125" y="552"/>
                    <a:pt x="71" y="1230"/>
                  </a:cubicBezTo>
                  <a:cubicBezTo>
                    <a:pt x="1" y="2103"/>
                    <a:pt x="700" y="3221"/>
                    <a:pt x="1014" y="3990"/>
                  </a:cubicBezTo>
                  <a:cubicBezTo>
                    <a:pt x="1049" y="4164"/>
                    <a:pt x="1119" y="4304"/>
                    <a:pt x="1258" y="4444"/>
                  </a:cubicBezTo>
                  <a:cubicBezTo>
                    <a:pt x="1322" y="4528"/>
                    <a:pt x="1411" y="4574"/>
                    <a:pt x="1510" y="4574"/>
                  </a:cubicBezTo>
                  <a:cubicBezTo>
                    <a:pt x="1575" y="4574"/>
                    <a:pt x="1644" y="4555"/>
                    <a:pt x="1713" y="4514"/>
                  </a:cubicBezTo>
                  <a:cubicBezTo>
                    <a:pt x="1817" y="4409"/>
                    <a:pt x="1887" y="4269"/>
                    <a:pt x="1922" y="4094"/>
                  </a:cubicBezTo>
                  <a:lnTo>
                    <a:pt x="2376" y="1649"/>
                  </a:lnTo>
                  <a:cubicBezTo>
                    <a:pt x="2481" y="1265"/>
                    <a:pt x="2446" y="846"/>
                    <a:pt x="2271" y="497"/>
                  </a:cubicBezTo>
                  <a:cubicBezTo>
                    <a:pt x="2132" y="357"/>
                    <a:pt x="1992" y="252"/>
                    <a:pt x="1852" y="147"/>
                  </a:cubicBezTo>
                  <a:cubicBezTo>
                    <a:pt x="1681" y="46"/>
                    <a:pt x="1500" y="0"/>
                    <a:pt x="1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7820270" y="1967341"/>
              <a:ext cx="253611" cy="183327"/>
            </a:xfrm>
            <a:custGeom>
              <a:avLst/>
              <a:gdLst/>
              <a:ahLst/>
              <a:cxnLst/>
              <a:rect l="l" t="t" r="r" b="b"/>
              <a:pathLst>
                <a:path w="14567" h="10530" extrusionOk="0">
                  <a:moveTo>
                    <a:pt x="5981" y="1"/>
                  </a:moveTo>
                  <a:cubicBezTo>
                    <a:pt x="5933" y="1"/>
                    <a:pt x="5883" y="5"/>
                    <a:pt x="5834" y="15"/>
                  </a:cubicBezTo>
                  <a:cubicBezTo>
                    <a:pt x="5101" y="190"/>
                    <a:pt x="4053" y="1377"/>
                    <a:pt x="3564" y="1936"/>
                  </a:cubicBezTo>
                  <a:cubicBezTo>
                    <a:pt x="2795" y="2670"/>
                    <a:pt x="2306" y="3648"/>
                    <a:pt x="2131" y="4696"/>
                  </a:cubicBezTo>
                  <a:cubicBezTo>
                    <a:pt x="2097" y="4975"/>
                    <a:pt x="2027" y="5255"/>
                    <a:pt x="1957" y="5534"/>
                  </a:cubicBezTo>
                  <a:cubicBezTo>
                    <a:pt x="1712" y="6023"/>
                    <a:pt x="1398" y="6477"/>
                    <a:pt x="979" y="6862"/>
                  </a:cubicBezTo>
                  <a:cubicBezTo>
                    <a:pt x="245" y="7805"/>
                    <a:pt x="1" y="9062"/>
                    <a:pt x="280" y="10215"/>
                  </a:cubicBezTo>
                  <a:cubicBezTo>
                    <a:pt x="315" y="10320"/>
                    <a:pt x="350" y="10390"/>
                    <a:pt x="420" y="10459"/>
                  </a:cubicBezTo>
                  <a:cubicBezTo>
                    <a:pt x="525" y="10529"/>
                    <a:pt x="664" y="10529"/>
                    <a:pt x="769" y="10529"/>
                  </a:cubicBezTo>
                  <a:cubicBezTo>
                    <a:pt x="4350" y="10367"/>
                    <a:pt x="7931" y="9909"/>
                    <a:pt x="11496" y="9909"/>
                  </a:cubicBezTo>
                  <a:cubicBezTo>
                    <a:pt x="12521" y="9909"/>
                    <a:pt x="13545" y="9947"/>
                    <a:pt x="14567" y="10040"/>
                  </a:cubicBezTo>
                  <a:cubicBezTo>
                    <a:pt x="14567" y="8643"/>
                    <a:pt x="14427" y="7246"/>
                    <a:pt x="14148" y="5884"/>
                  </a:cubicBezTo>
                  <a:cubicBezTo>
                    <a:pt x="13973" y="5010"/>
                    <a:pt x="13694" y="4207"/>
                    <a:pt x="13274" y="3438"/>
                  </a:cubicBezTo>
                  <a:cubicBezTo>
                    <a:pt x="12855" y="2635"/>
                    <a:pt x="12157" y="2041"/>
                    <a:pt x="11318" y="1727"/>
                  </a:cubicBezTo>
                  <a:cubicBezTo>
                    <a:pt x="10166" y="1342"/>
                    <a:pt x="8838" y="1692"/>
                    <a:pt x="7755" y="1098"/>
                  </a:cubicBezTo>
                  <a:cubicBezTo>
                    <a:pt x="7236" y="806"/>
                    <a:pt x="6626" y="1"/>
                    <a:pt x="5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a:off x="7087471" y="2395902"/>
              <a:ext cx="97061" cy="67255"/>
            </a:xfrm>
            <a:custGeom>
              <a:avLst/>
              <a:gdLst/>
              <a:ahLst/>
              <a:cxnLst/>
              <a:rect l="l" t="t" r="r" b="b"/>
              <a:pathLst>
                <a:path w="5575" h="3863" extrusionOk="0">
                  <a:moveTo>
                    <a:pt x="1644" y="1"/>
                  </a:moveTo>
                  <a:cubicBezTo>
                    <a:pt x="1560" y="1"/>
                    <a:pt x="1478" y="9"/>
                    <a:pt x="1397" y="25"/>
                  </a:cubicBezTo>
                  <a:cubicBezTo>
                    <a:pt x="1397" y="25"/>
                    <a:pt x="0" y="968"/>
                    <a:pt x="629" y="2156"/>
                  </a:cubicBezTo>
                  <a:cubicBezTo>
                    <a:pt x="1099" y="3097"/>
                    <a:pt x="3520" y="3862"/>
                    <a:pt x="4680" y="3862"/>
                  </a:cubicBezTo>
                  <a:cubicBezTo>
                    <a:pt x="4984" y="3862"/>
                    <a:pt x="5202" y="3809"/>
                    <a:pt x="5275" y="3693"/>
                  </a:cubicBezTo>
                  <a:cubicBezTo>
                    <a:pt x="5574" y="3161"/>
                    <a:pt x="3308" y="1"/>
                    <a:pt x="164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1"/>
            <p:cNvSpPr/>
            <p:nvPr/>
          </p:nvSpPr>
          <p:spPr>
            <a:xfrm>
              <a:off x="7110574" y="2394440"/>
              <a:ext cx="69344" cy="70023"/>
            </a:xfrm>
            <a:custGeom>
              <a:avLst/>
              <a:gdLst/>
              <a:ahLst/>
              <a:cxnLst/>
              <a:rect l="l" t="t" r="r" b="b"/>
              <a:pathLst>
                <a:path w="3983" h="4022" extrusionOk="0">
                  <a:moveTo>
                    <a:pt x="296" y="0"/>
                  </a:moveTo>
                  <a:cubicBezTo>
                    <a:pt x="113" y="0"/>
                    <a:pt x="35" y="61"/>
                    <a:pt x="35" y="74"/>
                  </a:cubicBezTo>
                  <a:cubicBezTo>
                    <a:pt x="1" y="74"/>
                    <a:pt x="1" y="109"/>
                    <a:pt x="35" y="109"/>
                  </a:cubicBezTo>
                  <a:cubicBezTo>
                    <a:pt x="35" y="127"/>
                    <a:pt x="44" y="136"/>
                    <a:pt x="53" y="136"/>
                  </a:cubicBezTo>
                  <a:cubicBezTo>
                    <a:pt x="62" y="136"/>
                    <a:pt x="70" y="127"/>
                    <a:pt x="70" y="109"/>
                  </a:cubicBezTo>
                  <a:cubicBezTo>
                    <a:pt x="70" y="109"/>
                    <a:pt x="135" y="69"/>
                    <a:pt x="282" y="69"/>
                  </a:cubicBezTo>
                  <a:cubicBezTo>
                    <a:pt x="570" y="69"/>
                    <a:pt x="1174" y="222"/>
                    <a:pt x="2236" y="1122"/>
                  </a:cubicBezTo>
                  <a:cubicBezTo>
                    <a:pt x="3424" y="2135"/>
                    <a:pt x="3878" y="3078"/>
                    <a:pt x="3878" y="3568"/>
                  </a:cubicBezTo>
                  <a:cubicBezTo>
                    <a:pt x="3878" y="3672"/>
                    <a:pt x="3878" y="3777"/>
                    <a:pt x="3808" y="3847"/>
                  </a:cubicBezTo>
                  <a:cubicBezTo>
                    <a:pt x="3749" y="3906"/>
                    <a:pt x="3634" y="3952"/>
                    <a:pt x="3419" y="3952"/>
                  </a:cubicBezTo>
                  <a:cubicBezTo>
                    <a:pt x="3124" y="3952"/>
                    <a:pt x="2640" y="3865"/>
                    <a:pt x="1852" y="3602"/>
                  </a:cubicBezTo>
                  <a:cubicBezTo>
                    <a:pt x="1014" y="3358"/>
                    <a:pt x="280" y="3044"/>
                    <a:pt x="245" y="3009"/>
                  </a:cubicBezTo>
                  <a:cubicBezTo>
                    <a:pt x="245" y="3009"/>
                    <a:pt x="210" y="3044"/>
                    <a:pt x="210" y="3044"/>
                  </a:cubicBezTo>
                  <a:cubicBezTo>
                    <a:pt x="210" y="3078"/>
                    <a:pt x="210" y="3078"/>
                    <a:pt x="210" y="3113"/>
                  </a:cubicBezTo>
                  <a:cubicBezTo>
                    <a:pt x="315" y="3148"/>
                    <a:pt x="2376" y="4022"/>
                    <a:pt x="3389" y="4022"/>
                  </a:cubicBezTo>
                  <a:cubicBezTo>
                    <a:pt x="3563" y="4022"/>
                    <a:pt x="3738" y="3987"/>
                    <a:pt x="3878" y="3882"/>
                  </a:cubicBezTo>
                  <a:cubicBezTo>
                    <a:pt x="3948" y="3812"/>
                    <a:pt x="3983" y="3672"/>
                    <a:pt x="3948" y="3568"/>
                  </a:cubicBezTo>
                  <a:cubicBezTo>
                    <a:pt x="3948" y="3044"/>
                    <a:pt x="3494" y="2100"/>
                    <a:pt x="2271" y="1052"/>
                  </a:cubicBezTo>
                  <a:cubicBezTo>
                    <a:pt x="1218" y="175"/>
                    <a:pt x="606"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7772010" y="2822636"/>
              <a:ext cx="573102" cy="563910"/>
            </a:xfrm>
            <a:custGeom>
              <a:avLst/>
              <a:gdLst/>
              <a:ahLst/>
              <a:cxnLst/>
              <a:rect l="l" t="t" r="r" b="b"/>
              <a:pathLst>
                <a:path w="32918" h="32390" extrusionOk="0">
                  <a:moveTo>
                    <a:pt x="25862" y="1"/>
                  </a:moveTo>
                  <a:lnTo>
                    <a:pt x="4624" y="560"/>
                  </a:lnTo>
                  <a:cubicBezTo>
                    <a:pt x="4624" y="560"/>
                    <a:pt x="0" y="32390"/>
                    <a:pt x="15757" y="32390"/>
                  </a:cubicBezTo>
                  <a:cubicBezTo>
                    <a:pt x="16089" y="32390"/>
                    <a:pt x="16430" y="32376"/>
                    <a:pt x="16780" y="32347"/>
                  </a:cubicBezTo>
                  <a:lnTo>
                    <a:pt x="17059" y="32347"/>
                  </a:lnTo>
                  <a:cubicBezTo>
                    <a:pt x="32918" y="30670"/>
                    <a:pt x="26316" y="1"/>
                    <a:pt x="26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7853105" y="2832368"/>
              <a:ext cx="211044" cy="554665"/>
            </a:xfrm>
            <a:custGeom>
              <a:avLst/>
              <a:gdLst/>
              <a:ahLst/>
              <a:cxnLst/>
              <a:rect l="l" t="t" r="r" b="b"/>
              <a:pathLst>
                <a:path w="12122" h="31859" extrusionOk="0">
                  <a:moveTo>
                    <a:pt x="700" y="1"/>
                  </a:moveTo>
                  <a:cubicBezTo>
                    <a:pt x="211" y="3703"/>
                    <a:pt x="1" y="7441"/>
                    <a:pt x="71" y="11179"/>
                  </a:cubicBezTo>
                  <a:cubicBezTo>
                    <a:pt x="211" y="16768"/>
                    <a:pt x="1119" y="24278"/>
                    <a:pt x="4752" y="28504"/>
                  </a:cubicBezTo>
                  <a:cubicBezTo>
                    <a:pt x="6543" y="30640"/>
                    <a:pt x="9217" y="31858"/>
                    <a:pt x="12004" y="31858"/>
                  </a:cubicBezTo>
                  <a:cubicBezTo>
                    <a:pt x="12043" y="31858"/>
                    <a:pt x="12083" y="31858"/>
                    <a:pt x="12122" y="31858"/>
                  </a:cubicBezTo>
                  <a:lnTo>
                    <a:pt x="12122" y="31753"/>
                  </a:lnTo>
                  <a:cubicBezTo>
                    <a:pt x="12046" y="31755"/>
                    <a:pt x="11970" y="31756"/>
                    <a:pt x="11895" y="31756"/>
                  </a:cubicBezTo>
                  <a:cubicBezTo>
                    <a:pt x="9182" y="31756"/>
                    <a:pt x="6589" y="30542"/>
                    <a:pt x="4821" y="28469"/>
                  </a:cubicBezTo>
                  <a:cubicBezTo>
                    <a:pt x="1189" y="24243"/>
                    <a:pt x="280" y="16733"/>
                    <a:pt x="176" y="11179"/>
                  </a:cubicBezTo>
                  <a:cubicBezTo>
                    <a:pt x="71" y="7476"/>
                    <a:pt x="280" y="3738"/>
                    <a:pt x="769" y="36"/>
                  </a:cubicBezTo>
                  <a:lnTo>
                    <a:pt x="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8069005" y="2822636"/>
              <a:ext cx="276105" cy="563161"/>
            </a:xfrm>
            <a:custGeom>
              <a:avLst/>
              <a:gdLst/>
              <a:ahLst/>
              <a:cxnLst/>
              <a:rect l="l" t="t" r="r" b="b"/>
              <a:pathLst>
                <a:path w="15859" h="32347" extrusionOk="0">
                  <a:moveTo>
                    <a:pt x="8803" y="1"/>
                  </a:moveTo>
                  <a:cubicBezTo>
                    <a:pt x="8628" y="141"/>
                    <a:pt x="8454" y="315"/>
                    <a:pt x="8314" y="490"/>
                  </a:cubicBezTo>
                  <a:cubicBezTo>
                    <a:pt x="7895" y="1189"/>
                    <a:pt x="7615" y="1992"/>
                    <a:pt x="7580" y="2830"/>
                  </a:cubicBezTo>
                  <a:cubicBezTo>
                    <a:pt x="7196" y="5730"/>
                    <a:pt x="7231" y="8664"/>
                    <a:pt x="6987" y="11598"/>
                  </a:cubicBezTo>
                  <a:cubicBezTo>
                    <a:pt x="6742" y="14497"/>
                    <a:pt x="6253" y="17466"/>
                    <a:pt x="4891" y="20051"/>
                  </a:cubicBezTo>
                  <a:cubicBezTo>
                    <a:pt x="4227" y="21379"/>
                    <a:pt x="3284" y="22636"/>
                    <a:pt x="2865" y="24068"/>
                  </a:cubicBezTo>
                  <a:cubicBezTo>
                    <a:pt x="2480" y="25431"/>
                    <a:pt x="2550" y="26898"/>
                    <a:pt x="2026" y="28225"/>
                  </a:cubicBezTo>
                  <a:cubicBezTo>
                    <a:pt x="1433" y="29657"/>
                    <a:pt x="210" y="30810"/>
                    <a:pt x="0" y="32347"/>
                  </a:cubicBezTo>
                  <a:cubicBezTo>
                    <a:pt x="15859" y="30670"/>
                    <a:pt x="9257" y="1"/>
                    <a:pt x="9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7996632" y="2951573"/>
              <a:ext cx="134423" cy="259670"/>
            </a:xfrm>
            <a:custGeom>
              <a:avLst/>
              <a:gdLst/>
              <a:ahLst/>
              <a:cxnLst/>
              <a:rect l="l" t="t" r="r" b="b"/>
              <a:pathLst>
                <a:path w="7721" h="14915" extrusionOk="0">
                  <a:moveTo>
                    <a:pt x="2166" y="0"/>
                  </a:moveTo>
                  <a:cubicBezTo>
                    <a:pt x="2271" y="140"/>
                    <a:pt x="1922" y="1293"/>
                    <a:pt x="1887" y="1572"/>
                  </a:cubicBezTo>
                  <a:cubicBezTo>
                    <a:pt x="1747" y="2271"/>
                    <a:pt x="1607" y="3004"/>
                    <a:pt x="1433" y="3703"/>
                  </a:cubicBezTo>
                  <a:cubicBezTo>
                    <a:pt x="1363" y="4157"/>
                    <a:pt x="1223" y="4611"/>
                    <a:pt x="1118" y="5065"/>
                  </a:cubicBezTo>
                  <a:cubicBezTo>
                    <a:pt x="560" y="6951"/>
                    <a:pt x="1" y="8873"/>
                    <a:pt x="594" y="10829"/>
                  </a:cubicBezTo>
                  <a:cubicBezTo>
                    <a:pt x="979" y="12086"/>
                    <a:pt x="1817" y="13134"/>
                    <a:pt x="2970" y="13763"/>
                  </a:cubicBezTo>
                  <a:cubicBezTo>
                    <a:pt x="3513" y="14065"/>
                    <a:pt x="5073" y="14914"/>
                    <a:pt x="5961" y="14914"/>
                  </a:cubicBezTo>
                  <a:cubicBezTo>
                    <a:pt x="6100" y="14914"/>
                    <a:pt x="6223" y="14893"/>
                    <a:pt x="6323" y="14846"/>
                  </a:cubicBezTo>
                  <a:cubicBezTo>
                    <a:pt x="6428" y="14741"/>
                    <a:pt x="6498" y="14636"/>
                    <a:pt x="6533" y="14496"/>
                  </a:cubicBezTo>
                  <a:cubicBezTo>
                    <a:pt x="7301" y="12785"/>
                    <a:pt x="7720" y="10899"/>
                    <a:pt x="7720" y="9012"/>
                  </a:cubicBezTo>
                  <a:cubicBezTo>
                    <a:pt x="7650" y="5135"/>
                    <a:pt x="4367" y="2795"/>
                    <a:pt x="2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8033732" y="2951573"/>
              <a:ext cx="73592" cy="258469"/>
            </a:xfrm>
            <a:custGeom>
              <a:avLst/>
              <a:gdLst/>
              <a:ahLst/>
              <a:cxnLst/>
              <a:rect l="l" t="t" r="r" b="b"/>
              <a:pathLst>
                <a:path w="4227" h="14846" extrusionOk="0">
                  <a:moveTo>
                    <a:pt x="70" y="0"/>
                  </a:moveTo>
                  <a:lnTo>
                    <a:pt x="0" y="35"/>
                  </a:lnTo>
                  <a:cubicBezTo>
                    <a:pt x="35" y="140"/>
                    <a:pt x="3249" y="12156"/>
                    <a:pt x="4157" y="14846"/>
                  </a:cubicBezTo>
                  <a:lnTo>
                    <a:pt x="4227" y="14811"/>
                  </a:lnTo>
                  <a:cubicBezTo>
                    <a:pt x="3319" y="12121"/>
                    <a:pt x="105" y="14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8030685" y="3021717"/>
              <a:ext cx="46241" cy="41157"/>
            </a:xfrm>
            <a:custGeom>
              <a:avLst/>
              <a:gdLst/>
              <a:ahLst/>
              <a:cxnLst/>
              <a:rect l="l" t="t" r="r" b="b"/>
              <a:pathLst>
                <a:path w="2656" h="2364" extrusionOk="0">
                  <a:moveTo>
                    <a:pt x="2612" y="0"/>
                  </a:moveTo>
                  <a:cubicBezTo>
                    <a:pt x="2598" y="0"/>
                    <a:pt x="2586" y="9"/>
                    <a:pt x="2586" y="23"/>
                  </a:cubicBezTo>
                  <a:lnTo>
                    <a:pt x="1922" y="2259"/>
                  </a:lnTo>
                  <a:lnTo>
                    <a:pt x="71" y="477"/>
                  </a:lnTo>
                  <a:lnTo>
                    <a:pt x="1" y="477"/>
                  </a:lnTo>
                  <a:cubicBezTo>
                    <a:pt x="1" y="512"/>
                    <a:pt x="1" y="547"/>
                    <a:pt x="1" y="547"/>
                  </a:cubicBezTo>
                  <a:lnTo>
                    <a:pt x="1922" y="2364"/>
                  </a:lnTo>
                  <a:lnTo>
                    <a:pt x="1957" y="2364"/>
                  </a:lnTo>
                  <a:lnTo>
                    <a:pt x="2655" y="58"/>
                  </a:lnTo>
                  <a:cubicBezTo>
                    <a:pt x="2655" y="17"/>
                    <a:pt x="2631"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8021563" y="3063814"/>
              <a:ext cx="84369" cy="62920"/>
            </a:xfrm>
            <a:custGeom>
              <a:avLst/>
              <a:gdLst/>
              <a:ahLst/>
              <a:cxnLst/>
              <a:rect l="l" t="t" r="r" b="b"/>
              <a:pathLst>
                <a:path w="4846" h="3614" extrusionOk="0">
                  <a:moveTo>
                    <a:pt x="4788" y="1"/>
                  </a:moveTo>
                  <a:cubicBezTo>
                    <a:pt x="4775" y="1"/>
                    <a:pt x="4762" y="5"/>
                    <a:pt x="4751" y="15"/>
                  </a:cubicBezTo>
                  <a:lnTo>
                    <a:pt x="3459" y="3508"/>
                  </a:lnTo>
                  <a:lnTo>
                    <a:pt x="71" y="1133"/>
                  </a:lnTo>
                  <a:cubicBezTo>
                    <a:pt x="36" y="1133"/>
                    <a:pt x="1" y="1133"/>
                    <a:pt x="1" y="1168"/>
                  </a:cubicBezTo>
                  <a:cubicBezTo>
                    <a:pt x="1" y="1168"/>
                    <a:pt x="1" y="1203"/>
                    <a:pt x="1" y="1203"/>
                  </a:cubicBezTo>
                  <a:lnTo>
                    <a:pt x="3459" y="3613"/>
                  </a:lnTo>
                  <a:lnTo>
                    <a:pt x="3494" y="3613"/>
                  </a:lnTo>
                  <a:cubicBezTo>
                    <a:pt x="3494" y="3613"/>
                    <a:pt x="3494" y="3578"/>
                    <a:pt x="3494" y="3578"/>
                  </a:cubicBezTo>
                  <a:lnTo>
                    <a:pt x="4821" y="50"/>
                  </a:lnTo>
                  <a:cubicBezTo>
                    <a:pt x="4846" y="26"/>
                    <a:pt x="4818" y="1"/>
                    <a:pt x="4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8021075" y="3115713"/>
              <a:ext cx="98802" cy="58445"/>
            </a:xfrm>
            <a:custGeom>
              <a:avLst/>
              <a:gdLst/>
              <a:ahLst/>
              <a:cxnLst/>
              <a:rect l="l" t="t" r="r" b="b"/>
              <a:pathLst>
                <a:path w="5675" h="3357" extrusionOk="0">
                  <a:moveTo>
                    <a:pt x="5615" y="0"/>
                  </a:moveTo>
                  <a:cubicBezTo>
                    <a:pt x="5598" y="0"/>
                    <a:pt x="5583" y="12"/>
                    <a:pt x="5583" y="38"/>
                  </a:cubicBezTo>
                  <a:lnTo>
                    <a:pt x="4255" y="3252"/>
                  </a:lnTo>
                  <a:lnTo>
                    <a:pt x="64" y="1191"/>
                  </a:lnTo>
                  <a:cubicBezTo>
                    <a:pt x="57" y="1184"/>
                    <a:pt x="50" y="1182"/>
                    <a:pt x="44" y="1182"/>
                  </a:cubicBezTo>
                  <a:cubicBezTo>
                    <a:pt x="18" y="1182"/>
                    <a:pt x="1" y="1233"/>
                    <a:pt x="29" y="1261"/>
                  </a:cubicBezTo>
                  <a:lnTo>
                    <a:pt x="4255" y="3357"/>
                  </a:lnTo>
                  <a:lnTo>
                    <a:pt x="4290" y="3357"/>
                  </a:lnTo>
                  <a:cubicBezTo>
                    <a:pt x="4290" y="3322"/>
                    <a:pt x="4290" y="3322"/>
                    <a:pt x="4290" y="3322"/>
                  </a:cubicBezTo>
                  <a:lnTo>
                    <a:pt x="5653" y="73"/>
                  </a:lnTo>
                  <a:cubicBezTo>
                    <a:pt x="5674" y="30"/>
                    <a:pt x="5642"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1"/>
          <p:cNvGrpSpPr/>
          <p:nvPr/>
        </p:nvGrpSpPr>
        <p:grpSpPr>
          <a:xfrm>
            <a:off x="1043494" y="384200"/>
            <a:ext cx="2592225" cy="1355083"/>
            <a:chOff x="1043494" y="384200"/>
            <a:chExt cx="2592225" cy="1355083"/>
          </a:xfrm>
        </p:grpSpPr>
        <p:grpSp>
          <p:nvGrpSpPr>
            <p:cNvPr id="1164" name="Google Shape;1164;p31"/>
            <p:cNvGrpSpPr/>
            <p:nvPr/>
          </p:nvGrpSpPr>
          <p:grpSpPr>
            <a:xfrm flipH="1">
              <a:off x="2971112" y="387563"/>
              <a:ext cx="664606" cy="1341711"/>
              <a:chOff x="3260450" y="1763088"/>
              <a:chExt cx="392075" cy="791850"/>
            </a:xfrm>
          </p:grpSpPr>
          <p:sp>
            <p:nvSpPr>
              <p:cNvPr id="1165" name="Google Shape;1165;p31"/>
              <p:cNvSpPr/>
              <p:nvPr/>
            </p:nvSpPr>
            <p:spPr>
              <a:xfrm>
                <a:off x="3415400" y="1970288"/>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3383975" y="1968438"/>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3383975" y="2010113"/>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3383975" y="20518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3383975" y="20994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3383975" y="2141113"/>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3383975" y="2182813"/>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3383975" y="2230413"/>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3383975" y="2272088"/>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3395500" y="1763088"/>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3520875" y="2068238"/>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3486950" y="2068313"/>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3486975" y="2112488"/>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3486950" y="2156363"/>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3486975" y="2206763"/>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3486975" y="2250638"/>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3486975" y="2294813"/>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3486975" y="2345213"/>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3486950" y="2389088"/>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3260450" y="2027238"/>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3358150" y="2265638"/>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3331850" y="2265563"/>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3331850" y="2300113"/>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3331875" y="2334338"/>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3331875" y="2373838"/>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3331850" y="2408063"/>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3331850" y="2442613"/>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3331850" y="2481813"/>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3331850" y="2516038"/>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1"/>
            <p:cNvGrpSpPr/>
            <p:nvPr/>
          </p:nvGrpSpPr>
          <p:grpSpPr>
            <a:xfrm>
              <a:off x="1043494" y="498090"/>
              <a:ext cx="955278" cy="1200543"/>
              <a:chOff x="967294" y="498090"/>
              <a:chExt cx="955278" cy="1200543"/>
            </a:xfrm>
          </p:grpSpPr>
          <p:sp>
            <p:nvSpPr>
              <p:cNvPr id="1195" name="Google Shape;1195;p31"/>
              <p:cNvSpPr/>
              <p:nvPr/>
            </p:nvSpPr>
            <p:spPr>
              <a:xfrm flipH="1">
                <a:off x="1566108" y="705612"/>
                <a:ext cx="4584" cy="673459"/>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flipH="1">
                <a:off x="1505500" y="701556"/>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flipH="1">
                <a:off x="1505500" y="782318"/>
                <a:ext cx="125759" cy="80314"/>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flipH="1">
                <a:off x="1505500" y="863120"/>
                <a:ext cx="125759" cy="80273"/>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flipH="1">
                <a:off x="1505500" y="954997"/>
                <a:ext cx="125759" cy="80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flipH="1">
                <a:off x="1505500" y="1035758"/>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flipH="1">
                <a:off x="1505500" y="1116520"/>
                <a:ext cx="125759" cy="80314"/>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1"/>
              <p:cNvSpPr/>
              <p:nvPr/>
            </p:nvSpPr>
            <p:spPr>
              <a:xfrm flipH="1">
                <a:off x="1505500" y="1208397"/>
                <a:ext cx="125759" cy="80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p:nvPr/>
            </p:nvSpPr>
            <p:spPr>
              <a:xfrm flipH="1">
                <a:off x="1505500" y="1289158"/>
                <a:ext cx="125759" cy="80841"/>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1"/>
              <p:cNvSpPr/>
              <p:nvPr/>
            </p:nvSpPr>
            <p:spPr>
              <a:xfrm flipH="1">
                <a:off x="1505497" y="498090"/>
                <a:ext cx="417074" cy="1094498"/>
              </a:xfrm>
              <a:custGeom>
                <a:avLst/>
                <a:gdLst/>
                <a:ahLst/>
                <a:cxnLst/>
                <a:rect l="l" t="t" r="r" b="b"/>
                <a:pathLst>
                  <a:path w="10281" h="26983" extrusionOk="0">
                    <a:moveTo>
                      <a:pt x="5140" y="1"/>
                    </a:moveTo>
                    <a:lnTo>
                      <a:pt x="0" y="26983"/>
                    </a:lnTo>
                    <a:lnTo>
                      <a:pt x="10280" y="26983"/>
                    </a:lnTo>
                    <a:lnTo>
                      <a:pt x="51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1"/>
              <p:cNvSpPr/>
              <p:nvPr/>
            </p:nvSpPr>
            <p:spPr>
              <a:xfrm flipH="1">
                <a:off x="1714543" y="993735"/>
                <a:ext cx="5071" cy="60138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1"/>
              <p:cNvSpPr/>
              <p:nvPr/>
            </p:nvSpPr>
            <p:spPr>
              <a:xfrm flipH="1">
                <a:off x="1659493" y="993856"/>
                <a:ext cx="115009" cy="71228"/>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flipH="1">
                <a:off x="1659493" y="1065045"/>
                <a:ext cx="114644" cy="71715"/>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flipH="1">
                <a:off x="1659493" y="1136721"/>
                <a:ext cx="114603" cy="71228"/>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flipH="1">
                <a:off x="1659493" y="1218294"/>
                <a:ext cx="114644" cy="71431"/>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flipH="1">
                <a:off x="1659493" y="1289686"/>
                <a:ext cx="115049" cy="71593"/>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flipH="1">
                <a:off x="1659493" y="1361159"/>
                <a:ext cx="114968" cy="71593"/>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flipH="1">
                <a:off x="1659493" y="1442651"/>
                <a:ext cx="115009" cy="71715"/>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1"/>
              <p:cNvSpPr/>
              <p:nvPr/>
            </p:nvSpPr>
            <p:spPr>
              <a:xfrm flipH="1">
                <a:off x="1659493" y="1514326"/>
                <a:ext cx="114603" cy="71228"/>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1"/>
              <p:cNvSpPr/>
              <p:nvPr/>
            </p:nvSpPr>
            <p:spPr>
              <a:xfrm flipH="1">
                <a:off x="967294" y="677340"/>
                <a:ext cx="325189" cy="854165"/>
              </a:xfrm>
              <a:custGeom>
                <a:avLst/>
                <a:gdLst/>
                <a:ahLst/>
                <a:cxnLst/>
                <a:rect l="l" t="t" r="r" b="b"/>
                <a:pathLst>
                  <a:path w="8016" h="21058" extrusionOk="0">
                    <a:moveTo>
                      <a:pt x="4008" y="0"/>
                    </a:moveTo>
                    <a:lnTo>
                      <a:pt x="0" y="21058"/>
                    </a:lnTo>
                    <a:lnTo>
                      <a:pt x="8015" y="21058"/>
                    </a:lnTo>
                    <a:lnTo>
                      <a:pt x="40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flipH="1">
                <a:off x="1130376" y="1064153"/>
                <a:ext cx="3570" cy="469389"/>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1"/>
              <p:cNvSpPr/>
              <p:nvPr/>
            </p:nvSpPr>
            <p:spPr>
              <a:xfrm flipH="1">
                <a:off x="1087456" y="1064031"/>
                <a:ext cx="89167" cy="55571"/>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1"/>
              <p:cNvSpPr/>
              <p:nvPr/>
            </p:nvSpPr>
            <p:spPr>
              <a:xfrm flipH="1">
                <a:off x="1087456" y="1119563"/>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flipH="1">
                <a:off x="1087983" y="1175581"/>
                <a:ext cx="88640" cy="55611"/>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1"/>
              <p:cNvSpPr/>
              <p:nvPr/>
            </p:nvSpPr>
            <p:spPr>
              <a:xfrm flipH="1">
                <a:off x="1087456" y="1239184"/>
                <a:ext cx="89573" cy="55571"/>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1"/>
              <p:cNvSpPr/>
              <p:nvPr/>
            </p:nvSpPr>
            <p:spPr>
              <a:xfrm flipH="1">
                <a:off x="1087983" y="1295243"/>
                <a:ext cx="88640" cy="55571"/>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flipH="1">
                <a:off x="1087983" y="1350774"/>
                <a:ext cx="88640" cy="55571"/>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1"/>
              <p:cNvSpPr/>
              <p:nvPr/>
            </p:nvSpPr>
            <p:spPr>
              <a:xfrm flipH="1">
                <a:off x="1087456" y="1414378"/>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1"/>
              <p:cNvSpPr/>
              <p:nvPr/>
            </p:nvSpPr>
            <p:spPr>
              <a:xfrm flipH="1">
                <a:off x="1087456" y="1470396"/>
                <a:ext cx="89573" cy="55571"/>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flipH="1">
                <a:off x="1207126" y="601608"/>
                <a:ext cx="416547" cy="109498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1"/>
              <p:cNvSpPr/>
              <p:nvPr/>
            </p:nvSpPr>
            <p:spPr>
              <a:xfrm flipH="1">
                <a:off x="1415888" y="1097212"/>
                <a:ext cx="5112" cy="601420"/>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1"/>
              <p:cNvSpPr/>
              <p:nvPr/>
            </p:nvSpPr>
            <p:spPr>
              <a:xfrm flipH="1">
                <a:off x="1361121" y="1097334"/>
                <a:ext cx="114603" cy="71228"/>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flipH="1">
                <a:off x="1361121" y="1168523"/>
                <a:ext cx="114603" cy="71715"/>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1"/>
              <p:cNvSpPr/>
              <p:nvPr/>
            </p:nvSpPr>
            <p:spPr>
              <a:xfrm flipH="1">
                <a:off x="1361121" y="1240198"/>
                <a:ext cx="114684" cy="7139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1"/>
              <p:cNvSpPr/>
              <p:nvPr/>
            </p:nvSpPr>
            <p:spPr>
              <a:xfrm flipH="1">
                <a:off x="1361121" y="1321974"/>
                <a:ext cx="114603" cy="71228"/>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1"/>
              <p:cNvSpPr/>
              <p:nvPr/>
            </p:nvSpPr>
            <p:spPr>
              <a:xfrm flipH="1">
                <a:off x="1361121" y="1393163"/>
                <a:ext cx="114644" cy="71593"/>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flipH="1">
                <a:off x="1361121" y="1464879"/>
                <a:ext cx="114603" cy="71187"/>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1"/>
              <p:cNvSpPr/>
              <p:nvPr/>
            </p:nvSpPr>
            <p:spPr>
              <a:xfrm flipH="1">
                <a:off x="1361121" y="1546128"/>
                <a:ext cx="114603" cy="71715"/>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flipH="1">
                <a:off x="1361121" y="1617844"/>
                <a:ext cx="114684" cy="71349"/>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31"/>
            <p:cNvGrpSpPr/>
            <p:nvPr/>
          </p:nvGrpSpPr>
          <p:grpSpPr>
            <a:xfrm>
              <a:off x="1839830" y="384200"/>
              <a:ext cx="1213892" cy="1355083"/>
              <a:chOff x="1839830" y="384200"/>
              <a:chExt cx="1213892" cy="1355083"/>
            </a:xfrm>
          </p:grpSpPr>
          <p:sp>
            <p:nvSpPr>
              <p:cNvPr id="1235" name="Google Shape;1235;p31"/>
              <p:cNvSpPr/>
              <p:nvPr/>
            </p:nvSpPr>
            <p:spPr>
              <a:xfrm flipH="1">
                <a:off x="1840812" y="787216"/>
                <a:ext cx="1212909" cy="951544"/>
              </a:xfrm>
              <a:custGeom>
                <a:avLst/>
                <a:gdLst/>
                <a:ahLst/>
                <a:cxnLst/>
                <a:rect l="l" t="t" r="r" b="b"/>
                <a:pathLst>
                  <a:path w="30829" h="38794" extrusionOk="0">
                    <a:moveTo>
                      <a:pt x="1" y="1"/>
                    </a:moveTo>
                    <a:lnTo>
                      <a:pt x="1" y="38793"/>
                    </a:lnTo>
                    <a:lnTo>
                      <a:pt x="30828" y="38793"/>
                    </a:lnTo>
                    <a:lnTo>
                      <a:pt x="30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flipH="1">
                <a:off x="1839830" y="384209"/>
                <a:ext cx="1212909" cy="401974"/>
              </a:xfrm>
              <a:custGeom>
                <a:avLst/>
                <a:gdLst/>
                <a:ahLst/>
                <a:cxnLst/>
                <a:rect l="l" t="t" r="r" b="b"/>
                <a:pathLst>
                  <a:path w="30829" h="10218" extrusionOk="0">
                    <a:moveTo>
                      <a:pt x="1" y="0"/>
                    </a:moveTo>
                    <a:lnTo>
                      <a:pt x="1" y="10218"/>
                    </a:lnTo>
                    <a:lnTo>
                      <a:pt x="30828" y="10218"/>
                    </a:lnTo>
                    <a:lnTo>
                      <a:pt x="30828" y="0"/>
                    </a:lnTo>
                    <a:cubicBezTo>
                      <a:pt x="30828" y="0"/>
                      <a:pt x="17127" y="61"/>
                      <a:pt x="7993" y="61"/>
                    </a:cubicBezTo>
                    <a:cubicBezTo>
                      <a:pt x="3426" y="61"/>
                      <a:pt x="1" y="4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flipH="1">
                <a:off x="2736896"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flipH="1">
                <a:off x="2352513"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flipH="1">
                <a:off x="1980878"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flipH="1">
                <a:off x="2326790" y="1314756"/>
                <a:ext cx="210092" cy="414760"/>
              </a:xfrm>
              <a:custGeom>
                <a:avLst/>
                <a:gdLst/>
                <a:ahLst/>
                <a:cxnLst/>
                <a:rect l="l" t="t" r="r" b="b"/>
                <a:pathLst>
                  <a:path w="5340" h="10543" extrusionOk="0">
                    <a:moveTo>
                      <a:pt x="1" y="1"/>
                    </a:moveTo>
                    <a:lnTo>
                      <a:pt x="1" y="10542"/>
                    </a:lnTo>
                    <a:lnTo>
                      <a:pt x="5340" y="10542"/>
                    </a:lnTo>
                    <a:lnTo>
                      <a:pt x="53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flipH="1">
                <a:off x="1839830" y="1700101"/>
                <a:ext cx="1212909" cy="39182"/>
              </a:xfrm>
              <a:custGeom>
                <a:avLst/>
                <a:gdLst/>
                <a:ahLst/>
                <a:cxnLst/>
                <a:rect l="l" t="t" r="r" b="b"/>
                <a:pathLst>
                  <a:path w="30829" h="996" extrusionOk="0">
                    <a:moveTo>
                      <a:pt x="1" y="0"/>
                    </a:moveTo>
                    <a:lnTo>
                      <a:pt x="1" y="996"/>
                    </a:lnTo>
                    <a:lnTo>
                      <a:pt x="30828" y="996"/>
                    </a:lnTo>
                    <a:lnTo>
                      <a:pt x="30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flipH="1">
                <a:off x="2914408" y="384200"/>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flipH="1">
                <a:off x="2780085"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flipH="1">
                <a:off x="2645762"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flipH="1">
                <a:off x="2511439"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flipH="1">
                <a:off x="2377116"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flipH="1">
                <a:off x="2242794"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flipH="1">
                <a:off x="2108471"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flipH="1">
                <a:off x="1974148"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0" name="Google Shape;1250;p31"/>
          <p:cNvSpPr/>
          <p:nvPr/>
        </p:nvSpPr>
        <p:spPr>
          <a:xfrm>
            <a:off x="6098425" y="778650"/>
            <a:ext cx="1159503" cy="440869"/>
          </a:xfrm>
          <a:custGeom>
            <a:avLst/>
            <a:gdLst/>
            <a:ahLst/>
            <a:cxnLst/>
            <a:rect l="l" t="t" r="r" b="b"/>
            <a:pathLst>
              <a:path w="37033" h="13626" extrusionOk="0">
                <a:moveTo>
                  <a:pt x="0" y="11987"/>
                </a:moveTo>
                <a:cubicBezTo>
                  <a:pt x="7329" y="11987"/>
                  <a:pt x="14616" y="13359"/>
                  <a:pt x="21945" y="13359"/>
                </a:cubicBezTo>
                <a:cubicBezTo>
                  <a:pt x="24877" y="13359"/>
                  <a:pt x="29006" y="14426"/>
                  <a:pt x="30632" y="11987"/>
                </a:cubicBezTo>
                <a:cubicBezTo>
                  <a:pt x="34413" y="6316"/>
                  <a:pt x="10688" y="9454"/>
                  <a:pt x="12344" y="2843"/>
                </a:cubicBezTo>
                <a:cubicBezTo>
                  <a:pt x="12743" y="1251"/>
                  <a:pt x="15306" y="1336"/>
                  <a:pt x="16916" y="1014"/>
                </a:cubicBezTo>
                <a:cubicBezTo>
                  <a:pt x="23498" y="-302"/>
                  <a:pt x="30320" y="100"/>
                  <a:pt x="37033" y="100"/>
                </a:cubicBezTo>
              </a:path>
            </a:pathLst>
          </a:custGeom>
          <a:noFill/>
          <a:ln w="19050" cap="flat" cmpd="sng">
            <a:solidFill>
              <a:schemeClr val="dk1"/>
            </a:solidFill>
            <a:prstDash val="dash"/>
            <a:round/>
            <a:headEnd type="none" w="med" len="med"/>
            <a:tailEnd type="none" w="med" len="med"/>
          </a:ln>
        </p:spPr>
      </p:sp>
      <p:sp>
        <p:nvSpPr>
          <p:cNvPr id="1251" name="Google Shape;1251;p31"/>
          <p:cNvSpPr/>
          <p:nvPr/>
        </p:nvSpPr>
        <p:spPr>
          <a:xfrm rot="1105662">
            <a:off x="5272381" y="2069366"/>
            <a:ext cx="697208" cy="925802"/>
          </a:xfrm>
          <a:custGeom>
            <a:avLst/>
            <a:gdLst/>
            <a:ahLst/>
            <a:cxnLst/>
            <a:rect l="l" t="t" r="r" b="b"/>
            <a:pathLst>
              <a:path w="27889" h="37033" extrusionOk="0">
                <a:moveTo>
                  <a:pt x="0" y="0"/>
                </a:moveTo>
                <a:cubicBezTo>
                  <a:pt x="4884" y="14661"/>
                  <a:pt x="14067" y="30122"/>
                  <a:pt x="27889" y="37033"/>
                </a:cubicBezTo>
              </a:path>
            </a:pathLst>
          </a:custGeom>
          <a:noFill/>
          <a:ln w="19050" cap="flat" cmpd="sng">
            <a:solidFill>
              <a:schemeClr val="dk1"/>
            </a:solidFill>
            <a:prstDash val="dash"/>
            <a:round/>
            <a:headEnd type="none" w="med" len="med"/>
            <a:tailEnd type="none" w="med" len="med"/>
          </a:ln>
        </p:spPr>
      </p:sp>
      <p:sp>
        <p:nvSpPr>
          <p:cNvPr id="1252" name="Google Shape;1252;p31"/>
          <p:cNvSpPr/>
          <p:nvPr/>
        </p:nvSpPr>
        <p:spPr>
          <a:xfrm>
            <a:off x="5676883" y="2796745"/>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7"/>
        <p:cNvGrpSpPr/>
        <p:nvPr/>
      </p:nvGrpSpPr>
      <p:grpSpPr>
        <a:xfrm>
          <a:off x="0" y="0"/>
          <a:ext cx="0" cy="0"/>
          <a:chOff x="0" y="0"/>
          <a:chExt cx="0" cy="0"/>
        </a:xfrm>
      </p:grpSpPr>
      <p:sp>
        <p:nvSpPr>
          <p:cNvPr id="958" name="Google Shape;958;p30"/>
          <p:cNvSpPr/>
          <p:nvPr/>
        </p:nvSpPr>
        <p:spPr>
          <a:xfrm>
            <a:off x="1316591" y="584889"/>
            <a:ext cx="157777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6346048" y="726632"/>
            <a:ext cx="157777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6903450" y="625044"/>
            <a:ext cx="157777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txBox="1">
            <a:spLocks noGrp="1"/>
          </p:cNvSpPr>
          <p:nvPr>
            <p:ph type="subTitle" idx="1"/>
          </p:nvPr>
        </p:nvSpPr>
        <p:spPr>
          <a:xfrm>
            <a:off x="587924" y="2838830"/>
            <a:ext cx="1742700" cy="8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ell MT" panose="02020503060305020303" pitchFamily="18" charset="0"/>
              </a:rPr>
              <a:t>The purpose of the model I build it is to predict the possibility of canceling </a:t>
            </a:r>
          </a:p>
          <a:p>
            <a:pPr marL="0" lvl="0" indent="0" algn="l" rtl="0">
              <a:spcBef>
                <a:spcPts val="0"/>
              </a:spcBef>
              <a:spcAft>
                <a:spcPts val="0"/>
              </a:spcAft>
              <a:buNone/>
            </a:pPr>
            <a:r>
              <a:rPr lang="en-US" dirty="0">
                <a:latin typeface="Bell MT" panose="02020503060305020303" pitchFamily="18" charset="0"/>
              </a:rPr>
              <a:t>a hotel booking.</a:t>
            </a:r>
            <a:endParaRPr dirty="0">
              <a:latin typeface="Bell MT" panose="02020503060305020303" pitchFamily="18" charset="0"/>
            </a:endParaRPr>
          </a:p>
        </p:txBody>
      </p:sp>
      <p:sp>
        <p:nvSpPr>
          <p:cNvPr id="963" name="Google Shape;963;p30"/>
          <p:cNvSpPr txBox="1">
            <a:spLocks noGrp="1"/>
          </p:cNvSpPr>
          <p:nvPr>
            <p:ph type="subTitle" idx="5"/>
          </p:nvPr>
        </p:nvSpPr>
        <p:spPr>
          <a:xfrm>
            <a:off x="2643021" y="2847110"/>
            <a:ext cx="1742700" cy="8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ell MT" panose="02020503060305020303" pitchFamily="18" charset="0"/>
              </a:rPr>
              <a:t>It will be useful for hotel managers to know the probability of cancelation for each customer.</a:t>
            </a:r>
            <a:endParaRPr dirty="0">
              <a:latin typeface="Bell MT" panose="02020503060305020303" pitchFamily="18" charset="0"/>
            </a:endParaRPr>
          </a:p>
        </p:txBody>
      </p:sp>
      <p:sp>
        <p:nvSpPr>
          <p:cNvPr id="964" name="Google Shape;964;p30"/>
          <p:cNvSpPr txBox="1">
            <a:spLocks noGrp="1"/>
          </p:cNvSpPr>
          <p:nvPr>
            <p:ph type="subTitle" idx="8"/>
          </p:nvPr>
        </p:nvSpPr>
        <p:spPr>
          <a:xfrm>
            <a:off x="4631632" y="2894957"/>
            <a:ext cx="1903139" cy="8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ell MT" panose="02020503060305020303" pitchFamily="18" charset="0"/>
              </a:rPr>
              <a:t>This will allow them to make actions to increase the probability of booking confirmation</a:t>
            </a:r>
            <a:r>
              <a:rPr lang="en-US" dirty="0"/>
              <a:t>.</a:t>
            </a:r>
            <a:endParaRPr dirty="0"/>
          </a:p>
        </p:txBody>
      </p:sp>
      <p:sp>
        <p:nvSpPr>
          <p:cNvPr id="965" name="Google Shape;965;p30"/>
          <p:cNvSpPr txBox="1">
            <a:spLocks noGrp="1"/>
          </p:cNvSpPr>
          <p:nvPr>
            <p:ph type="subTitle" idx="14"/>
          </p:nvPr>
        </p:nvSpPr>
        <p:spPr>
          <a:xfrm>
            <a:off x="6695610" y="2838830"/>
            <a:ext cx="2214594" cy="8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ell MT" panose="02020503060305020303" pitchFamily="18" charset="0"/>
              </a:rPr>
              <a:t>such as reminding or calling the customers with high probability </a:t>
            </a:r>
          </a:p>
          <a:p>
            <a:pPr marL="0" lvl="0" indent="0" algn="l" rtl="0">
              <a:spcBef>
                <a:spcPts val="0"/>
              </a:spcBef>
              <a:spcAft>
                <a:spcPts val="0"/>
              </a:spcAft>
              <a:buNone/>
            </a:pPr>
            <a:r>
              <a:rPr lang="en-US" dirty="0">
                <a:latin typeface="Bell MT" panose="02020503060305020303" pitchFamily="18" charset="0"/>
              </a:rPr>
              <a:t>of canceling first</a:t>
            </a:r>
          </a:p>
          <a:p>
            <a:pPr marL="0" lvl="0" indent="0" algn="l" rtl="0">
              <a:spcBef>
                <a:spcPts val="0"/>
              </a:spcBef>
              <a:spcAft>
                <a:spcPts val="0"/>
              </a:spcAft>
              <a:buNone/>
            </a:pPr>
            <a:r>
              <a:rPr lang="en-US" dirty="0">
                <a:latin typeface="Bell MT" panose="02020503060305020303" pitchFamily="18" charset="0"/>
              </a:rPr>
              <a:t>In case of no response, they can make the booked room </a:t>
            </a:r>
          </a:p>
          <a:p>
            <a:pPr marL="0" lvl="0" indent="0" algn="l" rtl="0">
              <a:spcBef>
                <a:spcPts val="0"/>
              </a:spcBef>
              <a:spcAft>
                <a:spcPts val="0"/>
              </a:spcAft>
              <a:buNone/>
            </a:pPr>
            <a:r>
              <a:rPr lang="en-US" dirty="0">
                <a:latin typeface="Bell MT" panose="02020503060305020303" pitchFamily="18" charset="0"/>
              </a:rPr>
              <a:t>available if the customer is late a few hours</a:t>
            </a:r>
            <a:endParaRPr dirty="0">
              <a:latin typeface="Bell MT" panose="02020503060305020303" pitchFamily="18" charset="0"/>
            </a:endParaRPr>
          </a:p>
        </p:txBody>
      </p:sp>
      <p:sp>
        <p:nvSpPr>
          <p:cNvPr id="966" name="Google Shape;966;p30"/>
          <p:cNvSpPr/>
          <p:nvPr/>
        </p:nvSpPr>
        <p:spPr>
          <a:xfrm>
            <a:off x="954427" y="888354"/>
            <a:ext cx="157777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txBox="1">
            <a:spLocks noGrp="1"/>
          </p:cNvSpPr>
          <p:nvPr>
            <p:ph type="title" idx="4"/>
          </p:nvPr>
        </p:nvSpPr>
        <p:spPr>
          <a:xfrm>
            <a:off x="2717130" y="1623143"/>
            <a:ext cx="1577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72" name="Google Shape;972;p30"/>
          <p:cNvSpPr txBox="1">
            <a:spLocks noGrp="1"/>
          </p:cNvSpPr>
          <p:nvPr>
            <p:ph type="title" idx="7"/>
          </p:nvPr>
        </p:nvSpPr>
        <p:spPr>
          <a:xfrm>
            <a:off x="4776881" y="1623143"/>
            <a:ext cx="15753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73" name="Google Shape;973;p30"/>
          <p:cNvSpPr txBox="1">
            <a:spLocks noGrp="1"/>
          </p:cNvSpPr>
          <p:nvPr>
            <p:ph type="title" idx="13"/>
          </p:nvPr>
        </p:nvSpPr>
        <p:spPr>
          <a:xfrm>
            <a:off x="6954765" y="1640771"/>
            <a:ext cx="1577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974" name="Google Shape;974;p30"/>
          <p:cNvSpPr txBox="1">
            <a:spLocks noGrp="1"/>
          </p:cNvSpPr>
          <p:nvPr>
            <p:ph type="title" idx="2"/>
          </p:nvPr>
        </p:nvSpPr>
        <p:spPr>
          <a:xfrm>
            <a:off x="719743" y="1583760"/>
            <a:ext cx="1577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986" name="Google Shape;986;p30"/>
          <p:cNvGrpSpPr/>
          <p:nvPr/>
        </p:nvGrpSpPr>
        <p:grpSpPr>
          <a:xfrm>
            <a:off x="1097495" y="2061313"/>
            <a:ext cx="656950" cy="657000"/>
            <a:chOff x="7414946" y="3220873"/>
            <a:chExt cx="360091" cy="360118"/>
          </a:xfrm>
        </p:grpSpPr>
        <p:sp>
          <p:nvSpPr>
            <p:cNvPr id="987" name="Google Shape;987;p30"/>
            <p:cNvSpPr/>
            <p:nvPr/>
          </p:nvSpPr>
          <p:spPr>
            <a:xfrm>
              <a:off x="7414946" y="3305234"/>
              <a:ext cx="151619" cy="195389"/>
            </a:xfrm>
            <a:custGeom>
              <a:avLst/>
              <a:gdLst/>
              <a:ahLst/>
              <a:cxnLst/>
              <a:rect l="l" t="t" r="r" b="b"/>
              <a:pathLst>
                <a:path w="5771" h="7437" extrusionOk="0">
                  <a:moveTo>
                    <a:pt x="0" y="1"/>
                  </a:moveTo>
                  <a:lnTo>
                    <a:pt x="0" y="4572"/>
                  </a:lnTo>
                  <a:lnTo>
                    <a:pt x="5771" y="7437"/>
                  </a:lnTo>
                  <a:lnTo>
                    <a:pt x="4571" y="1360"/>
                  </a:lnTo>
                  <a:lnTo>
                    <a:pt x="902" y="27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7414946" y="3425326"/>
              <a:ext cx="143789" cy="155665"/>
            </a:xfrm>
            <a:custGeom>
              <a:avLst/>
              <a:gdLst/>
              <a:ahLst/>
              <a:cxnLst/>
              <a:rect l="l" t="t" r="r" b="b"/>
              <a:pathLst>
                <a:path w="5473" h="5925" extrusionOk="0">
                  <a:moveTo>
                    <a:pt x="0" y="1"/>
                  </a:moveTo>
                  <a:lnTo>
                    <a:pt x="0" y="4572"/>
                  </a:lnTo>
                  <a:lnTo>
                    <a:pt x="4571" y="5924"/>
                  </a:lnTo>
                  <a:lnTo>
                    <a:pt x="5473" y="3642"/>
                  </a:lnTo>
                  <a:lnTo>
                    <a:pt x="4571" y="135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30"/>
            <p:cNvSpPr/>
            <p:nvPr/>
          </p:nvSpPr>
          <p:spPr>
            <a:xfrm>
              <a:off x="7735471" y="3430265"/>
              <a:ext cx="39566" cy="150725"/>
            </a:xfrm>
            <a:custGeom>
              <a:avLst/>
              <a:gdLst/>
              <a:ahLst/>
              <a:cxnLst/>
              <a:rect l="l" t="t" r="r" b="b"/>
              <a:pathLst>
                <a:path w="1506" h="5737" extrusionOk="0">
                  <a:moveTo>
                    <a:pt x="1" y="0"/>
                  </a:moveTo>
                  <a:lnTo>
                    <a:pt x="604" y="5466"/>
                  </a:lnTo>
                  <a:lnTo>
                    <a:pt x="1506" y="5736"/>
                  </a:lnTo>
                  <a:lnTo>
                    <a:pt x="1506" y="116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7623418" y="3393641"/>
              <a:ext cx="127947" cy="180229"/>
            </a:xfrm>
            <a:custGeom>
              <a:avLst/>
              <a:gdLst/>
              <a:ahLst/>
              <a:cxnLst/>
              <a:rect l="l" t="t" r="r" b="b"/>
              <a:pathLst>
                <a:path w="4870" h="6860" extrusionOk="0">
                  <a:moveTo>
                    <a:pt x="0" y="0"/>
                  </a:moveTo>
                  <a:lnTo>
                    <a:pt x="1200" y="5778"/>
                  </a:lnTo>
                  <a:lnTo>
                    <a:pt x="4869" y="6860"/>
                  </a:lnTo>
                  <a:lnTo>
                    <a:pt x="4869" y="229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7535038" y="3420045"/>
              <a:ext cx="119908" cy="160945"/>
            </a:xfrm>
            <a:custGeom>
              <a:avLst/>
              <a:gdLst/>
              <a:ahLst/>
              <a:cxnLst/>
              <a:rect l="l" t="t" r="r" b="b"/>
              <a:pathLst>
                <a:path w="4564" h="6126" extrusionOk="0">
                  <a:moveTo>
                    <a:pt x="2282" y="1"/>
                  </a:moveTo>
                  <a:lnTo>
                    <a:pt x="0" y="1554"/>
                  </a:lnTo>
                  <a:lnTo>
                    <a:pt x="0" y="6125"/>
                  </a:lnTo>
                  <a:lnTo>
                    <a:pt x="4564" y="4773"/>
                  </a:lnTo>
                  <a:lnTo>
                    <a:pt x="4564" y="202"/>
                  </a:lnTo>
                  <a:lnTo>
                    <a:pt x="2282" y="1"/>
                  </a:ln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7735471" y="3333845"/>
              <a:ext cx="39566" cy="127054"/>
            </a:xfrm>
            <a:custGeom>
              <a:avLst/>
              <a:gdLst/>
              <a:ahLst/>
              <a:cxnLst/>
              <a:rect l="l" t="t" r="r" b="b"/>
              <a:pathLst>
                <a:path w="1506" h="4836" extrusionOk="0">
                  <a:moveTo>
                    <a:pt x="604" y="1"/>
                  </a:moveTo>
                  <a:lnTo>
                    <a:pt x="1" y="2290"/>
                  </a:lnTo>
                  <a:lnTo>
                    <a:pt x="604" y="4572"/>
                  </a:lnTo>
                  <a:lnTo>
                    <a:pt x="1506" y="4835"/>
                  </a:lnTo>
                  <a:lnTo>
                    <a:pt x="1506" y="271"/>
                  </a:lnTo>
                  <a:lnTo>
                    <a:pt x="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7631248" y="3305234"/>
              <a:ext cx="120118" cy="148729"/>
            </a:xfrm>
            <a:custGeom>
              <a:avLst/>
              <a:gdLst/>
              <a:ahLst/>
              <a:cxnLst/>
              <a:rect l="l" t="t" r="r" b="b"/>
              <a:pathLst>
                <a:path w="4572" h="5661" extrusionOk="0">
                  <a:moveTo>
                    <a:pt x="902" y="1"/>
                  </a:moveTo>
                  <a:lnTo>
                    <a:pt x="0" y="2290"/>
                  </a:lnTo>
                  <a:lnTo>
                    <a:pt x="902" y="4572"/>
                  </a:lnTo>
                  <a:lnTo>
                    <a:pt x="4571" y="5661"/>
                  </a:lnTo>
                  <a:lnTo>
                    <a:pt x="4571" y="1090"/>
                  </a:lnTo>
                  <a:lnTo>
                    <a:pt x="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7565189" y="3305234"/>
              <a:ext cx="89756" cy="155665"/>
            </a:xfrm>
            <a:custGeom>
              <a:avLst/>
              <a:gdLst/>
              <a:ahLst/>
              <a:cxnLst/>
              <a:rect l="l" t="t" r="r" b="b"/>
              <a:pathLst>
                <a:path w="4564" h="5925" extrusionOk="0">
                  <a:moveTo>
                    <a:pt x="4564" y="1"/>
                  </a:moveTo>
                  <a:lnTo>
                    <a:pt x="0" y="1360"/>
                  </a:lnTo>
                  <a:lnTo>
                    <a:pt x="0" y="5924"/>
                  </a:lnTo>
                  <a:lnTo>
                    <a:pt x="4564" y="4572"/>
                  </a:lnTo>
                  <a:lnTo>
                    <a:pt x="4564" y="1"/>
                  </a:ln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30"/>
            <p:cNvSpPr/>
            <p:nvPr/>
          </p:nvSpPr>
          <p:spPr>
            <a:xfrm>
              <a:off x="7654945" y="3220873"/>
              <a:ext cx="67258" cy="180807"/>
            </a:xfrm>
            <a:custGeom>
              <a:avLst/>
              <a:gdLst/>
              <a:ahLst/>
              <a:cxnLst/>
              <a:rect l="l" t="t" r="r" b="b"/>
              <a:pathLst>
                <a:path w="2560" h="6882" extrusionOk="0">
                  <a:moveTo>
                    <a:pt x="0" y="1"/>
                  </a:moveTo>
                  <a:lnTo>
                    <a:pt x="0" y="6881"/>
                  </a:lnTo>
                  <a:cubicBezTo>
                    <a:pt x="0" y="6881"/>
                    <a:pt x="2559" y="4322"/>
                    <a:pt x="2559" y="2560"/>
                  </a:cubicBezTo>
                  <a:cubicBezTo>
                    <a:pt x="2559" y="1145"/>
                    <a:pt x="1415" y="1"/>
                    <a:pt x="0" y="1"/>
                  </a:cubicBezTo>
                  <a:close/>
                </a:path>
              </a:pathLst>
            </a:custGeom>
            <a:solidFill>
              <a:srgbClr val="DA5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7587688" y="3220873"/>
              <a:ext cx="118831" cy="180807"/>
            </a:xfrm>
            <a:custGeom>
              <a:avLst/>
              <a:gdLst/>
              <a:ahLst/>
              <a:cxnLst/>
              <a:rect l="l" t="t" r="r" b="b"/>
              <a:pathLst>
                <a:path w="4523" h="6882" extrusionOk="0">
                  <a:moveTo>
                    <a:pt x="2560" y="1"/>
                  </a:moveTo>
                  <a:cubicBezTo>
                    <a:pt x="1145" y="1"/>
                    <a:pt x="1" y="1145"/>
                    <a:pt x="1" y="2560"/>
                  </a:cubicBezTo>
                  <a:cubicBezTo>
                    <a:pt x="1" y="4322"/>
                    <a:pt x="2560" y="6881"/>
                    <a:pt x="2560" y="6881"/>
                  </a:cubicBezTo>
                  <a:cubicBezTo>
                    <a:pt x="2560" y="6881"/>
                    <a:pt x="4523" y="4322"/>
                    <a:pt x="4523" y="2560"/>
                  </a:cubicBezTo>
                  <a:cubicBezTo>
                    <a:pt x="4523" y="1152"/>
                    <a:pt x="3642" y="1"/>
                    <a:pt x="2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7607366" y="3252479"/>
              <a:ext cx="83310" cy="71382"/>
            </a:xfrm>
            <a:custGeom>
              <a:avLst/>
              <a:gdLst/>
              <a:ahLst/>
              <a:cxnLst/>
              <a:rect l="l" t="t" r="r" b="b"/>
              <a:pathLst>
                <a:path w="3171" h="2717" extrusionOk="0">
                  <a:moveTo>
                    <a:pt x="1803" y="0"/>
                  </a:moveTo>
                  <a:cubicBezTo>
                    <a:pt x="1470" y="0"/>
                    <a:pt x="1130" y="124"/>
                    <a:pt x="854" y="400"/>
                  </a:cubicBezTo>
                  <a:cubicBezTo>
                    <a:pt x="1" y="1253"/>
                    <a:pt x="604" y="2716"/>
                    <a:pt x="1811" y="2716"/>
                  </a:cubicBezTo>
                  <a:cubicBezTo>
                    <a:pt x="2560" y="2710"/>
                    <a:pt x="3164" y="2106"/>
                    <a:pt x="3171" y="1357"/>
                  </a:cubicBezTo>
                  <a:cubicBezTo>
                    <a:pt x="3171" y="541"/>
                    <a:pt x="2501" y="0"/>
                    <a:pt x="18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30"/>
          <p:cNvGrpSpPr/>
          <p:nvPr/>
        </p:nvGrpSpPr>
        <p:grpSpPr>
          <a:xfrm>
            <a:off x="5278115" y="2184089"/>
            <a:ext cx="639652" cy="589720"/>
            <a:chOff x="7385600" y="4177035"/>
            <a:chExt cx="388728" cy="358383"/>
          </a:xfrm>
        </p:grpSpPr>
        <p:sp>
          <p:nvSpPr>
            <p:cNvPr id="999" name="Google Shape;999;p30"/>
            <p:cNvSpPr/>
            <p:nvPr/>
          </p:nvSpPr>
          <p:spPr>
            <a:xfrm>
              <a:off x="7385600" y="4314808"/>
              <a:ext cx="230541" cy="220610"/>
            </a:xfrm>
            <a:custGeom>
              <a:avLst/>
              <a:gdLst/>
              <a:ahLst/>
              <a:cxnLst/>
              <a:rect l="l" t="t" r="r" b="b"/>
              <a:pathLst>
                <a:path w="8775" h="8397" extrusionOk="0">
                  <a:moveTo>
                    <a:pt x="6790" y="0"/>
                  </a:moveTo>
                  <a:cubicBezTo>
                    <a:pt x="6786" y="0"/>
                    <a:pt x="6781" y="0"/>
                    <a:pt x="6777" y="0"/>
                  </a:cubicBezTo>
                  <a:lnTo>
                    <a:pt x="1942" y="35"/>
                  </a:lnTo>
                  <a:cubicBezTo>
                    <a:pt x="867" y="49"/>
                    <a:pt x="0" y="923"/>
                    <a:pt x="7" y="1998"/>
                  </a:cubicBezTo>
                  <a:lnTo>
                    <a:pt x="35" y="4939"/>
                  </a:lnTo>
                  <a:cubicBezTo>
                    <a:pt x="42" y="6017"/>
                    <a:pt x="916" y="6874"/>
                    <a:pt x="1985" y="6874"/>
                  </a:cubicBezTo>
                  <a:cubicBezTo>
                    <a:pt x="1989" y="6874"/>
                    <a:pt x="1994" y="6874"/>
                    <a:pt x="1998" y="6874"/>
                  </a:cubicBezTo>
                  <a:lnTo>
                    <a:pt x="4474" y="6860"/>
                  </a:lnTo>
                  <a:cubicBezTo>
                    <a:pt x="4478" y="6860"/>
                    <a:pt x="4481" y="6859"/>
                    <a:pt x="4485" y="6859"/>
                  </a:cubicBezTo>
                  <a:cubicBezTo>
                    <a:pt x="4522" y="6859"/>
                    <a:pt x="4551" y="6892"/>
                    <a:pt x="4557" y="6930"/>
                  </a:cubicBezTo>
                  <a:cubicBezTo>
                    <a:pt x="4613" y="7172"/>
                    <a:pt x="4738" y="8005"/>
                    <a:pt x="3982" y="8248"/>
                  </a:cubicBezTo>
                  <a:cubicBezTo>
                    <a:pt x="3919" y="8261"/>
                    <a:pt x="3919" y="8352"/>
                    <a:pt x="3989" y="8359"/>
                  </a:cubicBezTo>
                  <a:cubicBezTo>
                    <a:pt x="4102" y="8379"/>
                    <a:pt x="4244" y="8397"/>
                    <a:pt x="4399" y="8397"/>
                  </a:cubicBezTo>
                  <a:cubicBezTo>
                    <a:pt x="4974" y="8397"/>
                    <a:pt x="5715" y="8155"/>
                    <a:pt x="5737" y="6937"/>
                  </a:cubicBezTo>
                  <a:cubicBezTo>
                    <a:pt x="5737" y="6888"/>
                    <a:pt x="5771" y="6846"/>
                    <a:pt x="5820" y="6846"/>
                  </a:cubicBezTo>
                  <a:lnTo>
                    <a:pt x="6832" y="6839"/>
                  </a:lnTo>
                  <a:cubicBezTo>
                    <a:pt x="7908" y="6826"/>
                    <a:pt x="8775" y="5952"/>
                    <a:pt x="8768" y="4877"/>
                  </a:cubicBezTo>
                  <a:lnTo>
                    <a:pt x="8747" y="1936"/>
                  </a:lnTo>
                  <a:cubicBezTo>
                    <a:pt x="8733" y="858"/>
                    <a:pt x="7859" y="0"/>
                    <a:pt x="6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7541212" y="4315176"/>
              <a:ext cx="74561" cy="179704"/>
            </a:xfrm>
            <a:custGeom>
              <a:avLst/>
              <a:gdLst/>
              <a:ahLst/>
              <a:cxnLst/>
              <a:rect l="l" t="t" r="r" b="b"/>
              <a:pathLst>
                <a:path w="2838" h="6840" extrusionOk="0">
                  <a:moveTo>
                    <a:pt x="1" y="0"/>
                  </a:moveTo>
                  <a:cubicBezTo>
                    <a:pt x="1076" y="7"/>
                    <a:pt x="1943" y="881"/>
                    <a:pt x="1950" y="1956"/>
                  </a:cubicBezTo>
                  <a:lnTo>
                    <a:pt x="1950" y="4890"/>
                  </a:lnTo>
                  <a:cubicBezTo>
                    <a:pt x="1943" y="5965"/>
                    <a:pt x="1076" y="6839"/>
                    <a:pt x="1" y="6839"/>
                  </a:cubicBezTo>
                  <a:lnTo>
                    <a:pt x="889" y="6839"/>
                  </a:lnTo>
                  <a:cubicBezTo>
                    <a:pt x="1964" y="6839"/>
                    <a:pt x="2838" y="5965"/>
                    <a:pt x="2838" y="4890"/>
                  </a:cubicBezTo>
                  <a:lnTo>
                    <a:pt x="2838" y="1956"/>
                  </a:lnTo>
                  <a:cubicBezTo>
                    <a:pt x="2838" y="881"/>
                    <a:pt x="1964" y="7"/>
                    <a:pt x="889" y="0"/>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7435334" y="4177035"/>
              <a:ext cx="338994" cy="281011"/>
            </a:xfrm>
            <a:custGeom>
              <a:avLst/>
              <a:gdLst/>
              <a:ahLst/>
              <a:cxnLst/>
              <a:rect l="l" t="t" r="r" b="b"/>
              <a:pathLst>
                <a:path w="12903" h="10696" extrusionOk="0">
                  <a:moveTo>
                    <a:pt x="1908" y="1"/>
                  </a:moveTo>
                  <a:cubicBezTo>
                    <a:pt x="854" y="1"/>
                    <a:pt x="1" y="854"/>
                    <a:pt x="1" y="1908"/>
                  </a:cubicBezTo>
                  <a:lnTo>
                    <a:pt x="1" y="6285"/>
                  </a:lnTo>
                  <a:cubicBezTo>
                    <a:pt x="1" y="7339"/>
                    <a:pt x="854" y="8192"/>
                    <a:pt x="1908" y="8192"/>
                  </a:cubicBezTo>
                  <a:lnTo>
                    <a:pt x="7797" y="8192"/>
                  </a:lnTo>
                  <a:cubicBezTo>
                    <a:pt x="7922" y="8192"/>
                    <a:pt x="8019" y="8303"/>
                    <a:pt x="8005" y="8428"/>
                  </a:cubicBezTo>
                  <a:cubicBezTo>
                    <a:pt x="7926" y="9062"/>
                    <a:pt x="7891" y="10695"/>
                    <a:pt x="9647" y="10695"/>
                  </a:cubicBezTo>
                  <a:cubicBezTo>
                    <a:pt x="9735" y="10695"/>
                    <a:pt x="9829" y="10691"/>
                    <a:pt x="9927" y="10682"/>
                  </a:cubicBezTo>
                  <a:cubicBezTo>
                    <a:pt x="9996" y="10675"/>
                    <a:pt x="10017" y="10585"/>
                    <a:pt x="9961" y="10551"/>
                  </a:cubicBezTo>
                  <a:cubicBezTo>
                    <a:pt x="9559" y="10322"/>
                    <a:pt x="8796" y="9684"/>
                    <a:pt x="9344" y="8331"/>
                  </a:cubicBezTo>
                  <a:cubicBezTo>
                    <a:pt x="9379" y="8255"/>
                    <a:pt x="9455" y="8206"/>
                    <a:pt x="9538" y="8206"/>
                  </a:cubicBezTo>
                  <a:lnTo>
                    <a:pt x="10995" y="8206"/>
                  </a:lnTo>
                  <a:cubicBezTo>
                    <a:pt x="12049" y="8206"/>
                    <a:pt x="12902" y="7353"/>
                    <a:pt x="12902" y="6299"/>
                  </a:cubicBezTo>
                  <a:lnTo>
                    <a:pt x="12902" y="1908"/>
                  </a:lnTo>
                  <a:cubicBezTo>
                    <a:pt x="12902" y="854"/>
                    <a:pt x="12049" y="1"/>
                    <a:pt x="109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7700843" y="4177035"/>
              <a:ext cx="73484" cy="215618"/>
            </a:xfrm>
            <a:custGeom>
              <a:avLst/>
              <a:gdLst/>
              <a:ahLst/>
              <a:cxnLst/>
              <a:rect l="l" t="t" r="r" b="b"/>
              <a:pathLst>
                <a:path w="2797" h="8207" extrusionOk="0">
                  <a:moveTo>
                    <a:pt x="889" y="1"/>
                  </a:moveTo>
                  <a:lnTo>
                    <a:pt x="889" y="8"/>
                  </a:lnTo>
                  <a:lnTo>
                    <a:pt x="1" y="8"/>
                  </a:lnTo>
                  <a:cubicBezTo>
                    <a:pt x="1048" y="8"/>
                    <a:pt x="1908" y="861"/>
                    <a:pt x="1908" y="1915"/>
                  </a:cubicBezTo>
                  <a:lnTo>
                    <a:pt x="1908" y="6299"/>
                  </a:lnTo>
                  <a:cubicBezTo>
                    <a:pt x="1908" y="7353"/>
                    <a:pt x="1048" y="8206"/>
                    <a:pt x="1" y="8206"/>
                  </a:cubicBezTo>
                  <a:lnTo>
                    <a:pt x="889" y="8206"/>
                  </a:lnTo>
                  <a:cubicBezTo>
                    <a:pt x="1943" y="8206"/>
                    <a:pt x="2796" y="7353"/>
                    <a:pt x="2796" y="6299"/>
                  </a:cubicBezTo>
                  <a:lnTo>
                    <a:pt x="2796" y="1908"/>
                  </a:lnTo>
                  <a:cubicBezTo>
                    <a:pt x="2796" y="854"/>
                    <a:pt x="1943" y="1"/>
                    <a:pt x="889" y="1"/>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7516069" y="4261764"/>
              <a:ext cx="28085" cy="28112"/>
            </a:xfrm>
            <a:custGeom>
              <a:avLst/>
              <a:gdLst/>
              <a:ahLst/>
              <a:cxnLst/>
              <a:rect l="l" t="t" r="r" b="b"/>
              <a:pathLst>
                <a:path w="1069" h="1070" extrusionOk="0">
                  <a:moveTo>
                    <a:pt x="535" y="1"/>
                  </a:moveTo>
                  <a:cubicBezTo>
                    <a:pt x="236" y="1"/>
                    <a:pt x="1" y="244"/>
                    <a:pt x="1" y="535"/>
                  </a:cubicBezTo>
                  <a:cubicBezTo>
                    <a:pt x="1" y="833"/>
                    <a:pt x="236" y="1069"/>
                    <a:pt x="535" y="1069"/>
                  </a:cubicBezTo>
                  <a:cubicBezTo>
                    <a:pt x="826" y="1069"/>
                    <a:pt x="1069" y="833"/>
                    <a:pt x="1069" y="535"/>
                  </a:cubicBezTo>
                  <a:cubicBezTo>
                    <a:pt x="1069" y="244"/>
                    <a:pt x="826" y="1"/>
                    <a:pt x="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7586059" y="4261764"/>
              <a:ext cx="28085" cy="28112"/>
            </a:xfrm>
            <a:custGeom>
              <a:avLst/>
              <a:gdLst/>
              <a:ahLst/>
              <a:cxnLst/>
              <a:rect l="l" t="t" r="r" b="b"/>
              <a:pathLst>
                <a:path w="1069" h="1070" extrusionOk="0">
                  <a:moveTo>
                    <a:pt x="534" y="1"/>
                  </a:moveTo>
                  <a:cubicBezTo>
                    <a:pt x="236" y="1"/>
                    <a:pt x="0" y="244"/>
                    <a:pt x="0" y="535"/>
                  </a:cubicBezTo>
                  <a:cubicBezTo>
                    <a:pt x="0" y="833"/>
                    <a:pt x="236" y="1069"/>
                    <a:pt x="534" y="1069"/>
                  </a:cubicBezTo>
                  <a:cubicBezTo>
                    <a:pt x="826" y="1069"/>
                    <a:pt x="1068" y="833"/>
                    <a:pt x="1068" y="535"/>
                  </a:cubicBezTo>
                  <a:cubicBezTo>
                    <a:pt x="1068" y="244"/>
                    <a:pt x="826" y="1"/>
                    <a:pt x="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7655839" y="4261764"/>
              <a:ext cx="28269" cy="28112"/>
            </a:xfrm>
            <a:custGeom>
              <a:avLst/>
              <a:gdLst/>
              <a:ahLst/>
              <a:cxnLst/>
              <a:rect l="l" t="t" r="r" b="b"/>
              <a:pathLst>
                <a:path w="1076" h="1070" extrusionOk="0">
                  <a:moveTo>
                    <a:pt x="535" y="1"/>
                  </a:moveTo>
                  <a:cubicBezTo>
                    <a:pt x="243" y="1"/>
                    <a:pt x="1" y="244"/>
                    <a:pt x="1" y="535"/>
                  </a:cubicBezTo>
                  <a:cubicBezTo>
                    <a:pt x="1" y="833"/>
                    <a:pt x="243" y="1069"/>
                    <a:pt x="535" y="1069"/>
                  </a:cubicBezTo>
                  <a:cubicBezTo>
                    <a:pt x="833" y="1069"/>
                    <a:pt x="1076" y="833"/>
                    <a:pt x="1076" y="535"/>
                  </a:cubicBezTo>
                  <a:cubicBezTo>
                    <a:pt x="1076" y="244"/>
                    <a:pt x="833" y="1"/>
                    <a:pt x="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30"/>
          <p:cNvGrpSpPr/>
          <p:nvPr/>
        </p:nvGrpSpPr>
        <p:grpSpPr>
          <a:xfrm>
            <a:off x="3279736" y="2145370"/>
            <a:ext cx="492060" cy="491616"/>
            <a:chOff x="6334673" y="2759633"/>
            <a:chExt cx="378508" cy="378166"/>
          </a:xfrm>
        </p:grpSpPr>
        <p:sp>
          <p:nvSpPr>
            <p:cNvPr id="1007" name="Google Shape;1007;p30"/>
            <p:cNvSpPr/>
            <p:nvPr/>
          </p:nvSpPr>
          <p:spPr>
            <a:xfrm>
              <a:off x="6334673" y="2759633"/>
              <a:ext cx="287027" cy="189004"/>
            </a:xfrm>
            <a:custGeom>
              <a:avLst/>
              <a:gdLst/>
              <a:ahLst/>
              <a:cxnLst/>
              <a:rect l="l" t="t" r="r" b="b"/>
              <a:pathLst>
                <a:path w="10925" h="7194" extrusionOk="0">
                  <a:moveTo>
                    <a:pt x="6983" y="1"/>
                  </a:moveTo>
                  <a:cubicBezTo>
                    <a:pt x="6979" y="1"/>
                    <a:pt x="6975" y="1"/>
                    <a:pt x="6971" y="1"/>
                  </a:cubicBezTo>
                  <a:lnTo>
                    <a:pt x="930" y="1"/>
                  </a:lnTo>
                  <a:cubicBezTo>
                    <a:pt x="417" y="1"/>
                    <a:pt x="7" y="417"/>
                    <a:pt x="7" y="931"/>
                  </a:cubicBezTo>
                  <a:lnTo>
                    <a:pt x="7" y="6965"/>
                  </a:lnTo>
                  <a:cubicBezTo>
                    <a:pt x="0" y="7090"/>
                    <a:pt x="104" y="7194"/>
                    <a:pt x="236" y="7194"/>
                  </a:cubicBezTo>
                  <a:lnTo>
                    <a:pt x="2560" y="7194"/>
                  </a:lnTo>
                  <a:cubicBezTo>
                    <a:pt x="2816" y="7194"/>
                    <a:pt x="3025" y="6986"/>
                    <a:pt x="3025" y="6729"/>
                  </a:cubicBezTo>
                  <a:lnTo>
                    <a:pt x="3025" y="6264"/>
                  </a:lnTo>
                  <a:cubicBezTo>
                    <a:pt x="3031" y="6063"/>
                    <a:pt x="2948" y="5876"/>
                    <a:pt x="2796" y="5744"/>
                  </a:cubicBezTo>
                  <a:cubicBezTo>
                    <a:pt x="1873" y="4981"/>
                    <a:pt x="2407" y="3483"/>
                    <a:pt x="3600" y="3476"/>
                  </a:cubicBezTo>
                  <a:cubicBezTo>
                    <a:pt x="3603" y="3476"/>
                    <a:pt x="3606" y="3476"/>
                    <a:pt x="3609" y="3476"/>
                  </a:cubicBezTo>
                  <a:cubicBezTo>
                    <a:pt x="4796" y="3476"/>
                    <a:pt x="5339" y="4962"/>
                    <a:pt x="4426" y="5730"/>
                  </a:cubicBezTo>
                  <a:cubicBezTo>
                    <a:pt x="4273" y="5862"/>
                    <a:pt x="4183" y="6056"/>
                    <a:pt x="4190" y="6258"/>
                  </a:cubicBezTo>
                  <a:lnTo>
                    <a:pt x="4190" y="6729"/>
                  </a:lnTo>
                  <a:cubicBezTo>
                    <a:pt x="4190" y="6986"/>
                    <a:pt x="4391" y="7194"/>
                    <a:pt x="4648" y="7194"/>
                  </a:cubicBezTo>
                  <a:lnTo>
                    <a:pt x="7207" y="7194"/>
                  </a:lnTo>
                  <a:lnTo>
                    <a:pt x="7207" y="4641"/>
                  </a:lnTo>
                  <a:cubicBezTo>
                    <a:pt x="7207" y="4385"/>
                    <a:pt x="7415" y="4177"/>
                    <a:pt x="7672" y="4177"/>
                  </a:cubicBezTo>
                  <a:lnTo>
                    <a:pt x="8143" y="4177"/>
                  </a:lnTo>
                  <a:cubicBezTo>
                    <a:pt x="8345" y="4177"/>
                    <a:pt x="8539" y="4267"/>
                    <a:pt x="8671" y="4419"/>
                  </a:cubicBezTo>
                  <a:cubicBezTo>
                    <a:pt x="8935" y="4737"/>
                    <a:pt x="9286" y="4878"/>
                    <a:pt x="9633" y="4878"/>
                  </a:cubicBezTo>
                  <a:cubicBezTo>
                    <a:pt x="10288" y="4878"/>
                    <a:pt x="10925" y="4374"/>
                    <a:pt x="10925" y="3594"/>
                  </a:cubicBezTo>
                  <a:cubicBezTo>
                    <a:pt x="10920" y="2815"/>
                    <a:pt x="10288" y="2317"/>
                    <a:pt x="9636" y="2317"/>
                  </a:cubicBezTo>
                  <a:cubicBezTo>
                    <a:pt x="9283" y="2317"/>
                    <a:pt x="8925" y="2463"/>
                    <a:pt x="8657" y="2789"/>
                  </a:cubicBezTo>
                  <a:cubicBezTo>
                    <a:pt x="8530" y="2930"/>
                    <a:pt x="8345" y="3019"/>
                    <a:pt x="8157" y="3019"/>
                  </a:cubicBezTo>
                  <a:cubicBezTo>
                    <a:pt x="8150" y="3019"/>
                    <a:pt x="8143" y="3019"/>
                    <a:pt x="8137" y="3018"/>
                  </a:cubicBezTo>
                  <a:lnTo>
                    <a:pt x="7672" y="3018"/>
                  </a:lnTo>
                  <a:cubicBezTo>
                    <a:pt x="7415" y="3018"/>
                    <a:pt x="7207" y="2810"/>
                    <a:pt x="7207" y="2554"/>
                  </a:cubicBezTo>
                  <a:lnTo>
                    <a:pt x="7207" y="230"/>
                  </a:lnTo>
                  <a:cubicBezTo>
                    <a:pt x="7207" y="102"/>
                    <a:pt x="7103" y="1"/>
                    <a:pt x="6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6524019" y="2759660"/>
              <a:ext cx="189162" cy="286659"/>
            </a:xfrm>
            <a:custGeom>
              <a:avLst/>
              <a:gdLst/>
              <a:ahLst/>
              <a:cxnLst/>
              <a:rect l="l" t="t" r="r" b="b"/>
              <a:pathLst>
                <a:path w="7200" h="10911" extrusionOk="0">
                  <a:moveTo>
                    <a:pt x="229" y="0"/>
                  </a:moveTo>
                  <a:cubicBezTo>
                    <a:pt x="104" y="0"/>
                    <a:pt x="0" y="104"/>
                    <a:pt x="0" y="229"/>
                  </a:cubicBezTo>
                  <a:lnTo>
                    <a:pt x="0" y="2553"/>
                  </a:lnTo>
                  <a:cubicBezTo>
                    <a:pt x="0" y="2809"/>
                    <a:pt x="208" y="3017"/>
                    <a:pt x="465" y="3017"/>
                  </a:cubicBezTo>
                  <a:lnTo>
                    <a:pt x="930" y="3017"/>
                  </a:lnTo>
                  <a:cubicBezTo>
                    <a:pt x="937" y="3018"/>
                    <a:pt x="944" y="3018"/>
                    <a:pt x="951" y="3018"/>
                  </a:cubicBezTo>
                  <a:cubicBezTo>
                    <a:pt x="1144" y="3018"/>
                    <a:pt x="1323" y="2929"/>
                    <a:pt x="1450" y="2788"/>
                  </a:cubicBezTo>
                  <a:cubicBezTo>
                    <a:pt x="1718" y="2462"/>
                    <a:pt x="2076" y="2316"/>
                    <a:pt x="2429" y="2316"/>
                  </a:cubicBezTo>
                  <a:cubicBezTo>
                    <a:pt x="3081" y="2316"/>
                    <a:pt x="3713" y="2814"/>
                    <a:pt x="3718" y="3593"/>
                  </a:cubicBezTo>
                  <a:cubicBezTo>
                    <a:pt x="3722" y="4373"/>
                    <a:pt x="3087" y="4877"/>
                    <a:pt x="2431" y="4877"/>
                  </a:cubicBezTo>
                  <a:cubicBezTo>
                    <a:pt x="2083" y="4877"/>
                    <a:pt x="1730" y="4736"/>
                    <a:pt x="1464" y="4418"/>
                  </a:cubicBezTo>
                  <a:cubicBezTo>
                    <a:pt x="1332" y="4266"/>
                    <a:pt x="1138" y="4176"/>
                    <a:pt x="936" y="4176"/>
                  </a:cubicBezTo>
                  <a:lnTo>
                    <a:pt x="465" y="4176"/>
                  </a:lnTo>
                  <a:cubicBezTo>
                    <a:pt x="208" y="4176"/>
                    <a:pt x="0" y="4384"/>
                    <a:pt x="0" y="4640"/>
                  </a:cubicBezTo>
                  <a:lnTo>
                    <a:pt x="0" y="7193"/>
                  </a:lnTo>
                  <a:lnTo>
                    <a:pt x="2553" y="7193"/>
                  </a:lnTo>
                  <a:cubicBezTo>
                    <a:pt x="2809" y="7193"/>
                    <a:pt x="3017" y="7401"/>
                    <a:pt x="3017" y="7658"/>
                  </a:cubicBezTo>
                  <a:lnTo>
                    <a:pt x="3017" y="8129"/>
                  </a:lnTo>
                  <a:cubicBezTo>
                    <a:pt x="3017" y="8330"/>
                    <a:pt x="2927" y="8525"/>
                    <a:pt x="2775" y="8656"/>
                  </a:cubicBezTo>
                  <a:cubicBezTo>
                    <a:pt x="1861" y="9425"/>
                    <a:pt x="2404" y="10911"/>
                    <a:pt x="3592" y="10911"/>
                  </a:cubicBezTo>
                  <a:cubicBezTo>
                    <a:pt x="3594" y="10911"/>
                    <a:pt x="3597" y="10911"/>
                    <a:pt x="3600" y="10911"/>
                  </a:cubicBezTo>
                  <a:cubicBezTo>
                    <a:pt x="4800" y="10904"/>
                    <a:pt x="5334" y="9406"/>
                    <a:pt x="4405" y="8649"/>
                  </a:cubicBezTo>
                  <a:cubicBezTo>
                    <a:pt x="4259" y="8518"/>
                    <a:pt x="4169" y="8323"/>
                    <a:pt x="4176" y="8122"/>
                  </a:cubicBezTo>
                  <a:lnTo>
                    <a:pt x="4176" y="7658"/>
                  </a:lnTo>
                  <a:cubicBezTo>
                    <a:pt x="4176" y="7401"/>
                    <a:pt x="4384" y="7193"/>
                    <a:pt x="4640" y="7193"/>
                  </a:cubicBezTo>
                  <a:lnTo>
                    <a:pt x="6964" y="7193"/>
                  </a:lnTo>
                  <a:cubicBezTo>
                    <a:pt x="7096" y="7193"/>
                    <a:pt x="7200" y="7089"/>
                    <a:pt x="7193" y="6964"/>
                  </a:cubicBezTo>
                  <a:lnTo>
                    <a:pt x="7193" y="930"/>
                  </a:lnTo>
                  <a:cubicBezTo>
                    <a:pt x="7193" y="416"/>
                    <a:pt x="6784" y="0"/>
                    <a:pt x="6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6426207" y="2948611"/>
              <a:ext cx="286791" cy="189188"/>
            </a:xfrm>
            <a:custGeom>
              <a:avLst/>
              <a:gdLst/>
              <a:ahLst/>
              <a:cxnLst/>
              <a:rect l="l" t="t" r="r" b="b"/>
              <a:pathLst>
                <a:path w="10916" h="7201" extrusionOk="0">
                  <a:moveTo>
                    <a:pt x="3716" y="1"/>
                  </a:moveTo>
                  <a:lnTo>
                    <a:pt x="3716" y="2560"/>
                  </a:lnTo>
                  <a:cubicBezTo>
                    <a:pt x="3716" y="2817"/>
                    <a:pt x="3508" y="3025"/>
                    <a:pt x="3258" y="3025"/>
                  </a:cubicBezTo>
                  <a:lnTo>
                    <a:pt x="2787" y="3025"/>
                  </a:lnTo>
                  <a:cubicBezTo>
                    <a:pt x="2586" y="3025"/>
                    <a:pt x="2391" y="2935"/>
                    <a:pt x="2260" y="2782"/>
                  </a:cubicBezTo>
                  <a:cubicBezTo>
                    <a:pt x="1993" y="2465"/>
                    <a:pt x="1640" y="2324"/>
                    <a:pt x="1292" y="2324"/>
                  </a:cubicBezTo>
                  <a:cubicBezTo>
                    <a:pt x="636" y="2324"/>
                    <a:pt x="1" y="2828"/>
                    <a:pt x="5" y="3608"/>
                  </a:cubicBezTo>
                  <a:cubicBezTo>
                    <a:pt x="10" y="4383"/>
                    <a:pt x="644" y="4880"/>
                    <a:pt x="1295" y="4880"/>
                  </a:cubicBezTo>
                  <a:cubicBezTo>
                    <a:pt x="1646" y="4880"/>
                    <a:pt x="2002" y="4735"/>
                    <a:pt x="2266" y="4412"/>
                  </a:cubicBezTo>
                  <a:cubicBezTo>
                    <a:pt x="2393" y="4266"/>
                    <a:pt x="2578" y="4183"/>
                    <a:pt x="2770" y="4183"/>
                  </a:cubicBezTo>
                  <a:cubicBezTo>
                    <a:pt x="2778" y="4183"/>
                    <a:pt x="2786" y="4183"/>
                    <a:pt x="2794" y="4183"/>
                  </a:cubicBezTo>
                  <a:lnTo>
                    <a:pt x="3258" y="4183"/>
                  </a:lnTo>
                  <a:cubicBezTo>
                    <a:pt x="3515" y="4183"/>
                    <a:pt x="3723" y="4392"/>
                    <a:pt x="3723" y="4648"/>
                  </a:cubicBezTo>
                  <a:lnTo>
                    <a:pt x="3723" y="6965"/>
                  </a:lnTo>
                  <a:cubicBezTo>
                    <a:pt x="3723" y="7097"/>
                    <a:pt x="3820" y="7201"/>
                    <a:pt x="3952" y="7201"/>
                  </a:cubicBezTo>
                  <a:lnTo>
                    <a:pt x="9986" y="7201"/>
                  </a:lnTo>
                  <a:cubicBezTo>
                    <a:pt x="10500" y="7201"/>
                    <a:pt x="10916" y="6784"/>
                    <a:pt x="10916" y="6271"/>
                  </a:cubicBezTo>
                  <a:lnTo>
                    <a:pt x="10916" y="237"/>
                  </a:lnTo>
                  <a:cubicBezTo>
                    <a:pt x="10916" y="105"/>
                    <a:pt x="10812" y="1"/>
                    <a:pt x="10687" y="1"/>
                  </a:cubicBezTo>
                  <a:lnTo>
                    <a:pt x="8363" y="1"/>
                  </a:lnTo>
                  <a:cubicBezTo>
                    <a:pt x="8107" y="1"/>
                    <a:pt x="7899" y="209"/>
                    <a:pt x="7899" y="466"/>
                  </a:cubicBezTo>
                  <a:lnTo>
                    <a:pt x="7899" y="930"/>
                  </a:lnTo>
                  <a:cubicBezTo>
                    <a:pt x="7892" y="1131"/>
                    <a:pt x="7975" y="1326"/>
                    <a:pt x="8128" y="1457"/>
                  </a:cubicBezTo>
                  <a:cubicBezTo>
                    <a:pt x="9050" y="2214"/>
                    <a:pt x="8516" y="3712"/>
                    <a:pt x="7323" y="3719"/>
                  </a:cubicBezTo>
                  <a:cubicBezTo>
                    <a:pt x="7320" y="3719"/>
                    <a:pt x="7317" y="3719"/>
                    <a:pt x="7315" y="3719"/>
                  </a:cubicBezTo>
                  <a:cubicBezTo>
                    <a:pt x="6127" y="3719"/>
                    <a:pt x="5584" y="2233"/>
                    <a:pt x="6498" y="1464"/>
                  </a:cubicBezTo>
                  <a:cubicBezTo>
                    <a:pt x="6650" y="1333"/>
                    <a:pt x="6740" y="1138"/>
                    <a:pt x="6740" y="937"/>
                  </a:cubicBezTo>
                  <a:lnTo>
                    <a:pt x="6740" y="466"/>
                  </a:lnTo>
                  <a:cubicBezTo>
                    <a:pt x="6740" y="209"/>
                    <a:pt x="6532" y="1"/>
                    <a:pt x="6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6334857" y="2850957"/>
              <a:ext cx="189188" cy="286843"/>
            </a:xfrm>
            <a:custGeom>
              <a:avLst/>
              <a:gdLst/>
              <a:ahLst/>
              <a:cxnLst/>
              <a:rect l="l" t="t" r="r" b="b"/>
              <a:pathLst>
                <a:path w="7201" h="10918" extrusionOk="0">
                  <a:moveTo>
                    <a:pt x="3586" y="0"/>
                  </a:moveTo>
                  <a:cubicBezTo>
                    <a:pt x="2393" y="7"/>
                    <a:pt x="1859" y="1505"/>
                    <a:pt x="2782" y="2268"/>
                  </a:cubicBezTo>
                  <a:cubicBezTo>
                    <a:pt x="2934" y="2400"/>
                    <a:pt x="3018" y="2594"/>
                    <a:pt x="3018" y="2795"/>
                  </a:cubicBezTo>
                  <a:lnTo>
                    <a:pt x="3018" y="3253"/>
                  </a:lnTo>
                  <a:cubicBezTo>
                    <a:pt x="3018" y="3510"/>
                    <a:pt x="2809" y="3718"/>
                    <a:pt x="2553" y="3718"/>
                  </a:cubicBezTo>
                  <a:lnTo>
                    <a:pt x="229" y="3718"/>
                  </a:lnTo>
                  <a:cubicBezTo>
                    <a:pt x="104" y="3725"/>
                    <a:pt x="0" y="3822"/>
                    <a:pt x="0" y="3954"/>
                  </a:cubicBezTo>
                  <a:lnTo>
                    <a:pt x="0" y="9988"/>
                  </a:lnTo>
                  <a:cubicBezTo>
                    <a:pt x="0" y="10501"/>
                    <a:pt x="416" y="10911"/>
                    <a:pt x="930" y="10918"/>
                  </a:cubicBezTo>
                  <a:lnTo>
                    <a:pt x="6964" y="10918"/>
                  </a:lnTo>
                  <a:cubicBezTo>
                    <a:pt x="7096" y="10918"/>
                    <a:pt x="7200" y="10814"/>
                    <a:pt x="7200" y="10682"/>
                  </a:cubicBezTo>
                  <a:lnTo>
                    <a:pt x="7200" y="8365"/>
                  </a:lnTo>
                  <a:cubicBezTo>
                    <a:pt x="7200" y="8109"/>
                    <a:pt x="6992" y="7900"/>
                    <a:pt x="6735" y="7900"/>
                  </a:cubicBezTo>
                  <a:lnTo>
                    <a:pt x="6264" y="7900"/>
                  </a:lnTo>
                  <a:cubicBezTo>
                    <a:pt x="6256" y="7900"/>
                    <a:pt x="6248" y="7900"/>
                    <a:pt x="6240" y="7900"/>
                  </a:cubicBezTo>
                  <a:cubicBezTo>
                    <a:pt x="6048" y="7900"/>
                    <a:pt x="5870" y="7983"/>
                    <a:pt x="5743" y="8129"/>
                  </a:cubicBezTo>
                  <a:cubicBezTo>
                    <a:pt x="5476" y="8452"/>
                    <a:pt x="5119" y="8597"/>
                    <a:pt x="4767" y="8597"/>
                  </a:cubicBezTo>
                  <a:cubicBezTo>
                    <a:pt x="4114" y="8597"/>
                    <a:pt x="3480" y="8100"/>
                    <a:pt x="3475" y="7325"/>
                  </a:cubicBezTo>
                  <a:cubicBezTo>
                    <a:pt x="3471" y="6545"/>
                    <a:pt x="4106" y="6041"/>
                    <a:pt x="4762" y="6041"/>
                  </a:cubicBezTo>
                  <a:cubicBezTo>
                    <a:pt x="5110" y="6041"/>
                    <a:pt x="5463" y="6182"/>
                    <a:pt x="5730" y="6499"/>
                  </a:cubicBezTo>
                  <a:cubicBezTo>
                    <a:pt x="5861" y="6652"/>
                    <a:pt x="6056" y="6742"/>
                    <a:pt x="6257" y="6742"/>
                  </a:cubicBezTo>
                  <a:lnTo>
                    <a:pt x="6728" y="6742"/>
                  </a:lnTo>
                  <a:cubicBezTo>
                    <a:pt x="6985" y="6742"/>
                    <a:pt x="7193" y="6534"/>
                    <a:pt x="7193" y="6277"/>
                  </a:cubicBezTo>
                  <a:lnTo>
                    <a:pt x="7193" y="3718"/>
                  </a:lnTo>
                  <a:lnTo>
                    <a:pt x="4641" y="3718"/>
                  </a:lnTo>
                  <a:cubicBezTo>
                    <a:pt x="4384" y="3718"/>
                    <a:pt x="4176" y="3510"/>
                    <a:pt x="4176" y="3253"/>
                  </a:cubicBezTo>
                  <a:lnTo>
                    <a:pt x="4176" y="2782"/>
                  </a:lnTo>
                  <a:cubicBezTo>
                    <a:pt x="4176" y="2580"/>
                    <a:pt x="4266" y="2386"/>
                    <a:pt x="4419" y="2254"/>
                  </a:cubicBezTo>
                  <a:cubicBezTo>
                    <a:pt x="5334" y="1491"/>
                    <a:pt x="4786" y="0"/>
                    <a:pt x="3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صورة 7">
            <a:extLst>
              <a:ext uri="{FF2B5EF4-FFF2-40B4-BE49-F238E27FC236}">
                <a16:creationId xmlns:a16="http://schemas.microsoft.com/office/drawing/2014/main" id="{919AAB7C-2D88-4E67-8E38-BAD4628E9135}"/>
              </a:ext>
            </a:extLst>
          </p:cNvPr>
          <p:cNvPicPr>
            <a:picLocks noChangeAspect="1"/>
          </p:cNvPicPr>
          <p:nvPr/>
        </p:nvPicPr>
        <p:blipFill>
          <a:blip r:embed="rId3"/>
          <a:stretch>
            <a:fillRect/>
          </a:stretch>
        </p:blipFill>
        <p:spPr>
          <a:xfrm>
            <a:off x="7516348" y="2115071"/>
            <a:ext cx="512108" cy="5364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36"/>
          <p:cNvSpPr/>
          <p:nvPr/>
        </p:nvSpPr>
        <p:spPr>
          <a:xfrm>
            <a:off x="62650" y="64225"/>
            <a:ext cx="5225003" cy="5016358"/>
          </a:xfrm>
          <a:custGeom>
            <a:avLst/>
            <a:gdLst/>
            <a:ahLst/>
            <a:cxnLst/>
            <a:rect l="l" t="t" r="r" b="b"/>
            <a:pathLst>
              <a:path w="217143" h="208472" extrusionOk="0">
                <a:moveTo>
                  <a:pt x="199437" y="3238"/>
                </a:moveTo>
                <a:cubicBezTo>
                  <a:pt x="195920" y="7675"/>
                  <a:pt x="189326" y="9793"/>
                  <a:pt x="183650" y="11152"/>
                </a:cubicBezTo>
                <a:cubicBezTo>
                  <a:pt x="155993" y="17906"/>
                  <a:pt x="127616" y="21463"/>
                  <a:pt x="99119" y="21783"/>
                </a:cubicBezTo>
                <a:cubicBezTo>
                  <a:pt x="98879" y="15748"/>
                  <a:pt x="98600" y="9753"/>
                  <a:pt x="98240" y="3758"/>
                </a:cubicBezTo>
                <a:cubicBezTo>
                  <a:pt x="98320" y="3598"/>
                  <a:pt x="98360" y="3438"/>
                  <a:pt x="98360" y="3238"/>
                </a:cubicBezTo>
                <a:close/>
                <a:moveTo>
                  <a:pt x="213746" y="3238"/>
                </a:moveTo>
                <a:lnTo>
                  <a:pt x="213746" y="21903"/>
                </a:lnTo>
                <a:cubicBezTo>
                  <a:pt x="182771" y="26459"/>
                  <a:pt x="151556" y="32215"/>
                  <a:pt x="120981" y="38929"/>
                </a:cubicBezTo>
                <a:cubicBezTo>
                  <a:pt x="114587" y="40368"/>
                  <a:pt x="106673" y="42127"/>
                  <a:pt x="99719" y="45724"/>
                </a:cubicBezTo>
                <a:cubicBezTo>
                  <a:pt x="99639" y="38570"/>
                  <a:pt x="99479" y="31415"/>
                  <a:pt x="99239" y="24261"/>
                </a:cubicBezTo>
                <a:cubicBezTo>
                  <a:pt x="127896" y="23941"/>
                  <a:pt x="156393" y="20344"/>
                  <a:pt x="184250" y="13590"/>
                </a:cubicBezTo>
                <a:cubicBezTo>
                  <a:pt x="190964" y="11951"/>
                  <a:pt x="198838" y="9313"/>
                  <a:pt x="202515" y="3238"/>
                </a:cubicBezTo>
                <a:close/>
                <a:moveTo>
                  <a:pt x="213746" y="24421"/>
                </a:moveTo>
                <a:lnTo>
                  <a:pt x="213746" y="76699"/>
                </a:lnTo>
                <a:cubicBezTo>
                  <a:pt x="207311" y="78457"/>
                  <a:pt x="200676" y="79456"/>
                  <a:pt x="194042" y="79616"/>
                </a:cubicBezTo>
                <a:cubicBezTo>
                  <a:pt x="192403" y="79656"/>
                  <a:pt x="190725" y="79656"/>
                  <a:pt x="189086" y="79656"/>
                </a:cubicBezTo>
                <a:cubicBezTo>
                  <a:pt x="182651" y="79656"/>
                  <a:pt x="176017" y="79656"/>
                  <a:pt x="170101" y="82214"/>
                </a:cubicBezTo>
                <a:cubicBezTo>
                  <a:pt x="169941" y="79297"/>
                  <a:pt x="169822" y="76379"/>
                  <a:pt x="169702" y="73501"/>
                </a:cubicBezTo>
                <a:lnTo>
                  <a:pt x="169622" y="72382"/>
                </a:lnTo>
                <a:cubicBezTo>
                  <a:pt x="169302" y="65628"/>
                  <a:pt x="166904" y="60951"/>
                  <a:pt x="162468" y="58473"/>
                </a:cubicBezTo>
                <a:cubicBezTo>
                  <a:pt x="160149" y="57194"/>
                  <a:pt x="157432" y="56435"/>
                  <a:pt x="153875" y="56115"/>
                </a:cubicBezTo>
                <a:cubicBezTo>
                  <a:pt x="151929" y="55931"/>
                  <a:pt x="149965" y="55851"/>
                  <a:pt x="147989" y="55851"/>
                </a:cubicBezTo>
                <a:cubicBezTo>
                  <a:pt x="141399" y="55851"/>
                  <a:pt x="134685" y="56742"/>
                  <a:pt x="128136" y="57634"/>
                </a:cubicBezTo>
                <a:cubicBezTo>
                  <a:pt x="126297" y="57874"/>
                  <a:pt x="124419" y="58114"/>
                  <a:pt x="122620" y="58314"/>
                </a:cubicBezTo>
                <a:lnTo>
                  <a:pt x="121261" y="58473"/>
                </a:lnTo>
                <a:cubicBezTo>
                  <a:pt x="114147" y="59353"/>
                  <a:pt x="106913" y="60232"/>
                  <a:pt x="99719" y="61511"/>
                </a:cubicBezTo>
                <a:cubicBezTo>
                  <a:pt x="99759" y="57194"/>
                  <a:pt x="99799" y="52878"/>
                  <a:pt x="99759" y="48561"/>
                </a:cubicBezTo>
                <a:cubicBezTo>
                  <a:pt x="106633" y="44685"/>
                  <a:pt x="114906" y="42846"/>
                  <a:pt x="121541" y="41367"/>
                </a:cubicBezTo>
                <a:cubicBezTo>
                  <a:pt x="151916" y="34693"/>
                  <a:pt x="182971" y="28977"/>
                  <a:pt x="213746" y="24421"/>
                </a:cubicBezTo>
                <a:close/>
                <a:moveTo>
                  <a:pt x="213746" y="79297"/>
                </a:moveTo>
                <a:lnTo>
                  <a:pt x="213746" y="105795"/>
                </a:lnTo>
                <a:cubicBezTo>
                  <a:pt x="211468" y="106075"/>
                  <a:pt x="209149" y="106195"/>
                  <a:pt x="206831" y="106235"/>
                </a:cubicBezTo>
                <a:lnTo>
                  <a:pt x="206632" y="106235"/>
                </a:lnTo>
                <a:cubicBezTo>
                  <a:pt x="201476" y="106235"/>
                  <a:pt x="198118" y="104956"/>
                  <a:pt x="196640" y="102398"/>
                </a:cubicBezTo>
                <a:cubicBezTo>
                  <a:pt x="195720" y="100799"/>
                  <a:pt x="195601" y="98681"/>
                  <a:pt x="195561" y="96682"/>
                </a:cubicBezTo>
                <a:cubicBezTo>
                  <a:pt x="195481" y="91766"/>
                  <a:pt x="195760" y="86890"/>
                  <a:pt x="196320" y="82014"/>
                </a:cubicBezTo>
                <a:cubicBezTo>
                  <a:pt x="202235" y="81695"/>
                  <a:pt x="208070" y="80775"/>
                  <a:pt x="213746" y="79297"/>
                </a:cubicBezTo>
                <a:close/>
                <a:moveTo>
                  <a:pt x="95722" y="3238"/>
                </a:moveTo>
                <a:cubicBezTo>
                  <a:pt x="96921" y="22742"/>
                  <a:pt x="97401" y="42446"/>
                  <a:pt x="97241" y="61951"/>
                </a:cubicBezTo>
                <a:cubicBezTo>
                  <a:pt x="93044" y="62750"/>
                  <a:pt x="88888" y="63709"/>
                  <a:pt x="84851" y="64868"/>
                </a:cubicBezTo>
                <a:lnTo>
                  <a:pt x="84571" y="64948"/>
                </a:lnTo>
                <a:cubicBezTo>
                  <a:pt x="80015" y="66267"/>
                  <a:pt x="76378" y="68545"/>
                  <a:pt x="73820" y="71743"/>
                </a:cubicBezTo>
                <a:lnTo>
                  <a:pt x="54316" y="52199"/>
                </a:lnTo>
                <a:cubicBezTo>
                  <a:pt x="52717" y="50680"/>
                  <a:pt x="51238" y="49041"/>
                  <a:pt x="49839" y="47362"/>
                </a:cubicBezTo>
                <a:cubicBezTo>
                  <a:pt x="49564" y="47034"/>
                  <a:pt x="49229" y="46896"/>
                  <a:pt x="48904" y="46896"/>
                </a:cubicBezTo>
                <a:cubicBezTo>
                  <a:pt x="48004" y="46896"/>
                  <a:pt x="47176" y="47952"/>
                  <a:pt x="47881" y="48921"/>
                </a:cubicBezTo>
                <a:cubicBezTo>
                  <a:pt x="49320" y="50680"/>
                  <a:pt x="50879" y="52358"/>
                  <a:pt x="52557" y="53957"/>
                </a:cubicBezTo>
                <a:lnTo>
                  <a:pt x="72341" y="73781"/>
                </a:lnTo>
                <a:cubicBezTo>
                  <a:pt x="70303" y="77178"/>
                  <a:pt x="69184" y="81335"/>
                  <a:pt x="69104" y="86251"/>
                </a:cubicBezTo>
                <a:cubicBezTo>
                  <a:pt x="68864" y="99560"/>
                  <a:pt x="69823" y="112829"/>
                  <a:pt x="71941" y="125979"/>
                </a:cubicBezTo>
                <a:cubicBezTo>
                  <a:pt x="48960" y="126578"/>
                  <a:pt x="26019" y="128816"/>
                  <a:pt x="3397" y="132733"/>
                </a:cubicBezTo>
                <a:lnTo>
                  <a:pt x="3397" y="3238"/>
                </a:lnTo>
                <a:close/>
                <a:moveTo>
                  <a:pt x="193802" y="82094"/>
                </a:moveTo>
                <a:lnTo>
                  <a:pt x="193802" y="82094"/>
                </a:lnTo>
                <a:cubicBezTo>
                  <a:pt x="193242" y="86970"/>
                  <a:pt x="193003" y="91846"/>
                  <a:pt x="193083" y="96722"/>
                </a:cubicBezTo>
                <a:cubicBezTo>
                  <a:pt x="193123" y="99080"/>
                  <a:pt x="193242" y="101519"/>
                  <a:pt x="194481" y="103677"/>
                </a:cubicBezTo>
                <a:cubicBezTo>
                  <a:pt x="196480" y="107034"/>
                  <a:pt x="200556" y="108713"/>
                  <a:pt x="206632" y="108713"/>
                </a:cubicBezTo>
                <a:lnTo>
                  <a:pt x="206831" y="108713"/>
                </a:lnTo>
                <a:cubicBezTo>
                  <a:pt x="209149" y="108713"/>
                  <a:pt x="211468" y="108553"/>
                  <a:pt x="213746" y="108273"/>
                </a:cubicBezTo>
                <a:lnTo>
                  <a:pt x="213746" y="145883"/>
                </a:lnTo>
                <a:cubicBezTo>
                  <a:pt x="197399" y="146962"/>
                  <a:pt x="180853" y="147801"/>
                  <a:pt x="164506" y="148440"/>
                </a:cubicBezTo>
                <a:cubicBezTo>
                  <a:pt x="165385" y="147561"/>
                  <a:pt x="166105" y="146522"/>
                  <a:pt x="166664" y="145443"/>
                </a:cubicBezTo>
                <a:cubicBezTo>
                  <a:pt x="168103" y="142645"/>
                  <a:pt x="168583" y="139568"/>
                  <a:pt x="168982" y="136410"/>
                </a:cubicBezTo>
                <a:cubicBezTo>
                  <a:pt x="171140" y="119424"/>
                  <a:pt x="170901" y="102158"/>
                  <a:pt x="170221" y="85252"/>
                </a:cubicBezTo>
                <a:cubicBezTo>
                  <a:pt x="170301" y="85132"/>
                  <a:pt x="170381" y="84972"/>
                  <a:pt x="170421" y="84812"/>
                </a:cubicBezTo>
                <a:cubicBezTo>
                  <a:pt x="176017" y="82134"/>
                  <a:pt x="182651" y="82134"/>
                  <a:pt x="189086" y="82134"/>
                </a:cubicBezTo>
                <a:cubicBezTo>
                  <a:pt x="190645" y="82134"/>
                  <a:pt x="192243" y="82134"/>
                  <a:pt x="193802" y="82094"/>
                </a:cubicBezTo>
                <a:close/>
                <a:moveTo>
                  <a:pt x="148119" y="58354"/>
                </a:moveTo>
                <a:cubicBezTo>
                  <a:pt x="149958" y="58354"/>
                  <a:pt x="151836" y="58433"/>
                  <a:pt x="153635" y="58593"/>
                </a:cubicBezTo>
                <a:cubicBezTo>
                  <a:pt x="156832" y="58873"/>
                  <a:pt x="159270" y="59553"/>
                  <a:pt x="161269" y="60672"/>
                </a:cubicBezTo>
                <a:cubicBezTo>
                  <a:pt x="164866" y="62670"/>
                  <a:pt x="166864" y="66667"/>
                  <a:pt x="167144" y="72502"/>
                </a:cubicBezTo>
                <a:lnTo>
                  <a:pt x="167184" y="73621"/>
                </a:lnTo>
                <a:cubicBezTo>
                  <a:pt x="167344" y="77018"/>
                  <a:pt x="167503" y="80456"/>
                  <a:pt x="167663" y="83893"/>
                </a:cubicBezTo>
                <a:cubicBezTo>
                  <a:pt x="167503" y="84292"/>
                  <a:pt x="167463" y="84692"/>
                  <a:pt x="167623" y="85092"/>
                </a:cubicBezTo>
                <a:cubicBezTo>
                  <a:pt x="167663" y="85172"/>
                  <a:pt x="167663" y="85212"/>
                  <a:pt x="167703" y="85292"/>
                </a:cubicBezTo>
                <a:cubicBezTo>
                  <a:pt x="168383" y="102118"/>
                  <a:pt x="168663" y="119264"/>
                  <a:pt x="166504" y="136090"/>
                </a:cubicBezTo>
                <a:cubicBezTo>
                  <a:pt x="166105" y="139048"/>
                  <a:pt x="165665" y="141886"/>
                  <a:pt x="164466" y="144284"/>
                </a:cubicBezTo>
                <a:cubicBezTo>
                  <a:pt x="161668" y="149759"/>
                  <a:pt x="154154" y="150599"/>
                  <a:pt x="148159" y="151278"/>
                </a:cubicBezTo>
                <a:cubicBezTo>
                  <a:pt x="147520" y="151318"/>
                  <a:pt x="146880" y="151398"/>
                  <a:pt x="146281" y="151478"/>
                </a:cubicBezTo>
                <a:cubicBezTo>
                  <a:pt x="142044" y="151998"/>
                  <a:pt x="137688" y="152317"/>
                  <a:pt x="133491" y="152597"/>
                </a:cubicBezTo>
                <a:cubicBezTo>
                  <a:pt x="130174" y="152837"/>
                  <a:pt x="126737" y="153117"/>
                  <a:pt x="123339" y="153436"/>
                </a:cubicBezTo>
                <a:cubicBezTo>
                  <a:pt x="117922" y="154001"/>
                  <a:pt x="112001" y="154478"/>
                  <a:pt x="105897" y="154478"/>
                </a:cubicBezTo>
                <a:cubicBezTo>
                  <a:pt x="100338" y="154478"/>
                  <a:pt x="94627" y="154083"/>
                  <a:pt x="89007" y="152997"/>
                </a:cubicBezTo>
                <a:cubicBezTo>
                  <a:pt x="85011" y="152197"/>
                  <a:pt x="81733" y="150319"/>
                  <a:pt x="79855" y="147681"/>
                </a:cubicBezTo>
                <a:cubicBezTo>
                  <a:pt x="78296" y="145443"/>
                  <a:pt x="77617" y="142605"/>
                  <a:pt x="76977" y="139648"/>
                </a:cubicBezTo>
                <a:cubicBezTo>
                  <a:pt x="73060" y="120903"/>
                  <a:pt x="71222" y="102957"/>
                  <a:pt x="71582" y="86291"/>
                </a:cubicBezTo>
                <a:cubicBezTo>
                  <a:pt x="71781" y="76299"/>
                  <a:pt x="76418" y="69904"/>
                  <a:pt x="85330" y="67306"/>
                </a:cubicBezTo>
                <a:lnTo>
                  <a:pt x="85530" y="67266"/>
                </a:lnTo>
                <a:cubicBezTo>
                  <a:pt x="97121" y="63909"/>
                  <a:pt x="109551" y="62430"/>
                  <a:pt x="121581" y="60951"/>
                </a:cubicBezTo>
                <a:lnTo>
                  <a:pt x="122940" y="60792"/>
                </a:lnTo>
                <a:cubicBezTo>
                  <a:pt x="124738" y="60592"/>
                  <a:pt x="126617" y="60352"/>
                  <a:pt x="128455" y="60072"/>
                </a:cubicBezTo>
                <a:cubicBezTo>
                  <a:pt x="134970" y="59233"/>
                  <a:pt x="141605" y="58354"/>
                  <a:pt x="148119" y="58354"/>
                </a:cubicBezTo>
                <a:close/>
                <a:moveTo>
                  <a:pt x="72341" y="128457"/>
                </a:moveTo>
                <a:cubicBezTo>
                  <a:pt x="72981" y="132294"/>
                  <a:pt x="73700" y="136210"/>
                  <a:pt x="74539" y="140127"/>
                </a:cubicBezTo>
                <a:cubicBezTo>
                  <a:pt x="75219" y="143365"/>
                  <a:pt x="75978" y="146482"/>
                  <a:pt x="77817" y="149120"/>
                </a:cubicBezTo>
                <a:cubicBezTo>
                  <a:pt x="80095" y="152317"/>
                  <a:pt x="83892" y="154555"/>
                  <a:pt x="88528" y="155435"/>
                </a:cubicBezTo>
                <a:cubicBezTo>
                  <a:pt x="91485" y="155994"/>
                  <a:pt x="94483" y="156434"/>
                  <a:pt x="97481" y="156634"/>
                </a:cubicBezTo>
                <a:cubicBezTo>
                  <a:pt x="95162" y="164028"/>
                  <a:pt x="89007" y="170023"/>
                  <a:pt x="78176" y="175459"/>
                </a:cubicBezTo>
                <a:cubicBezTo>
                  <a:pt x="74579" y="177297"/>
                  <a:pt x="70742" y="178856"/>
                  <a:pt x="67025" y="180375"/>
                </a:cubicBezTo>
                <a:cubicBezTo>
                  <a:pt x="61350" y="182733"/>
                  <a:pt x="55435" y="185131"/>
                  <a:pt x="50119" y="188488"/>
                </a:cubicBezTo>
                <a:cubicBezTo>
                  <a:pt x="46082" y="191046"/>
                  <a:pt x="43365" y="193564"/>
                  <a:pt x="41446" y="196442"/>
                </a:cubicBezTo>
                <a:cubicBezTo>
                  <a:pt x="39448" y="199479"/>
                  <a:pt x="38449" y="201517"/>
                  <a:pt x="38009" y="205234"/>
                </a:cubicBezTo>
                <a:lnTo>
                  <a:pt x="3397" y="205234"/>
                </a:lnTo>
                <a:lnTo>
                  <a:pt x="3397" y="135291"/>
                </a:lnTo>
                <a:cubicBezTo>
                  <a:pt x="26179" y="131334"/>
                  <a:pt x="49200" y="129056"/>
                  <a:pt x="72341" y="128457"/>
                </a:cubicBezTo>
                <a:close/>
                <a:moveTo>
                  <a:pt x="125977" y="155715"/>
                </a:moveTo>
                <a:lnTo>
                  <a:pt x="125817" y="173620"/>
                </a:lnTo>
                <a:cubicBezTo>
                  <a:pt x="125817" y="175219"/>
                  <a:pt x="125777" y="177217"/>
                  <a:pt x="126737" y="178976"/>
                </a:cubicBezTo>
                <a:cubicBezTo>
                  <a:pt x="127656" y="180574"/>
                  <a:pt x="129255" y="181773"/>
                  <a:pt x="131573" y="182573"/>
                </a:cubicBezTo>
                <a:cubicBezTo>
                  <a:pt x="134850" y="183692"/>
                  <a:pt x="138367" y="183732"/>
                  <a:pt x="141804" y="183772"/>
                </a:cubicBezTo>
                <a:cubicBezTo>
                  <a:pt x="146361" y="183852"/>
                  <a:pt x="150717" y="183892"/>
                  <a:pt x="153954" y="186490"/>
                </a:cubicBezTo>
                <a:cubicBezTo>
                  <a:pt x="156273" y="188368"/>
                  <a:pt x="157791" y="191605"/>
                  <a:pt x="158111" y="195402"/>
                </a:cubicBezTo>
                <a:cubicBezTo>
                  <a:pt x="158391" y="198640"/>
                  <a:pt x="157831" y="201997"/>
                  <a:pt x="157232" y="205234"/>
                </a:cubicBezTo>
                <a:lnTo>
                  <a:pt x="40527" y="205234"/>
                </a:lnTo>
                <a:cubicBezTo>
                  <a:pt x="40967" y="202037"/>
                  <a:pt x="41846" y="200398"/>
                  <a:pt x="43525" y="197840"/>
                </a:cubicBezTo>
                <a:cubicBezTo>
                  <a:pt x="45243" y="195242"/>
                  <a:pt x="47761" y="192964"/>
                  <a:pt x="51438" y="190606"/>
                </a:cubicBezTo>
                <a:cubicBezTo>
                  <a:pt x="56594" y="187369"/>
                  <a:pt x="62389" y="184971"/>
                  <a:pt x="67985" y="182693"/>
                </a:cubicBezTo>
                <a:cubicBezTo>
                  <a:pt x="71742" y="181134"/>
                  <a:pt x="75618" y="179535"/>
                  <a:pt x="79295" y="177697"/>
                </a:cubicBezTo>
                <a:cubicBezTo>
                  <a:pt x="86729" y="173980"/>
                  <a:pt x="96881" y="167785"/>
                  <a:pt x="99998" y="156834"/>
                </a:cubicBezTo>
                <a:cubicBezTo>
                  <a:pt x="101997" y="156914"/>
                  <a:pt x="103955" y="156994"/>
                  <a:pt x="105874" y="156994"/>
                </a:cubicBezTo>
                <a:cubicBezTo>
                  <a:pt x="111789" y="156914"/>
                  <a:pt x="117704" y="156594"/>
                  <a:pt x="123619" y="155954"/>
                </a:cubicBezTo>
                <a:cubicBezTo>
                  <a:pt x="124379" y="155874"/>
                  <a:pt x="125178" y="155794"/>
                  <a:pt x="125977" y="155715"/>
                </a:cubicBezTo>
                <a:close/>
                <a:moveTo>
                  <a:pt x="213746" y="148361"/>
                </a:moveTo>
                <a:lnTo>
                  <a:pt x="213746" y="205234"/>
                </a:lnTo>
                <a:lnTo>
                  <a:pt x="159790" y="205234"/>
                </a:lnTo>
                <a:cubicBezTo>
                  <a:pt x="160389" y="201957"/>
                  <a:pt x="160909" y="198600"/>
                  <a:pt x="160629" y="195163"/>
                </a:cubicBezTo>
                <a:cubicBezTo>
                  <a:pt x="160229" y="190726"/>
                  <a:pt x="158391" y="186849"/>
                  <a:pt x="155513" y="184531"/>
                </a:cubicBezTo>
                <a:cubicBezTo>
                  <a:pt x="151596" y="181414"/>
                  <a:pt x="146640" y="181374"/>
                  <a:pt x="141844" y="181294"/>
                </a:cubicBezTo>
                <a:cubicBezTo>
                  <a:pt x="138607" y="181254"/>
                  <a:pt x="135250" y="181214"/>
                  <a:pt x="132372" y="180215"/>
                </a:cubicBezTo>
                <a:cubicBezTo>
                  <a:pt x="131213" y="179815"/>
                  <a:pt x="129654" y="179056"/>
                  <a:pt x="128935" y="177737"/>
                </a:cubicBezTo>
                <a:cubicBezTo>
                  <a:pt x="128295" y="176578"/>
                  <a:pt x="128295" y="175019"/>
                  <a:pt x="128295" y="173660"/>
                </a:cubicBezTo>
                <a:lnTo>
                  <a:pt x="128455" y="155755"/>
                </a:lnTo>
                <a:cubicBezTo>
                  <a:pt x="128455" y="155675"/>
                  <a:pt x="128455" y="155595"/>
                  <a:pt x="128455" y="155515"/>
                </a:cubicBezTo>
                <a:cubicBezTo>
                  <a:pt x="130174" y="155355"/>
                  <a:pt x="131932" y="155235"/>
                  <a:pt x="133651" y="155115"/>
                </a:cubicBezTo>
                <a:cubicBezTo>
                  <a:pt x="137888" y="154795"/>
                  <a:pt x="142284" y="154476"/>
                  <a:pt x="146600" y="153956"/>
                </a:cubicBezTo>
                <a:cubicBezTo>
                  <a:pt x="147160" y="153876"/>
                  <a:pt x="147800" y="153836"/>
                  <a:pt x="148439" y="153756"/>
                </a:cubicBezTo>
                <a:cubicBezTo>
                  <a:pt x="152556" y="153277"/>
                  <a:pt x="157352" y="152757"/>
                  <a:pt x="161149" y="150799"/>
                </a:cubicBezTo>
                <a:cubicBezTo>
                  <a:pt x="161388" y="150958"/>
                  <a:pt x="161628" y="151038"/>
                  <a:pt x="161868" y="151038"/>
                </a:cubicBezTo>
                <a:lnTo>
                  <a:pt x="161948" y="151038"/>
                </a:lnTo>
                <a:cubicBezTo>
                  <a:pt x="179134" y="150399"/>
                  <a:pt x="196560" y="149520"/>
                  <a:pt x="213746" y="148361"/>
                </a:cubicBezTo>
                <a:close/>
                <a:moveTo>
                  <a:pt x="0" y="1"/>
                </a:moveTo>
                <a:lnTo>
                  <a:pt x="0" y="208472"/>
                </a:lnTo>
                <a:lnTo>
                  <a:pt x="217143" y="208472"/>
                </a:lnTo>
                <a:lnTo>
                  <a:pt x="2171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txBox="1">
            <a:spLocks noGrp="1"/>
          </p:cNvSpPr>
          <p:nvPr>
            <p:ph type="title" idx="2"/>
          </p:nvPr>
        </p:nvSpPr>
        <p:spPr>
          <a:xfrm>
            <a:off x="5307575" y="1938113"/>
            <a:ext cx="3836426" cy="14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Dataset</a:t>
            </a:r>
          </a:p>
        </p:txBody>
      </p:sp>
      <p:sp>
        <p:nvSpPr>
          <p:cNvPr id="1645" name="Google Shape;1645;p36"/>
          <p:cNvSpPr txBox="1">
            <a:spLocks noGrp="1"/>
          </p:cNvSpPr>
          <p:nvPr>
            <p:ph type="title"/>
          </p:nvPr>
        </p:nvSpPr>
        <p:spPr>
          <a:xfrm>
            <a:off x="6281375" y="921225"/>
            <a:ext cx="1735800" cy="6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671" name="Google Shape;1671;p36"/>
          <p:cNvGrpSpPr/>
          <p:nvPr/>
        </p:nvGrpSpPr>
        <p:grpSpPr>
          <a:xfrm>
            <a:off x="0" y="63500"/>
            <a:ext cx="5307800" cy="5016600"/>
            <a:chOff x="0" y="63500"/>
            <a:chExt cx="5307800" cy="5016600"/>
          </a:xfrm>
        </p:grpSpPr>
        <p:sp>
          <p:nvSpPr>
            <p:cNvPr id="1672" name="Google Shape;1672;p36"/>
            <p:cNvSpPr/>
            <p:nvPr/>
          </p:nvSpPr>
          <p:spPr>
            <a:xfrm>
              <a:off x="520700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صورة 1">
            <a:extLst>
              <a:ext uri="{FF2B5EF4-FFF2-40B4-BE49-F238E27FC236}">
                <a16:creationId xmlns:a16="http://schemas.microsoft.com/office/drawing/2014/main" id="{F4054683-44BF-42DC-91B1-4810A380C927}"/>
              </a:ext>
            </a:extLst>
          </p:cNvPr>
          <p:cNvPicPr>
            <a:picLocks noChangeAspect="1"/>
          </p:cNvPicPr>
          <p:nvPr/>
        </p:nvPicPr>
        <p:blipFill>
          <a:blip r:embed="rId3"/>
          <a:stretch>
            <a:fillRect/>
          </a:stretch>
        </p:blipFill>
        <p:spPr>
          <a:xfrm>
            <a:off x="527343" y="2163283"/>
            <a:ext cx="731583" cy="408467"/>
          </a:xfrm>
          <a:prstGeom prst="rect">
            <a:avLst/>
          </a:prstGeom>
        </p:spPr>
      </p:pic>
      <p:pic>
        <p:nvPicPr>
          <p:cNvPr id="3" name="صورة 2">
            <a:extLst>
              <a:ext uri="{FF2B5EF4-FFF2-40B4-BE49-F238E27FC236}">
                <a16:creationId xmlns:a16="http://schemas.microsoft.com/office/drawing/2014/main" id="{CDB95C7B-97E0-4B5C-8E16-FD6C3F7765D7}"/>
              </a:ext>
            </a:extLst>
          </p:cNvPr>
          <p:cNvPicPr>
            <a:picLocks noChangeAspect="1"/>
          </p:cNvPicPr>
          <p:nvPr/>
        </p:nvPicPr>
        <p:blipFill>
          <a:blip r:embed="rId4"/>
          <a:stretch>
            <a:fillRect/>
          </a:stretch>
        </p:blipFill>
        <p:spPr>
          <a:xfrm>
            <a:off x="2196573" y="4304056"/>
            <a:ext cx="957155" cy="469433"/>
          </a:xfrm>
          <a:prstGeom prst="rect">
            <a:avLst/>
          </a:prstGeom>
        </p:spPr>
      </p:pic>
      <p:grpSp>
        <p:nvGrpSpPr>
          <p:cNvPr id="36" name="Google Shape;1797;p37">
            <a:extLst>
              <a:ext uri="{FF2B5EF4-FFF2-40B4-BE49-F238E27FC236}">
                <a16:creationId xmlns:a16="http://schemas.microsoft.com/office/drawing/2014/main" id="{B2BF222D-4736-4E81-B008-B8D4221A4491}"/>
              </a:ext>
            </a:extLst>
          </p:cNvPr>
          <p:cNvGrpSpPr/>
          <p:nvPr/>
        </p:nvGrpSpPr>
        <p:grpSpPr>
          <a:xfrm>
            <a:off x="4612254" y="750488"/>
            <a:ext cx="456907" cy="582473"/>
            <a:chOff x="6944339" y="3094941"/>
            <a:chExt cx="456907" cy="582473"/>
          </a:xfrm>
        </p:grpSpPr>
        <p:sp>
          <p:nvSpPr>
            <p:cNvPr id="37" name="Google Shape;1798;p37">
              <a:extLst>
                <a:ext uri="{FF2B5EF4-FFF2-40B4-BE49-F238E27FC236}">
                  <a16:creationId xmlns:a16="http://schemas.microsoft.com/office/drawing/2014/main" id="{8C73A62B-54DF-493C-AF72-0834CE999822}"/>
                </a:ext>
              </a:extLst>
            </p:cNvPr>
            <p:cNvSpPr/>
            <p:nvPr/>
          </p:nvSpPr>
          <p:spPr>
            <a:xfrm rot="2666809">
              <a:off x="7172082" y="3593768"/>
              <a:ext cx="153803" cy="2121"/>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99;p37">
              <a:extLst>
                <a:ext uri="{FF2B5EF4-FFF2-40B4-BE49-F238E27FC236}">
                  <a16:creationId xmlns:a16="http://schemas.microsoft.com/office/drawing/2014/main" id="{F55BACBC-D147-4883-B6D4-62A44FED6091}"/>
                </a:ext>
              </a:extLst>
            </p:cNvPr>
            <p:cNvSpPr/>
            <p:nvPr/>
          </p:nvSpPr>
          <p:spPr>
            <a:xfrm>
              <a:off x="6978303" y="3094941"/>
              <a:ext cx="368096" cy="498392"/>
            </a:xfrm>
            <a:custGeom>
              <a:avLst/>
              <a:gdLst/>
              <a:ahLst/>
              <a:cxnLst/>
              <a:rect l="l" t="t" r="r" b="b"/>
              <a:pathLst>
                <a:path w="19315" h="26152" extrusionOk="0">
                  <a:moveTo>
                    <a:pt x="12316" y="0"/>
                  </a:moveTo>
                  <a:lnTo>
                    <a:pt x="12316" y="0"/>
                  </a:lnTo>
                  <a:cubicBezTo>
                    <a:pt x="10066" y="862"/>
                    <a:pt x="9234" y="3419"/>
                    <a:pt x="9643" y="4427"/>
                  </a:cubicBezTo>
                  <a:cubicBezTo>
                    <a:pt x="9803" y="4821"/>
                    <a:pt x="11352" y="5800"/>
                    <a:pt x="11410" y="7188"/>
                  </a:cubicBezTo>
                  <a:cubicBezTo>
                    <a:pt x="11425" y="7597"/>
                    <a:pt x="10548" y="8766"/>
                    <a:pt x="10256" y="9394"/>
                  </a:cubicBezTo>
                  <a:cubicBezTo>
                    <a:pt x="9789" y="8108"/>
                    <a:pt x="9365" y="6677"/>
                    <a:pt x="7626" y="6472"/>
                  </a:cubicBezTo>
                  <a:lnTo>
                    <a:pt x="7626" y="6472"/>
                  </a:lnTo>
                  <a:cubicBezTo>
                    <a:pt x="7948" y="9233"/>
                    <a:pt x="7188" y="11454"/>
                    <a:pt x="5479" y="13192"/>
                  </a:cubicBezTo>
                  <a:cubicBezTo>
                    <a:pt x="5888" y="12038"/>
                    <a:pt x="5976" y="8883"/>
                    <a:pt x="5932" y="8576"/>
                  </a:cubicBezTo>
                  <a:cubicBezTo>
                    <a:pt x="5742" y="7071"/>
                    <a:pt x="4821" y="6209"/>
                    <a:pt x="2542" y="6121"/>
                  </a:cubicBezTo>
                  <a:lnTo>
                    <a:pt x="2542" y="6121"/>
                  </a:lnTo>
                  <a:cubicBezTo>
                    <a:pt x="3258" y="7203"/>
                    <a:pt x="3521" y="8532"/>
                    <a:pt x="3273" y="9803"/>
                  </a:cubicBezTo>
                  <a:cubicBezTo>
                    <a:pt x="3039" y="11030"/>
                    <a:pt x="2878" y="12345"/>
                    <a:pt x="2016" y="13236"/>
                  </a:cubicBezTo>
                  <a:cubicBezTo>
                    <a:pt x="994" y="14288"/>
                    <a:pt x="0" y="15968"/>
                    <a:pt x="15" y="17736"/>
                  </a:cubicBezTo>
                  <a:cubicBezTo>
                    <a:pt x="29" y="19007"/>
                    <a:pt x="4266" y="24690"/>
                    <a:pt x="5932" y="25654"/>
                  </a:cubicBezTo>
                  <a:lnTo>
                    <a:pt x="14581" y="26151"/>
                  </a:lnTo>
                  <a:cubicBezTo>
                    <a:pt x="17649" y="25406"/>
                    <a:pt x="18847" y="23784"/>
                    <a:pt x="19270" y="18832"/>
                  </a:cubicBezTo>
                  <a:cubicBezTo>
                    <a:pt x="19314" y="18423"/>
                    <a:pt x="16626" y="14551"/>
                    <a:pt x="16100" y="13192"/>
                  </a:cubicBezTo>
                  <a:cubicBezTo>
                    <a:pt x="16129" y="11615"/>
                    <a:pt x="16290" y="9628"/>
                    <a:pt x="17766" y="9029"/>
                  </a:cubicBezTo>
                  <a:cubicBezTo>
                    <a:pt x="17637" y="8983"/>
                    <a:pt x="17494" y="8962"/>
                    <a:pt x="17340" y="8962"/>
                  </a:cubicBezTo>
                  <a:cubicBezTo>
                    <a:pt x="15861" y="8962"/>
                    <a:pt x="13359" y="10873"/>
                    <a:pt x="13134" y="11191"/>
                  </a:cubicBezTo>
                  <a:cubicBezTo>
                    <a:pt x="13602" y="9832"/>
                    <a:pt x="14698" y="6662"/>
                    <a:pt x="14683" y="6443"/>
                  </a:cubicBezTo>
                  <a:cubicBezTo>
                    <a:pt x="14668" y="5961"/>
                    <a:pt x="12754" y="4339"/>
                    <a:pt x="12433" y="3988"/>
                  </a:cubicBezTo>
                  <a:cubicBezTo>
                    <a:pt x="11834" y="3331"/>
                    <a:pt x="12126" y="877"/>
                    <a:pt x="123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0;p37">
              <a:extLst>
                <a:ext uri="{FF2B5EF4-FFF2-40B4-BE49-F238E27FC236}">
                  <a16:creationId xmlns:a16="http://schemas.microsoft.com/office/drawing/2014/main" id="{83C68CBD-E0B1-4E10-AAA8-3C203C9707D3}"/>
                </a:ext>
              </a:extLst>
            </p:cNvPr>
            <p:cNvSpPr/>
            <p:nvPr/>
          </p:nvSpPr>
          <p:spPr>
            <a:xfrm>
              <a:off x="7012264" y="3511004"/>
              <a:ext cx="142855" cy="127152"/>
            </a:xfrm>
            <a:custGeom>
              <a:avLst/>
              <a:gdLst/>
              <a:ahLst/>
              <a:cxnLst/>
              <a:rect l="l" t="t" r="r" b="b"/>
              <a:pathLst>
                <a:path w="7496" h="6672" extrusionOk="0">
                  <a:moveTo>
                    <a:pt x="5580" y="1"/>
                  </a:moveTo>
                  <a:cubicBezTo>
                    <a:pt x="5381" y="1"/>
                    <a:pt x="5179" y="38"/>
                    <a:pt x="4982" y="126"/>
                  </a:cubicBezTo>
                  <a:lnTo>
                    <a:pt x="220" y="4903"/>
                  </a:lnTo>
                  <a:cubicBezTo>
                    <a:pt x="220" y="4903"/>
                    <a:pt x="1" y="6627"/>
                    <a:pt x="936" y="6671"/>
                  </a:cubicBezTo>
                  <a:lnTo>
                    <a:pt x="7495" y="900"/>
                  </a:lnTo>
                  <a:cubicBezTo>
                    <a:pt x="7495" y="900"/>
                    <a:pt x="6565" y="1"/>
                    <a:pt x="5580" y="1"/>
                  </a:cubicBezTo>
                  <a:close/>
                </a:path>
              </a:pathLst>
            </a:custGeom>
            <a:solidFill>
              <a:srgbClr val="5E2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1;p37">
              <a:extLst>
                <a:ext uri="{FF2B5EF4-FFF2-40B4-BE49-F238E27FC236}">
                  <a16:creationId xmlns:a16="http://schemas.microsoft.com/office/drawing/2014/main" id="{C91C7B63-5D25-43C0-A2F0-B7DDEED6DB87}"/>
                </a:ext>
              </a:extLst>
            </p:cNvPr>
            <p:cNvSpPr/>
            <p:nvPr/>
          </p:nvSpPr>
          <p:spPr>
            <a:xfrm>
              <a:off x="7211891" y="3542907"/>
              <a:ext cx="174319" cy="45681"/>
            </a:xfrm>
            <a:custGeom>
              <a:avLst/>
              <a:gdLst/>
              <a:ahLst/>
              <a:cxnLst/>
              <a:rect l="l" t="t" r="r" b="b"/>
              <a:pathLst>
                <a:path w="9147" h="2397" extrusionOk="0">
                  <a:moveTo>
                    <a:pt x="1286" y="1"/>
                  </a:moveTo>
                  <a:cubicBezTo>
                    <a:pt x="103" y="439"/>
                    <a:pt x="1" y="2397"/>
                    <a:pt x="1" y="2397"/>
                  </a:cubicBezTo>
                  <a:lnTo>
                    <a:pt x="8518" y="1973"/>
                  </a:lnTo>
                  <a:cubicBezTo>
                    <a:pt x="9146" y="1272"/>
                    <a:pt x="7861" y="132"/>
                    <a:pt x="7861" y="132"/>
                  </a:cubicBezTo>
                  <a:lnTo>
                    <a:pt x="1286" y="1"/>
                  </a:lnTo>
                  <a:close/>
                </a:path>
              </a:pathLst>
            </a:custGeom>
            <a:solidFill>
              <a:srgbClr val="5E2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2;p37">
              <a:extLst>
                <a:ext uri="{FF2B5EF4-FFF2-40B4-BE49-F238E27FC236}">
                  <a16:creationId xmlns:a16="http://schemas.microsoft.com/office/drawing/2014/main" id="{2B46E330-8F16-45AE-ABBD-667B62946E17}"/>
                </a:ext>
              </a:extLst>
            </p:cNvPr>
            <p:cNvSpPr/>
            <p:nvPr/>
          </p:nvSpPr>
          <p:spPr>
            <a:xfrm>
              <a:off x="7030083" y="3397021"/>
              <a:ext cx="39278" cy="77983"/>
            </a:xfrm>
            <a:custGeom>
              <a:avLst/>
              <a:gdLst/>
              <a:ahLst/>
              <a:cxnLst/>
              <a:rect l="l" t="t" r="r" b="b"/>
              <a:pathLst>
                <a:path w="2061" h="4092" extrusionOk="0">
                  <a:moveTo>
                    <a:pt x="1169" y="0"/>
                  </a:moveTo>
                  <a:cubicBezTo>
                    <a:pt x="658" y="599"/>
                    <a:pt x="1" y="2060"/>
                    <a:pt x="1" y="2469"/>
                  </a:cubicBezTo>
                  <a:cubicBezTo>
                    <a:pt x="1" y="2878"/>
                    <a:pt x="1169" y="4091"/>
                    <a:pt x="1169" y="4091"/>
                  </a:cubicBezTo>
                  <a:cubicBezTo>
                    <a:pt x="1169" y="4091"/>
                    <a:pt x="775" y="2674"/>
                    <a:pt x="1418" y="1943"/>
                  </a:cubicBezTo>
                  <a:cubicBezTo>
                    <a:pt x="2061" y="1184"/>
                    <a:pt x="1169" y="0"/>
                    <a:pt x="11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03;p37">
              <a:extLst>
                <a:ext uri="{FF2B5EF4-FFF2-40B4-BE49-F238E27FC236}">
                  <a16:creationId xmlns:a16="http://schemas.microsoft.com/office/drawing/2014/main" id="{450563B3-AFBE-4409-956A-1AAE5BC73773}"/>
                </a:ext>
              </a:extLst>
            </p:cNvPr>
            <p:cNvSpPr/>
            <p:nvPr/>
          </p:nvSpPr>
          <p:spPr>
            <a:xfrm>
              <a:off x="7206612" y="3570750"/>
              <a:ext cx="194634" cy="67406"/>
            </a:xfrm>
            <a:custGeom>
              <a:avLst/>
              <a:gdLst/>
              <a:ahLst/>
              <a:cxnLst/>
              <a:rect l="l" t="t" r="r" b="b"/>
              <a:pathLst>
                <a:path w="10213" h="3537" extrusionOk="0">
                  <a:moveTo>
                    <a:pt x="1286" y="1"/>
                  </a:moveTo>
                  <a:cubicBezTo>
                    <a:pt x="0" y="556"/>
                    <a:pt x="1286" y="1973"/>
                    <a:pt x="1286" y="1973"/>
                  </a:cubicBezTo>
                  <a:lnTo>
                    <a:pt x="8693" y="3536"/>
                  </a:lnTo>
                  <a:cubicBezTo>
                    <a:pt x="10212" y="1944"/>
                    <a:pt x="8693" y="1009"/>
                    <a:pt x="8693" y="1009"/>
                  </a:cubicBezTo>
                  <a:lnTo>
                    <a:pt x="1286" y="1"/>
                  </a:lnTo>
                  <a:close/>
                </a:path>
              </a:pathLst>
            </a:custGeom>
            <a:solidFill>
              <a:srgbClr val="C76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04;p37">
              <a:extLst>
                <a:ext uri="{FF2B5EF4-FFF2-40B4-BE49-F238E27FC236}">
                  <a16:creationId xmlns:a16="http://schemas.microsoft.com/office/drawing/2014/main" id="{A8152D84-A144-4A54-9D95-68E665E825F8}"/>
                </a:ext>
              </a:extLst>
            </p:cNvPr>
            <p:cNvSpPr/>
            <p:nvPr/>
          </p:nvSpPr>
          <p:spPr>
            <a:xfrm>
              <a:off x="7053225" y="3317738"/>
              <a:ext cx="235343" cy="245864"/>
            </a:xfrm>
            <a:custGeom>
              <a:avLst/>
              <a:gdLst/>
              <a:ahLst/>
              <a:cxnLst/>
              <a:rect l="l" t="t" r="r" b="b"/>
              <a:pathLst>
                <a:path w="11455" h="12463" extrusionOk="0">
                  <a:moveTo>
                    <a:pt x="6019" y="1"/>
                  </a:moveTo>
                  <a:cubicBezTo>
                    <a:pt x="6049" y="1009"/>
                    <a:pt x="5946" y="3653"/>
                    <a:pt x="5830" y="3931"/>
                  </a:cubicBezTo>
                  <a:cubicBezTo>
                    <a:pt x="5523" y="4544"/>
                    <a:pt x="5114" y="5129"/>
                    <a:pt x="4617" y="5611"/>
                  </a:cubicBezTo>
                  <a:cubicBezTo>
                    <a:pt x="4573" y="5056"/>
                    <a:pt x="4383" y="3551"/>
                    <a:pt x="4296" y="3449"/>
                  </a:cubicBezTo>
                  <a:cubicBezTo>
                    <a:pt x="4226" y="3365"/>
                    <a:pt x="3402" y="2315"/>
                    <a:pt x="1974" y="2315"/>
                  </a:cubicBezTo>
                  <a:cubicBezTo>
                    <a:pt x="1902" y="2315"/>
                    <a:pt x="1829" y="2318"/>
                    <a:pt x="1753" y="2324"/>
                  </a:cubicBezTo>
                  <a:cubicBezTo>
                    <a:pt x="2601" y="3229"/>
                    <a:pt x="2688" y="3931"/>
                    <a:pt x="2557" y="4822"/>
                  </a:cubicBezTo>
                  <a:cubicBezTo>
                    <a:pt x="2469" y="5362"/>
                    <a:pt x="0" y="7218"/>
                    <a:pt x="15" y="7817"/>
                  </a:cubicBezTo>
                  <a:cubicBezTo>
                    <a:pt x="59" y="8650"/>
                    <a:pt x="380" y="11659"/>
                    <a:pt x="2981" y="12463"/>
                  </a:cubicBezTo>
                  <a:lnTo>
                    <a:pt x="8415" y="12331"/>
                  </a:lnTo>
                  <a:cubicBezTo>
                    <a:pt x="9204" y="11864"/>
                    <a:pt x="9818" y="11382"/>
                    <a:pt x="10169" y="10666"/>
                  </a:cubicBezTo>
                  <a:cubicBezTo>
                    <a:pt x="10373" y="10271"/>
                    <a:pt x="10139" y="8927"/>
                    <a:pt x="10008" y="8489"/>
                  </a:cubicBezTo>
                  <a:cubicBezTo>
                    <a:pt x="9876" y="8036"/>
                    <a:pt x="9380" y="7685"/>
                    <a:pt x="9424" y="7203"/>
                  </a:cubicBezTo>
                  <a:cubicBezTo>
                    <a:pt x="9465" y="6649"/>
                    <a:pt x="10754" y="5557"/>
                    <a:pt x="11361" y="5557"/>
                  </a:cubicBezTo>
                  <a:cubicBezTo>
                    <a:pt x="11394" y="5557"/>
                    <a:pt x="11425" y="5560"/>
                    <a:pt x="11454" y="5567"/>
                  </a:cubicBezTo>
                  <a:cubicBezTo>
                    <a:pt x="10958" y="5143"/>
                    <a:pt x="10461" y="4895"/>
                    <a:pt x="10081" y="4895"/>
                  </a:cubicBezTo>
                  <a:cubicBezTo>
                    <a:pt x="9336" y="4895"/>
                    <a:pt x="8269" y="5304"/>
                    <a:pt x="7890" y="5742"/>
                  </a:cubicBezTo>
                  <a:cubicBezTo>
                    <a:pt x="8021" y="5275"/>
                    <a:pt x="8854" y="4252"/>
                    <a:pt x="8430" y="2952"/>
                  </a:cubicBezTo>
                  <a:cubicBezTo>
                    <a:pt x="8342" y="2689"/>
                    <a:pt x="7685" y="600"/>
                    <a:pt x="60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05;p37">
              <a:extLst>
                <a:ext uri="{FF2B5EF4-FFF2-40B4-BE49-F238E27FC236}">
                  <a16:creationId xmlns:a16="http://schemas.microsoft.com/office/drawing/2014/main" id="{67A867EA-C557-4796-BF5A-4C342A61FA4D}"/>
                </a:ext>
              </a:extLst>
            </p:cNvPr>
            <p:cNvSpPr/>
            <p:nvPr/>
          </p:nvSpPr>
          <p:spPr>
            <a:xfrm rot="693429" flipH="1">
              <a:off x="7185653" y="3473875"/>
              <a:ext cx="40601" cy="63556"/>
            </a:xfrm>
            <a:custGeom>
              <a:avLst/>
              <a:gdLst/>
              <a:ahLst/>
              <a:cxnLst/>
              <a:rect l="l" t="t" r="r" b="b"/>
              <a:pathLst>
                <a:path w="3162" h="5514" fill="none" extrusionOk="0">
                  <a:moveTo>
                    <a:pt x="3162" y="5513"/>
                  </a:moveTo>
                  <a:cubicBezTo>
                    <a:pt x="1855" y="3833"/>
                    <a:pt x="797" y="1979"/>
                    <a:pt x="1" y="0"/>
                  </a:cubicBezTo>
                </a:path>
              </a:pathLst>
            </a:custGeom>
            <a:solidFill>
              <a:schemeClr val="dk1"/>
            </a:solidFill>
            <a:ln w="4050" cap="flat" cmpd="sng">
              <a:solidFill>
                <a:schemeClr val="dk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06;p37">
              <a:extLst>
                <a:ext uri="{FF2B5EF4-FFF2-40B4-BE49-F238E27FC236}">
                  <a16:creationId xmlns:a16="http://schemas.microsoft.com/office/drawing/2014/main" id="{EB4D723D-D74D-4653-AE1D-97EA2AA14F5D}"/>
                </a:ext>
              </a:extLst>
            </p:cNvPr>
            <p:cNvSpPr/>
            <p:nvPr/>
          </p:nvSpPr>
          <p:spPr>
            <a:xfrm rot="-669">
              <a:off x="7089361" y="3501319"/>
              <a:ext cx="40600" cy="63563"/>
            </a:xfrm>
            <a:custGeom>
              <a:avLst/>
              <a:gdLst/>
              <a:ahLst/>
              <a:cxnLst/>
              <a:rect l="l" t="t" r="r" b="b"/>
              <a:pathLst>
                <a:path w="3162" h="5514" fill="none" extrusionOk="0">
                  <a:moveTo>
                    <a:pt x="3162" y="5513"/>
                  </a:moveTo>
                  <a:cubicBezTo>
                    <a:pt x="1855" y="3833"/>
                    <a:pt x="797" y="1979"/>
                    <a:pt x="1" y="0"/>
                  </a:cubicBezTo>
                </a:path>
              </a:pathLst>
            </a:custGeom>
            <a:solidFill>
              <a:schemeClr val="dk1"/>
            </a:solidFill>
            <a:ln w="4050" cap="flat" cmpd="sng">
              <a:solidFill>
                <a:schemeClr val="dk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07;p37">
              <a:extLst>
                <a:ext uri="{FF2B5EF4-FFF2-40B4-BE49-F238E27FC236}">
                  <a16:creationId xmlns:a16="http://schemas.microsoft.com/office/drawing/2014/main" id="{6D69D7D6-E6FD-485B-BA7C-14922C1CB26C}"/>
                </a:ext>
              </a:extLst>
            </p:cNvPr>
            <p:cNvSpPr/>
            <p:nvPr/>
          </p:nvSpPr>
          <p:spPr>
            <a:xfrm>
              <a:off x="6944339" y="3535725"/>
              <a:ext cx="278735" cy="77697"/>
            </a:xfrm>
            <a:custGeom>
              <a:avLst/>
              <a:gdLst/>
              <a:ahLst/>
              <a:cxnLst/>
              <a:rect l="l" t="t" r="r" b="b"/>
              <a:pathLst>
                <a:path w="14626" h="4077" extrusionOk="0">
                  <a:moveTo>
                    <a:pt x="12857" y="0"/>
                  </a:moveTo>
                  <a:lnTo>
                    <a:pt x="1827" y="1680"/>
                  </a:lnTo>
                  <a:cubicBezTo>
                    <a:pt x="1" y="2601"/>
                    <a:pt x="1827" y="4076"/>
                    <a:pt x="1827" y="4076"/>
                  </a:cubicBezTo>
                  <a:lnTo>
                    <a:pt x="14158" y="2440"/>
                  </a:lnTo>
                  <a:cubicBezTo>
                    <a:pt x="14625" y="701"/>
                    <a:pt x="12857" y="0"/>
                    <a:pt x="12857" y="0"/>
                  </a:cubicBezTo>
                  <a:close/>
                </a:path>
              </a:pathLst>
            </a:custGeom>
            <a:solidFill>
              <a:srgbClr val="80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08;p37">
              <a:extLst>
                <a:ext uri="{FF2B5EF4-FFF2-40B4-BE49-F238E27FC236}">
                  <a16:creationId xmlns:a16="http://schemas.microsoft.com/office/drawing/2014/main" id="{488C2C56-13D4-4C5B-808B-CF87176AC3FE}"/>
                </a:ext>
              </a:extLst>
            </p:cNvPr>
            <p:cNvSpPr/>
            <p:nvPr/>
          </p:nvSpPr>
          <p:spPr>
            <a:xfrm>
              <a:off x="7060155" y="3524211"/>
              <a:ext cx="131992" cy="153203"/>
            </a:xfrm>
            <a:custGeom>
              <a:avLst/>
              <a:gdLst/>
              <a:ahLst/>
              <a:cxnLst/>
              <a:rect l="l" t="t" r="r" b="b"/>
              <a:pathLst>
                <a:path w="6926" h="8039" extrusionOk="0">
                  <a:moveTo>
                    <a:pt x="5605" y="1"/>
                  </a:moveTo>
                  <a:cubicBezTo>
                    <a:pt x="5432" y="1"/>
                    <a:pt x="5248" y="61"/>
                    <a:pt x="5055" y="207"/>
                  </a:cubicBezTo>
                  <a:lnTo>
                    <a:pt x="44" y="6577"/>
                  </a:lnTo>
                  <a:cubicBezTo>
                    <a:pt x="44" y="6577"/>
                    <a:pt x="0" y="7877"/>
                    <a:pt x="1549" y="8038"/>
                  </a:cubicBezTo>
                  <a:lnTo>
                    <a:pt x="6925" y="1201"/>
                  </a:lnTo>
                  <a:cubicBezTo>
                    <a:pt x="6925" y="1201"/>
                    <a:pt x="6379" y="1"/>
                    <a:pt x="5605" y="1"/>
                  </a:cubicBezTo>
                  <a:close/>
                </a:path>
              </a:pathLst>
            </a:custGeom>
            <a:solidFill>
              <a:srgbClr val="C76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09;p37">
              <a:extLst>
                <a:ext uri="{FF2B5EF4-FFF2-40B4-BE49-F238E27FC236}">
                  <a16:creationId xmlns:a16="http://schemas.microsoft.com/office/drawing/2014/main" id="{5D9DB13D-1922-40F2-B526-F1873A21F68F}"/>
                </a:ext>
              </a:extLst>
            </p:cNvPr>
            <p:cNvSpPr/>
            <p:nvPr/>
          </p:nvSpPr>
          <p:spPr>
            <a:xfrm>
              <a:off x="7168745" y="3530653"/>
              <a:ext cx="147295" cy="140416"/>
            </a:xfrm>
            <a:custGeom>
              <a:avLst/>
              <a:gdLst/>
              <a:ahLst/>
              <a:cxnLst/>
              <a:rect l="l" t="t" r="r" b="b"/>
              <a:pathLst>
                <a:path w="7729" h="7368" extrusionOk="0">
                  <a:moveTo>
                    <a:pt x="1426" y="0"/>
                  </a:moveTo>
                  <a:cubicBezTo>
                    <a:pt x="355" y="0"/>
                    <a:pt x="0" y="1111"/>
                    <a:pt x="0" y="1111"/>
                  </a:cubicBezTo>
                  <a:lnTo>
                    <a:pt x="5654" y="7364"/>
                  </a:lnTo>
                  <a:cubicBezTo>
                    <a:pt x="5691" y="7366"/>
                    <a:pt x="5727" y="7367"/>
                    <a:pt x="5763" y="7367"/>
                  </a:cubicBezTo>
                  <a:cubicBezTo>
                    <a:pt x="6971" y="7367"/>
                    <a:pt x="7729" y="6210"/>
                    <a:pt x="7729" y="6210"/>
                  </a:cubicBezTo>
                  <a:lnTo>
                    <a:pt x="1812" y="45"/>
                  </a:lnTo>
                  <a:cubicBezTo>
                    <a:pt x="1674" y="14"/>
                    <a:pt x="1545" y="0"/>
                    <a:pt x="1426" y="0"/>
                  </a:cubicBezTo>
                  <a:close/>
                </a:path>
              </a:pathLst>
            </a:custGeom>
            <a:solidFill>
              <a:srgbClr val="C76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4918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32"/>
          <p:cNvSpPr txBox="1">
            <a:spLocks noGrp="1"/>
          </p:cNvSpPr>
          <p:nvPr>
            <p:ph type="title"/>
          </p:nvPr>
        </p:nvSpPr>
        <p:spPr>
          <a:xfrm>
            <a:off x="675333" y="208922"/>
            <a:ext cx="77175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Hotel Booking Demand Dataset</a:t>
            </a:r>
            <a:br>
              <a:rPr lang="en-US" dirty="0"/>
            </a:br>
            <a:r>
              <a:rPr lang="en-US" sz="1400" dirty="0">
                <a:latin typeface="Abadi" panose="020B0604020202020204" pitchFamily="34" charset="0"/>
              </a:rPr>
              <a:t>provided by Kaggle website</a:t>
            </a:r>
            <a:endParaRPr sz="1400" dirty="0">
              <a:latin typeface="Abadi" panose="020B0604020202020204" pitchFamily="34" charset="0"/>
            </a:endParaRPr>
          </a:p>
        </p:txBody>
      </p:sp>
      <p:sp>
        <p:nvSpPr>
          <p:cNvPr id="1258" name="Google Shape;1258;p32"/>
          <p:cNvSpPr/>
          <p:nvPr/>
        </p:nvSpPr>
        <p:spPr>
          <a:xfrm>
            <a:off x="2289814" y="4612390"/>
            <a:ext cx="10389" cy="10389"/>
          </a:xfrm>
          <a:custGeom>
            <a:avLst/>
            <a:gdLst/>
            <a:ahLst/>
            <a:cxnLst/>
            <a:rect l="l" t="t" r="r" b="b"/>
            <a:pathLst>
              <a:path w="478" h="478" extrusionOk="0">
                <a:moveTo>
                  <a:pt x="203" y="478"/>
                </a:moveTo>
                <a:cubicBezTo>
                  <a:pt x="376" y="478"/>
                  <a:pt x="478" y="261"/>
                  <a:pt x="347" y="130"/>
                </a:cubicBezTo>
                <a:cubicBezTo>
                  <a:pt x="217" y="0"/>
                  <a:pt x="0" y="101"/>
                  <a:pt x="0" y="275"/>
                </a:cubicBezTo>
                <a:cubicBezTo>
                  <a:pt x="0" y="391"/>
                  <a:pt x="87" y="478"/>
                  <a:pt x="203" y="4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2962512" y="3508491"/>
            <a:ext cx="432157"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3053408" y="35735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3449435" y="3236624"/>
            <a:ext cx="588453"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3572403" y="3325325"/>
            <a:ext cx="342522"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3833695" y="3021209"/>
            <a:ext cx="814584"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4004162" y="3144164"/>
            <a:ext cx="47364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4335317" y="3809341"/>
            <a:ext cx="334654"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4856686" y="3751423"/>
            <a:ext cx="1719717" cy="1173429"/>
          </a:xfrm>
          <a:custGeom>
            <a:avLst/>
            <a:gdLst/>
            <a:ahLst/>
            <a:cxnLst/>
            <a:rect l="l" t="t" r="r" b="b"/>
            <a:pathLst>
              <a:path w="79122" h="53988" extrusionOk="0">
                <a:moveTo>
                  <a:pt x="0" y="53988"/>
                </a:moveTo>
                <a:lnTo>
                  <a:pt x="0" y="13472"/>
                </a:lnTo>
                <a:cubicBezTo>
                  <a:pt x="15" y="7279"/>
                  <a:pt x="5036" y="2273"/>
                  <a:pt x="11229" y="2244"/>
                </a:cubicBezTo>
                <a:lnTo>
                  <a:pt x="11229" y="2244"/>
                </a:lnTo>
                <a:cubicBezTo>
                  <a:pt x="17422" y="2273"/>
                  <a:pt x="22443" y="7279"/>
                  <a:pt x="22457" y="13472"/>
                </a:cubicBezTo>
                <a:lnTo>
                  <a:pt x="22457" y="26032"/>
                </a:lnTo>
                <a:cubicBezTo>
                  <a:pt x="22472" y="28289"/>
                  <a:pt x="24295" y="30127"/>
                  <a:pt x="26552" y="30127"/>
                </a:cubicBezTo>
                <a:lnTo>
                  <a:pt x="26552" y="30127"/>
                </a:lnTo>
                <a:cubicBezTo>
                  <a:pt x="28593" y="30127"/>
                  <a:pt x="30329" y="28622"/>
                  <a:pt x="30618" y="26596"/>
                </a:cubicBezTo>
                <a:cubicBezTo>
                  <a:pt x="34279" y="1"/>
                  <a:pt x="79121" y="3488"/>
                  <a:pt x="79121" y="34150"/>
                </a:cubicBezTo>
                <a:lnTo>
                  <a:pt x="79121" y="539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4780037" y="3486474"/>
            <a:ext cx="1717195" cy="950754"/>
          </a:xfrm>
          <a:custGeom>
            <a:avLst/>
            <a:gdLst/>
            <a:ahLst/>
            <a:cxnLst/>
            <a:rect l="l" t="t" r="r" b="b"/>
            <a:pathLst>
              <a:path w="79006" h="43743" extrusionOk="0">
                <a:moveTo>
                  <a:pt x="79005" y="34149"/>
                </a:moveTo>
                <a:lnTo>
                  <a:pt x="79005" y="43743"/>
                </a:lnTo>
                <a:lnTo>
                  <a:pt x="22341" y="43743"/>
                </a:lnTo>
                <a:lnTo>
                  <a:pt x="15656" y="30575"/>
                </a:lnTo>
                <a:cubicBezTo>
                  <a:pt x="15656" y="31197"/>
                  <a:pt x="29070" y="36942"/>
                  <a:pt x="30502" y="26596"/>
                </a:cubicBezTo>
                <a:cubicBezTo>
                  <a:pt x="34163" y="1"/>
                  <a:pt x="79005" y="3488"/>
                  <a:pt x="79005" y="34149"/>
                </a:cubicBezTo>
                <a:close/>
                <a:moveTo>
                  <a:pt x="20012" y="43743"/>
                </a:moveTo>
                <a:cubicBezTo>
                  <a:pt x="17943" y="40038"/>
                  <a:pt x="14730" y="34106"/>
                  <a:pt x="11113" y="34106"/>
                </a:cubicBezTo>
                <a:lnTo>
                  <a:pt x="11113" y="34106"/>
                </a:lnTo>
                <a:cubicBezTo>
                  <a:pt x="5528" y="34120"/>
                  <a:pt x="796" y="38215"/>
                  <a:pt x="0" y="437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a:off x="1736509" y="4500412"/>
            <a:ext cx="41536" cy="41536"/>
          </a:xfrm>
          <a:custGeom>
            <a:avLst/>
            <a:gdLst/>
            <a:ahLst/>
            <a:cxnLst/>
            <a:rect l="l" t="t" r="r" b="b"/>
            <a:pathLst>
              <a:path w="1911" h="1911" extrusionOk="0">
                <a:moveTo>
                  <a:pt x="955" y="1"/>
                </a:moveTo>
                <a:cubicBezTo>
                  <a:pt x="420" y="1"/>
                  <a:pt x="0" y="421"/>
                  <a:pt x="0" y="956"/>
                </a:cubicBezTo>
                <a:cubicBezTo>
                  <a:pt x="0" y="1491"/>
                  <a:pt x="420" y="1911"/>
                  <a:pt x="955" y="1911"/>
                </a:cubicBezTo>
                <a:cubicBezTo>
                  <a:pt x="1491" y="1911"/>
                  <a:pt x="1910" y="1491"/>
                  <a:pt x="1910" y="956"/>
                </a:cubicBezTo>
                <a:cubicBezTo>
                  <a:pt x="1910" y="421"/>
                  <a:pt x="1491" y="1"/>
                  <a:pt x="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a:off x="1851397" y="4567421"/>
            <a:ext cx="30516" cy="30842"/>
          </a:xfrm>
          <a:custGeom>
            <a:avLst/>
            <a:gdLst/>
            <a:ahLst/>
            <a:cxnLst/>
            <a:rect l="l" t="t" r="r" b="b"/>
            <a:pathLst>
              <a:path w="1404" h="1419" extrusionOk="0">
                <a:moveTo>
                  <a:pt x="593" y="1418"/>
                </a:moveTo>
                <a:cubicBezTo>
                  <a:pt x="1143" y="1418"/>
                  <a:pt x="1404" y="767"/>
                  <a:pt x="1027" y="391"/>
                </a:cubicBezTo>
                <a:cubicBezTo>
                  <a:pt x="651" y="0"/>
                  <a:pt x="0" y="275"/>
                  <a:pt x="0" y="810"/>
                </a:cubicBezTo>
                <a:cubicBezTo>
                  <a:pt x="0" y="1143"/>
                  <a:pt x="261" y="1418"/>
                  <a:pt x="593" y="14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1885348" y="4576223"/>
            <a:ext cx="61054" cy="61032"/>
          </a:xfrm>
          <a:custGeom>
            <a:avLst/>
            <a:gdLst/>
            <a:ahLst/>
            <a:cxnLst/>
            <a:rect l="l" t="t" r="r" b="b"/>
            <a:pathLst>
              <a:path w="2809" h="2808" extrusionOk="0">
                <a:moveTo>
                  <a:pt x="1202" y="2807"/>
                </a:moveTo>
                <a:cubicBezTo>
                  <a:pt x="2273" y="2807"/>
                  <a:pt x="2808" y="1519"/>
                  <a:pt x="2041" y="767"/>
                </a:cubicBezTo>
                <a:cubicBezTo>
                  <a:pt x="1289" y="0"/>
                  <a:pt x="1" y="536"/>
                  <a:pt x="1" y="1606"/>
                </a:cubicBezTo>
                <a:cubicBezTo>
                  <a:pt x="1" y="2272"/>
                  <a:pt x="536" y="2807"/>
                  <a:pt x="1202" y="28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1824337" y="4550120"/>
            <a:ext cx="16388" cy="16062"/>
          </a:xfrm>
          <a:custGeom>
            <a:avLst/>
            <a:gdLst/>
            <a:ahLst/>
            <a:cxnLst/>
            <a:rect l="l" t="t" r="r" b="b"/>
            <a:pathLst>
              <a:path w="754" h="739" extrusionOk="0">
                <a:moveTo>
                  <a:pt x="319" y="738"/>
                </a:moveTo>
                <a:cubicBezTo>
                  <a:pt x="608" y="738"/>
                  <a:pt x="753" y="405"/>
                  <a:pt x="551" y="203"/>
                </a:cubicBezTo>
                <a:cubicBezTo>
                  <a:pt x="348" y="0"/>
                  <a:pt x="1" y="145"/>
                  <a:pt x="1" y="420"/>
                </a:cubicBezTo>
                <a:cubicBezTo>
                  <a:pt x="15" y="608"/>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1884413" y="4544773"/>
            <a:ext cx="16062" cy="16062"/>
          </a:xfrm>
          <a:custGeom>
            <a:avLst/>
            <a:gdLst/>
            <a:ahLst/>
            <a:cxnLst/>
            <a:rect l="l" t="t" r="r" b="b"/>
            <a:pathLst>
              <a:path w="739" h="739" extrusionOk="0">
                <a:moveTo>
                  <a:pt x="319" y="738"/>
                </a:moveTo>
                <a:cubicBezTo>
                  <a:pt x="608" y="738"/>
                  <a:pt x="738" y="405"/>
                  <a:pt x="536" y="203"/>
                </a:cubicBezTo>
                <a:cubicBezTo>
                  <a:pt x="348" y="0"/>
                  <a:pt x="0" y="145"/>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1690279" y="4514583"/>
            <a:ext cx="16366" cy="16062"/>
          </a:xfrm>
          <a:custGeom>
            <a:avLst/>
            <a:gdLst/>
            <a:ahLst/>
            <a:cxnLst/>
            <a:rect l="l" t="t" r="r" b="b"/>
            <a:pathLst>
              <a:path w="753" h="739" extrusionOk="0">
                <a:moveTo>
                  <a:pt x="319" y="738"/>
                </a:moveTo>
                <a:cubicBezTo>
                  <a:pt x="608" y="738"/>
                  <a:pt x="753" y="391"/>
                  <a:pt x="550" y="188"/>
                </a:cubicBezTo>
                <a:cubicBezTo>
                  <a:pt x="348" y="0"/>
                  <a:pt x="0" y="130"/>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1944488" y="4631561"/>
            <a:ext cx="16062" cy="16062"/>
          </a:xfrm>
          <a:custGeom>
            <a:avLst/>
            <a:gdLst/>
            <a:ahLst/>
            <a:cxnLst/>
            <a:rect l="l" t="t" r="r" b="b"/>
            <a:pathLst>
              <a:path w="739" h="739" extrusionOk="0">
                <a:moveTo>
                  <a:pt x="319" y="739"/>
                </a:moveTo>
                <a:cubicBezTo>
                  <a:pt x="593" y="739"/>
                  <a:pt x="738" y="406"/>
                  <a:pt x="536" y="203"/>
                </a:cubicBezTo>
                <a:cubicBezTo>
                  <a:pt x="333" y="1"/>
                  <a:pt x="0" y="146"/>
                  <a:pt x="0" y="420"/>
                </a:cubicBezTo>
                <a:cubicBezTo>
                  <a:pt x="0" y="609"/>
                  <a:pt x="130" y="739"/>
                  <a:pt x="319" y="7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6024191" y="3224176"/>
            <a:ext cx="545679" cy="876529"/>
          </a:xfrm>
          <a:custGeom>
            <a:avLst/>
            <a:gdLst/>
            <a:ahLst/>
            <a:cxnLst/>
            <a:rect l="l" t="t" r="r" b="b"/>
            <a:pathLst>
              <a:path w="25106" h="40328" extrusionOk="0">
                <a:moveTo>
                  <a:pt x="13096" y="276"/>
                </a:moveTo>
                <a:cubicBezTo>
                  <a:pt x="17017" y="3705"/>
                  <a:pt x="20114" y="8958"/>
                  <a:pt x="22067" y="13733"/>
                </a:cubicBezTo>
                <a:cubicBezTo>
                  <a:pt x="23659" y="17596"/>
                  <a:pt x="24816" y="21951"/>
                  <a:pt x="24976" y="26133"/>
                </a:cubicBezTo>
                <a:cubicBezTo>
                  <a:pt x="25106" y="29707"/>
                  <a:pt x="24498" y="33600"/>
                  <a:pt x="22154" y="36436"/>
                </a:cubicBezTo>
                <a:cubicBezTo>
                  <a:pt x="19752" y="39330"/>
                  <a:pt x="16207" y="40328"/>
                  <a:pt x="12560" y="40328"/>
                </a:cubicBezTo>
                <a:cubicBezTo>
                  <a:pt x="8914" y="40328"/>
                  <a:pt x="5369" y="39330"/>
                  <a:pt x="2967" y="36436"/>
                </a:cubicBezTo>
                <a:cubicBezTo>
                  <a:pt x="623" y="33600"/>
                  <a:pt x="1" y="29707"/>
                  <a:pt x="145" y="26133"/>
                </a:cubicBezTo>
                <a:cubicBezTo>
                  <a:pt x="305" y="21937"/>
                  <a:pt x="1462" y="17596"/>
                  <a:pt x="3039" y="13733"/>
                </a:cubicBezTo>
                <a:cubicBezTo>
                  <a:pt x="4993" y="8958"/>
                  <a:pt x="8104" y="3705"/>
                  <a:pt x="12025" y="276"/>
                </a:cubicBezTo>
                <a:cubicBezTo>
                  <a:pt x="12329" y="1"/>
                  <a:pt x="12792" y="1"/>
                  <a:pt x="13096" y="2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6084897" y="3384254"/>
            <a:ext cx="424919" cy="1002962"/>
          </a:xfrm>
          <a:custGeom>
            <a:avLst/>
            <a:gdLst/>
            <a:ahLst/>
            <a:cxnLst/>
            <a:rect l="l" t="t" r="r" b="b"/>
            <a:pathLst>
              <a:path w="19550" h="46145" extrusionOk="0">
                <a:moveTo>
                  <a:pt x="10187" y="45581"/>
                </a:moveTo>
                <a:cubicBezTo>
                  <a:pt x="10187" y="46145"/>
                  <a:pt x="9348" y="46145"/>
                  <a:pt x="9348" y="45581"/>
                </a:cubicBezTo>
                <a:lnTo>
                  <a:pt x="9348" y="28854"/>
                </a:lnTo>
                <a:lnTo>
                  <a:pt x="2070" y="21575"/>
                </a:lnTo>
                <a:cubicBezTo>
                  <a:pt x="1809" y="21315"/>
                  <a:pt x="2200" y="20910"/>
                  <a:pt x="2475" y="21170"/>
                </a:cubicBezTo>
                <a:lnTo>
                  <a:pt x="9333" y="28043"/>
                </a:lnTo>
                <a:lnTo>
                  <a:pt x="9333" y="21792"/>
                </a:lnTo>
                <a:lnTo>
                  <a:pt x="261" y="12705"/>
                </a:lnTo>
                <a:cubicBezTo>
                  <a:pt x="0" y="12445"/>
                  <a:pt x="391" y="12040"/>
                  <a:pt x="666" y="12315"/>
                </a:cubicBezTo>
                <a:lnTo>
                  <a:pt x="9333" y="20996"/>
                </a:lnTo>
                <a:lnTo>
                  <a:pt x="9333" y="14731"/>
                </a:lnTo>
                <a:lnTo>
                  <a:pt x="3082" y="8466"/>
                </a:lnTo>
                <a:cubicBezTo>
                  <a:pt x="2808" y="8205"/>
                  <a:pt x="3213" y="7800"/>
                  <a:pt x="3473" y="8075"/>
                </a:cubicBezTo>
                <a:lnTo>
                  <a:pt x="9333" y="13935"/>
                </a:lnTo>
                <a:lnTo>
                  <a:pt x="9333" y="7670"/>
                </a:lnTo>
                <a:lnTo>
                  <a:pt x="6295" y="4631"/>
                </a:lnTo>
                <a:cubicBezTo>
                  <a:pt x="6034" y="4356"/>
                  <a:pt x="6425" y="3966"/>
                  <a:pt x="6700" y="4226"/>
                </a:cubicBezTo>
                <a:lnTo>
                  <a:pt x="9348" y="6874"/>
                </a:lnTo>
                <a:lnTo>
                  <a:pt x="9348" y="565"/>
                </a:lnTo>
                <a:cubicBezTo>
                  <a:pt x="9348" y="1"/>
                  <a:pt x="10187" y="1"/>
                  <a:pt x="10187" y="565"/>
                </a:cubicBezTo>
                <a:lnTo>
                  <a:pt x="10187" y="6874"/>
                </a:lnTo>
                <a:lnTo>
                  <a:pt x="12835" y="4226"/>
                </a:lnTo>
                <a:cubicBezTo>
                  <a:pt x="13096" y="3966"/>
                  <a:pt x="13501" y="4356"/>
                  <a:pt x="13226" y="4631"/>
                </a:cubicBezTo>
                <a:lnTo>
                  <a:pt x="10187" y="7670"/>
                </a:lnTo>
                <a:lnTo>
                  <a:pt x="10187" y="13935"/>
                </a:lnTo>
                <a:lnTo>
                  <a:pt x="16047" y="8075"/>
                </a:lnTo>
                <a:cubicBezTo>
                  <a:pt x="16322" y="7800"/>
                  <a:pt x="16713" y="8205"/>
                  <a:pt x="16453" y="8466"/>
                </a:cubicBezTo>
                <a:lnTo>
                  <a:pt x="10187" y="14731"/>
                </a:lnTo>
                <a:lnTo>
                  <a:pt x="10187" y="20982"/>
                </a:lnTo>
                <a:lnTo>
                  <a:pt x="18869" y="12315"/>
                </a:lnTo>
                <a:cubicBezTo>
                  <a:pt x="19129" y="12025"/>
                  <a:pt x="19549" y="12445"/>
                  <a:pt x="19260" y="12705"/>
                </a:cubicBezTo>
                <a:lnTo>
                  <a:pt x="10187" y="21792"/>
                </a:lnTo>
                <a:lnTo>
                  <a:pt x="10187" y="28043"/>
                </a:lnTo>
                <a:lnTo>
                  <a:pt x="17060" y="21170"/>
                </a:lnTo>
                <a:cubicBezTo>
                  <a:pt x="17321" y="20910"/>
                  <a:pt x="17726" y="21315"/>
                  <a:pt x="17451" y="21575"/>
                </a:cubicBezTo>
                <a:lnTo>
                  <a:pt x="10187" y="288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7107029" y="3704106"/>
            <a:ext cx="545679" cy="876529"/>
          </a:xfrm>
          <a:custGeom>
            <a:avLst/>
            <a:gdLst/>
            <a:ahLst/>
            <a:cxnLst/>
            <a:rect l="l" t="t" r="r" b="b"/>
            <a:pathLst>
              <a:path w="25106" h="40328" extrusionOk="0">
                <a:moveTo>
                  <a:pt x="13095" y="276"/>
                </a:moveTo>
                <a:cubicBezTo>
                  <a:pt x="17002" y="3705"/>
                  <a:pt x="20113" y="8957"/>
                  <a:pt x="22067" y="13732"/>
                </a:cubicBezTo>
                <a:cubicBezTo>
                  <a:pt x="23644" y="17596"/>
                  <a:pt x="24816" y="21937"/>
                  <a:pt x="24961" y="26133"/>
                </a:cubicBezTo>
                <a:cubicBezTo>
                  <a:pt x="25105" y="29707"/>
                  <a:pt x="24498" y="33585"/>
                  <a:pt x="22139" y="36421"/>
                </a:cubicBezTo>
                <a:cubicBezTo>
                  <a:pt x="19737" y="39329"/>
                  <a:pt x="16206" y="40328"/>
                  <a:pt x="12546" y="40328"/>
                </a:cubicBezTo>
                <a:cubicBezTo>
                  <a:pt x="8899" y="40328"/>
                  <a:pt x="5354" y="39329"/>
                  <a:pt x="2967" y="36421"/>
                </a:cubicBezTo>
                <a:cubicBezTo>
                  <a:pt x="608" y="33585"/>
                  <a:pt x="0" y="29707"/>
                  <a:pt x="131" y="26133"/>
                </a:cubicBezTo>
                <a:cubicBezTo>
                  <a:pt x="290" y="21937"/>
                  <a:pt x="1447" y="17596"/>
                  <a:pt x="3039" y="13732"/>
                </a:cubicBezTo>
                <a:cubicBezTo>
                  <a:pt x="4992" y="8957"/>
                  <a:pt x="8103" y="3705"/>
                  <a:pt x="12010" y="276"/>
                </a:cubicBezTo>
                <a:cubicBezTo>
                  <a:pt x="12314" y="1"/>
                  <a:pt x="12777" y="1"/>
                  <a:pt x="13095"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7167713" y="3863880"/>
            <a:ext cx="424289" cy="938474"/>
          </a:xfrm>
          <a:custGeom>
            <a:avLst/>
            <a:gdLst/>
            <a:ahLst/>
            <a:cxnLst/>
            <a:rect l="l" t="t" r="r" b="b"/>
            <a:pathLst>
              <a:path w="19521" h="43178" extrusionOk="0">
                <a:moveTo>
                  <a:pt x="10188" y="42614"/>
                </a:moveTo>
                <a:cubicBezTo>
                  <a:pt x="10188" y="43178"/>
                  <a:pt x="9320" y="43178"/>
                  <a:pt x="9334" y="42614"/>
                </a:cubicBezTo>
                <a:lnTo>
                  <a:pt x="9334" y="28853"/>
                </a:lnTo>
                <a:lnTo>
                  <a:pt x="2070" y="21589"/>
                </a:lnTo>
                <a:cubicBezTo>
                  <a:pt x="1810" y="21314"/>
                  <a:pt x="2200" y="20938"/>
                  <a:pt x="2461" y="21184"/>
                </a:cubicBezTo>
                <a:lnTo>
                  <a:pt x="9334" y="28057"/>
                </a:lnTo>
                <a:lnTo>
                  <a:pt x="9334" y="21806"/>
                </a:lnTo>
                <a:lnTo>
                  <a:pt x="261" y="12719"/>
                </a:lnTo>
                <a:cubicBezTo>
                  <a:pt x="1" y="12459"/>
                  <a:pt x="392" y="12068"/>
                  <a:pt x="652" y="12314"/>
                </a:cubicBezTo>
                <a:lnTo>
                  <a:pt x="9334" y="20996"/>
                </a:lnTo>
                <a:lnTo>
                  <a:pt x="9334" y="14745"/>
                </a:lnTo>
                <a:lnTo>
                  <a:pt x="3069" y="8479"/>
                </a:lnTo>
                <a:cubicBezTo>
                  <a:pt x="2808" y="8219"/>
                  <a:pt x="3213" y="7814"/>
                  <a:pt x="3474" y="8074"/>
                </a:cubicBezTo>
                <a:lnTo>
                  <a:pt x="9334" y="13935"/>
                </a:lnTo>
                <a:lnTo>
                  <a:pt x="9334" y="7684"/>
                </a:lnTo>
                <a:lnTo>
                  <a:pt x="6295" y="4645"/>
                </a:lnTo>
                <a:cubicBezTo>
                  <a:pt x="6020" y="4370"/>
                  <a:pt x="6426" y="3979"/>
                  <a:pt x="6686" y="4240"/>
                </a:cubicBezTo>
                <a:lnTo>
                  <a:pt x="9334" y="6888"/>
                </a:lnTo>
                <a:lnTo>
                  <a:pt x="9334" y="579"/>
                </a:lnTo>
                <a:cubicBezTo>
                  <a:pt x="9320" y="0"/>
                  <a:pt x="10188" y="0"/>
                  <a:pt x="10188" y="579"/>
                </a:cubicBezTo>
                <a:lnTo>
                  <a:pt x="10188" y="6888"/>
                </a:lnTo>
                <a:lnTo>
                  <a:pt x="12821" y="4240"/>
                </a:lnTo>
                <a:cubicBezTo>
                  <a:pt x="13096" y="3979"/>
                  <a:pt x="13487" y="4370"/>
                  <a:pt x="13226" y="4645"/>
                </a:cubicBezTo>
                <a:lnTo>
                  <a:pt x="10188" y="7684"/>
                </a:lnTo>
                <a:lnTo>
                  <a:pt x="10188" y="13949"/>
                </a:lnTo>
                <a:lnTo>
                  <a:pt x="16048" y="8089"/>
                </a:lnTo>
                <a:cubicBezTo>
                  <a:pt x="16308" y="7814"/>
                  <a:pt x="16714" y="8219"/>
                  <a:pt x="16439" y="8479"/>
                </a:cubicBezTo>
                <a:lnTo>
                  <a:pt x="10188" y="14745"/>
                </a:lnTo>
                <a:lnTo>
                  <a:pt x="10188" y="20996"/>
                </a:lnTo>
                <a:lnTo>
                  <a:pt x="18855" y="12328"/>
                </a:lnTo>
                <a:cubicBezTo>
                  <a:pt x="19130" y="12054"/>
                  <a:pt x="19521" y="12459"/>
                  <a:pt x="19260" y="12719"/>
                </a:cubicBezTo>
                <a:lnTo>
                  <a:pt x="10188" y="21806"/>
                </a:lnTo>
                <a:lnTo>
                  <a:pt x="10188" y="28057"/>
                </a:lnTo>
                <a:lnTo>
                  <a:pt x="17046" y="21184"/>
                </a:lnTo>
                <a:cubicBezTo>
                  <a:pt x="17321" y="20923"/>
                  <a:pt x="17712" y="21329"/>
                  <a:pt x="17452" y="21589"/>
                </a:cubicBezTo>
                <a:lnTo>
                  <a:pt x="10173" y="288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2"/>
          <p:cNvSpPr/>
          <p:nvPr/>
        </p:nvSpPr>
        <p:spPr>
          <a:xfrm>
            <a:off x="3895965" y="4210445"/>
            <a:ext cx="3194415" cy="677784"/>
          </a:xfrm>
          <a:custGeom>
            <a:avLst/>
            <a:gdLst/>
            <a:ahLst/>
            <a:cxnLst/>
            <a:rect l="l" t="t" r="r" b="b"/>
            <a:pathLst>
              <a:path w="146971" h="31184" extrusionOk="0">
                <a:moveTo>
                  <a:pt x="146970" y="25627"/>
                </a:moveTo>
                <a:lnTo>
                  <a:pt x="146970" y="25627"/>
                </a:lnTo>
                <a:cubicBezTo>
                  <a:pt x="146970" y="11533"/>
                  <a:pt x="135438" y="1"/>
                  <a:pt x="121359" y="1"/>
                </a:cubicBezTo>
                <a:lnTo>
                  <a:pt x="36537" y="1"/>
                </a:lnTo>
                <a:cubicBezTo>
                  <a:pt x="31516" y="15"/>
                  <a:pt x="27435" y="4096"/>
                  <a:pt x="27421" y="9117"/>
                </a:cubicBezTo>
                <a:cubicBezTo>
                  <a:pt x="27406" y="14152"/>
                  <a:pt x="23340" y="18218"/>
                  <a:pt x="18305" y="18233"/>
                </a:cubicBezTo>
                <a:lnTo>
                  <a:pt x="7380" y="18233"/>
                </a:lnTo>
                <a:cubicBezTo>
                  <a:pt x="3314" y="18247"/>
                  <a:pt x="15" y="21546"/>
                  <a:pt x="0" y="25627"/>
                </a:cubicBezTo>
                <a:lnTo>
                  <a:pt x="130865" y="3118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2"/>
          <p:cNvSpPr/>
          <p:nvPr/>
        </p:nvSpPr>
        <p:spPr>
          <a:xfrm>
            <a:off x="4257986" y="4354849"/>
            <a:ext cx="1722847" cy="503209"/>
          </a:xfrm>
          <a:custGeom>
            <a:avLst/>
            <a:gdLst/>
            <a:ahLst/>
            <a:cxnLst/>
            <a:rect l="l" t="t" r="r" b="b"/>
            <a:pathLst>
              <a:path w="79266" h="23152" extrusionOk="0">
                <a:moveTo>
                  <a:pt x="79266" y="19028"/>
                </a:moveTo>
                <a:lnTo>
                  <a:pt x="79266" y="19028"/>
                </a:lnTo>
                <a:cubicBezTo>
                  <a:pt x="79266" y="8566"/>
                  <a:pt x="70700" y="0"/>
                  <a:pt x="60238" y="0"/>
                </a:cubicBezTo>
                <a:lnTo>
                  <a:pt x="27146" y="0"/>
                </a:lnTo>
                <a:cubicBezTo>
                  <a:pt x="23412" y="15"/>
                  <a:pt x="20388" y="3039"/>
                  <a:pt x="20374" y="6772"/>
                </a:cubicBezTo>
                <a:cubicBezTo>
                  <a:pt x="20359" y="10505"/>
                  <a:pt x="17335" y="13529"/>
                  <a:pt x="13602" y="13544"/>
                </a:cubicBezTo>
                <a:lnTo>
                  <a:pt x="5484" y="13544"/>
                </a:lnTo>
                <a:cubicBezTo>
                  <a:pt x="2460" y="13544"/>
                  <a:pt x="15" y="16004"/>
                  <a:pt x="0" y="19028"/>
                </a:cubicBezTo>
                <a:lnTo>
                  <a:pt x="67299" y="2315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32"/>
          <p:cNvSpPr/>
          <p:nvPr/>
        </p:nvSpPr>
        <p:spPr>
          <a:xfrm>
            <a:off x="4534083" y="4595394"/>
            <a:ext cx="373972" cy="253821"/>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2"/>
          <p:cNvSpPr/>
          <p:nvPr/>
        </p:nvSpPr>
        <p:spPr>
          <a:xfrm>
            <a:off x="4628131" y="4645406"/>
            <a:ext cx="269862" cy="159470"/>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2"/>
          <p:cNvSpPr/>
          <p:nvPr/>
        </p:nvSpPr>
        <p:spPr>
          <a:xfrm>
            <a:off x="4572141" y="4338138"/>
            <a:ext cx="364213" cy="557307"/>
          </a:xfrm>
          <a:custGeom>
            <a:avLst/>
            <a:gdLst/>
            <a:ahLst/>
            <a:cxnLst/>
            <a:rect l="l" t="t" r="r" b="b"/>
            <a:pathLst>
              <a:path w="16757" h="25641" extrusionOk="0">
                <a:moveTo>
                  <a:pt x="16467" y="18218"/>
                </a:moveTo>
                <a:cubicBezTo>
                  <a:pt x="16380" y="13776"/>
                  <a:pt x="14123" y="6628"/>
                  <a:pt x="10346" y="3632"/>
                </a:cubicBezTo>
                <a:cubicBezTo>
                  <a:pt x="5760" y="1"/>
                  <a:pt x="1" y="2996"/>
                  <a:pt x="4949" y="8856"/>
                </a:cubicBezTo>
                <a:cubicBezTo>
                  <a:pt x="7583" y="11982"/>
                  <a:pt x="12951" y="16655"/>
                  <a:pt x="14123" y="21155"/>
                </a:cubicBezTo>
                <a:cubicBezTo>
                  <a:pt x="15295" y="25641"/>
                  <a:pt x="16757" y="23789"/>
                  <a:pt x="16467" y="18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2"/>
          <p:cNvSpPr/>
          <p:nvPr/>
        </p:nvSpPr>
        <p:spPr>
          <a:xfrm>
            <a:off x="4706746" y="4428404"/>
            <a:ext cx="212634" cy="428375"/>
          </a:xfrm>
          <a:custGeom>
            <a:avLst/>
            <a:gdLst/>
            <a:ahLst/>
            <a:cxnLst/>
            <a:rect l="l" t="t" r="r" b="b"/>
            <a:pathLst>
              <a:path w="9783" h="19709" extrusionOk="0">
                <a:moveTo>
                  <a:pt x="189" y="463"/>
                </a:moveTo>
                <a:cubicBezTo>
                  <a:pt x="1" y="290"/>
                  <a:pt x="232" y="0"/>
                  <a:pt x="435" y="160"/>
                </a:cubicBezTo>
                <a:cubicBezTo>
                  <a:pt x="2808" y="2055"/>
                  <a:pt x="4906" y="5311"/>
                  <a:pt x="6512" y="8668"/>
                </a:cubicBezTo>
                <a:cubicBezTo>
                  <a:pt x="8581" y="13038"/>
                  <a:pt x="9782" y="17567"/>
                  <a:pt x="9594" y="19448"/>
                </a:cubicBezTo>
                <a:cubicBezTo>
                  <a:pt x="9565" y="19708"/>
                  <a:pt x="9174" y="19665"/>
                  <a:pt x="9203" y="19419"/>
                </a:cubicBezTo>
                <a:cubicBezTo>
                  <a:pt x="9392" y="17581"/>
                  <a:pt x="8191" y="13139"/>
                  <a:pt x="6150" y="8841"/>
                </a:cubicBezTo>
                <a:cubicBezTo>
                  <a:pt x="4588" y="5528"/>
                  <a:pt x="2504" y="2316"/>
                  <a:pt x="189" y="4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2"/>
          <p:cNvSpPr/>
          <p:nvPr/>
        </p:nvSpPr>
        <p:spPr>
          <a:xfrm>
            <a:off x="6485340" y="2934209"/>
            <a:ext cx="818040" cy="1313685"/>
          </a:xfrm>
          <a:custGeom>
            <a:avLst/>
            <a:gdLst/>
            <a:ahLst/>
            <a:cxnLst/>
            <a:rect l="l" t="t" r="r" b="b"/>
            <a:pathLst>
              <a:path w="37637" h="60441" extrusionOk="0">
                <a:moveTo>
                  <a:pt x="19622" y="406"/>
                </a:moveTo>
                <a:cubicBezTo>
                  <a:pt x="25497" y="5557"/>
                  <a:pt x="30156" y="13414"/>
                  <a:pt x="33079" y="20591"/>
                </a:cubicBezTo>
                <a:cubicBezTo>
                  <a:pt x="35452" y="26379"/>
                  <a:pt x="37188" y="32890"/>
                  <a:pt x="37434" y="39170"/>
                </a:cubicBezTo>
                <a:cubicBezTo>
                  <a:pt x="37637" y="44524"/>
                  <a:pt x="36711" y="50355"/>
                  <a:pt x="33195" y="54595"/>
                </a:cubicBezTo>
                <a:cubicBezTo>
                  <a:pt x="29592" y="58950"/>
                  <a:pt x="24281" y="60441"/>
                  <a:pt x="18812" y="60441"/>
                </a:cubicBezTo>
                <a:cubicBezTo>
                  <a:pt x="13356" y="60441"/>
                  <a:pt x="8046" y="58950"/>
                  <a:pt x="4443" y="54595"/>
                </a:cubicBezTo>
                <a:cubicBezTo>
                  <a:pt x="912" y="50355"/>
                  <a:pt x="1" y="44524"/>
                  <a:pt x="203" y="39170"/>
                </a:cubicBezTo>
                <a:cubicBezTo>
                  <a:pt x="435" y="32890"/>
                  <a:pt x="2186" y="26379"/>
                  <a:pt x="4559" y="20591"/>
                </a:cubicBezTo>
                <a:cubicBezTo>
                  <a:pt x="7482" y="13414"/>
                  <a:pt x="12141" y="5557"/>
                  <a:pt x="18001" y="406"/>
                </a:cubicBezTo>
                <a:cubicBezTo>
                  <a:pt x="18464" y="1"/>
                  <a:pt x="19159" y="1"/>
                  <a:pt x="19622" y="40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2"/>
          <p:cNvSpPr/>
          <p:nvPr/>
        </p:nvSpPr>
        <p:spPr>
          <a:xfrm>
            <a:off x="6537243" y="3070075"/>
            <a:ext cx="714256" cy="1146999"/>
          </a:xfrm>
          <a:custGeom>
            <a:avLst/>
            <a:gdLst/>
            <a:ahLst/>
            <a:cxnLst/>
            <a:rect l="l" t="t" r="r" b="b"/>
            <a:pathLst>
              <a:path w="32862" h="52772" extrusionOk="0">
                <a:moveTo>
                  <a:pt x="17133" y="348"/>
                </a:moveTo>
                <a:cubicBezTo>
                  <a:pt x="22255" y="4848"/>
                  <a:pt x="26321" y="11707"/>
                  <a:pt x="28882" y="17972"/>
                </a:cubicBezTo>
                <a:cubicBezTo>
                  <a:pt x="30951" y="23036"/>
                  <a:pt x="32471" y="28709"/>
                  <a:pt x="32688" y="34193"/>
                </a:cubicBezTo>
                <a:cubicBezTo>
                  <a:pt x="32861" y="38881"/>
                  <a:pt x="32051" y="43960"/>
                  <a:pt x="28983" y="47664"/>
                </a:cubicBezTo>
                <a:cubicBezTo>
                  <a:pt x="25843" y="51469"/>
                  <a:pt x="21199" y="52772"/>
                  <a:pt x="16424" y="52772"/>
                </a:cubicBezTo>
                <a:cubicBezTo>
                  <a:pt x="11648" y="52772"/>
                  <a:pt x="7018" y="51469"/>
                  <a:pt x="3878" y="47664"/>
                </a:cubicBezTo>
                <a:cubicBezTo>
                  <a:pt x="796" y="43960"/>
                  <a:pt x="0" y="38881"/>
                  <a:pt x="174" y="34193"/>
                </a:cubicBezTo>
                <a:cubicBezTo>
                  <a:pt x="376" y="28709"/>
                  <a:pt x="1910" y="23022"/>
                  <a:pt x="3979" y="17972"/>
                </a:cubicBezTo>
                <a:cubicBezTo>
                  <a:pt x="6541" y="11707"/>
                  <a:pt x="10607" y="4848"/>
                  <a:pt x="15729" y="348"/>
                </a:cubicBezTo>
                <a:cubicBezTo>
                  <a:pt x="16120" y="1"/>
                  <a:pt x="16727" y="1"/>
                  <a:pt x="17133" y="34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2"/>
          <p:cNvSpPr/>
          <p:nvPr/>
        </p:nvSpPr>
        <p:spPr>
          <a:xfrm>
            <a:off x="6585331" y="3141952"/>
            <a:ext cx="636879" cy="1370609"/>
          </a:xfrm>
          <a:custGeom>
            <a:avLst/>
            <a:gdLst/>
            <a:ahLst/>
            <a:cxnLst/>
            <a:rect l="l" t="t" r="r" b="b"/>
            <a:pathLst>
              <a:path w="29302" h="63060" extrusionOk="0">
                <a:moveTo>
                  <a:pt x="15280" y="62206"/>
                </a:moveTo>
                <a:cubicBezTo>
                  <a:pt x="15280" y="63060"/>
                  <a:pt x="14007" y="63060"/>
                  <a:pt x="14007" y="62206"/>
                </a:cubicBezTo>
                <a:lnTo>
                  <a:pt x="14007" y="43251"/>
                </a:lnTo>
                <a:lnTo>
                  <a:pt x="3111" y="32355"/>
                </a:lnTo>
                <a:cubicBezTo>
                  <a:pt x="2720" y="31950"/>
                  <a:pt x="3314" y="31357"/>
                  <a:pt x="3719" y="31747"/>
                </a:cubicBezTo>
                <a:lnTo>
                  <a:pt x="14007" y="42050"/>
                </a:lnTo>
                <a:lnTo>
                  <a:pt x="14007" y="32673"/>
                </a:lnTo>
                <a:lnTo>
                  <a:pt x="405" y="19057"/>
                </a:lnTo>
                <a:cubicBezTo>
                  <a:pt x="0" y="18667"/>
                  <a:pt x="608" y="18059"/>
                  <a:pt x="998" y="18464"/>
                </a:cubicBezTo>
                <a:lnTo>
                  <a:pt x="14007" y="31472"/>
                </a:lnTo>
                <a:lnTo>
                  <a:pt x="14007" y="22096"/>
                </a:lnTo>
                <a:lnTo>
                  <a:pt x="4630" y="12705"/>
                </a:lnTo>
                <a:cubicBezTo>
                  <a:pt x="4225" y="12300"/>
                  <a:pt x="4833" y="11707"/>
                  <a:pt x="5224" y="12097"/>
                </a:cubicBezTo>
                <a:lnTo>
                  <a:pt x="14007" y="20895"/>
                </a:lnTo>
                <a:lnTo>
                  <a:pt x="14007" y="11504"/>
                </a:lnTo>
                <a:lnTo>
                  <a:pt x="9449" y="6946"/>
                </a:lnTo>
                <a:cubicBezTo>
                  <a:pt x="9058" y="6541"/>
                  <a:pt x="9651" y="5962"/>
                  <a:pt x="10057" y="6353"/>
                </a:cubicBezTo>
                <a:lnTo>
                  <a:pt x="14007" y="10303"/>
                </a:lnTo>
                <a:lnTo>
                  <a:pt x="14007" y="854"/>
                </a:lnTo>
                <a:cubicBezTo>
                  <a:pt x="14007" y="1"/>
                  <a:pt x="15280" y="1"/>
                  <a:pt x="15280" y="854"/>
                </a:cubicBezTo>
                <a:lnTo>
                  <a:pt x="15280" y="10303"/>
                </a:lnTo>
                <a:lnTo>
                  <a:pt x="19245" y="6353"/>
                </a:lnTo>
                <a:cubicBezTo>
                  <a:pt x="19650" y="5962"/>
                  <a:pt x="20229" y="6541"/>
                  <a:pt x="19853" y="6946"/>
                </a:cubicBezTo>
                <a:lnTo>
                  <a:pt x="15280" y="11504"/>
                </a:lnTo>
                <a:lnTo>
                  <a:pt x="15280" y="20895"/>
                </a:lnTo>
                <a:lnTo>
                  <a:pt x="24063" y="12097"/>
                </a:lnTo>
                <a:cubicBezTo>
                  <a:pt x="24469" y="11707"/>
                  <a:pt x="25076" y="12300"/>
                  <a:pt x="24671" y="12705"/>
                </a:cubicBezTo>
                <a:lnTo>
                  <a:pt x="15280" y="22096"/>
                </a:lnTo>
                <a:lnTo>
                  <a:pt x="15280" y="31472"/>
                </a:lnTo>
                <a:lnTo>
                  <a:pt x="28289" y="18464"/>
                </a:lnTo>
                <a:cubicBezTo>
                  <a:pt x="28694" y="18059"/>
                  <a:pt x="29301" y="18667"/>
                  <a:pt x="28896" y="19057"/>
                </a:cubicBezTo>
                <a:lnTo>
                  <a:pt x="15280" y="32673"/>
                </a:lnTo>
                <a:lnTo>
                  <a:pt x="15280" y="42050"/>
                </a:lnTo>
                <a:lnTo>
                  <a:pt x="25583" y="31747"/>
                </a:lnTo>
                <a:cubicBezTo>
                  <a:pt x="25988" y="31371"/>
                  <a:pt x="26567" y="31950"/>
                  <a:pt x="26190" y="32355"/>
                </a:cubicBezTo>
                <a:lnTo>
                  <a:pt x="15280" y="432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2"/>
          <p:cNvSpPr/>
          <p:nvPr/>
        </p:nvSpPr>
        <p:spPr>
          <a:xfrm>
            <a:off x="1545611" y="3846579"/>
            <a:ext cx="524596" cy="842557"/>
          </a:xfrm>
          <a:custGeom>
            <a:avLst/>
            <a:gdLst/>
            <a:ahLst/>
            <a:cxnLst/>
            <a:rect l="l" t="t" r="r" b="b"/>
            <a:pathLst>
              <a:path w="24136" h="38765" extrusionOk="0">
                <a:moveTo>
                  <a:pt x="12589" y="261"/>
                </a:moveTo>
                <a:cubicBezTo>
                  <a:pt x="16351" y="3560"/>
                  <a:pt x="19332" y="8610"/>
                  <a:pt x="21213" y="13197"/>
                </a:cubicBezTo>
                <a:cubicBezTo>
                  <a:pt x="22732" y="16916"/>
                  <a:pt x="23861" y="21097"/>
                  <a:pt x="24006" y="25120"/>
                </a:cubicBezTo>
                <a:cubicBezTo>
                  <a:pt x="24136" y="28564"/>
                  <a:pt x="23557" y="32297"/>
                  <a:pt x="21285" y="35017"/>
                </a:cubicBezTo>
                <a:cubicBezTo>
                  <a:pt x="18985" y="37810"/>
                  <a:pt x="15584" y="38765"/>
                  <a:pt x="12068" y="38765"/>
                </a:cubicBezTo>
                <a:cubicBezTo>
                  <a:pt x="8566" y="38765"/>
                  <a:pt x="5151" y="37810"/>
                  <a:pt x="2851" y="35017"/>
                </a:cubicBezTo>
                <a:cubicBezTo>
                  <a:pt x="593" y="32297"/>
                  <a:pt x="0" y="28564"/>
                  <a:pt x="130" y="25120"/>
                </a:cubicBezTo>
                <a:cubicBezTo>
                  <a:pt x="290" y="21097"/>
                  <a:pt x="1404" y="16916"/>
                  <a:pt x="2923" y="13197"/>
                </a:cubicBezTo>
                <a:cubicBezTo>
                  <a:pt x="4804" y="8610"/>
                  <a:pt x="7785" y="3560"/>
                  <a:pt x="11547" y="261"/>
                </a:cubicBezTo>
                <a:cubicBezTo>
                  <a:pt x="11851" y="0"/>
                  <a:pt x="12299" y="0"/>
                  <a:pt x="12589" y="2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2"/>
          <p:cNvSpPr/>
          <p:nvPr/>
        </p:nvSpPr>
        <p:spPr>
          <a:xfrm>
            <a:off x="1603795" y="4000050"/>
            <a:ext cx="408227" cy="839101"/>
          </a:xfrm>
          <a:custGeom>
            <a:avLst/>
            <a:gdLst/>
            <a:ahLst/>
            <a:cxnLst/>
            <a:rect l="l" t="t" r="r" b="b"/>
            <a:pathLst>
              <a:path w="18782" h="38606" extrusionOk="0">
                <a:moveTo>
                  <a:pt x="9796" y="38056"/>
                </a:moveTo>
                <a:cubicBezTo>
                  <a:pt x="9811" y="38606"/>
                  <a:pt x="8971" y="38606"/>
                  <a:pt x="8986" y="38056"/>
                </a:cubicBezTo>
                <a:lnTo>
                  <a:pt x="8986" y="27754"/>
                </a:lnTo>
                <a:lnTo>
                  <a:pt x="1997" y="20765"/>
                </a:lnTo>
                <a:cubicBezTo>
                  <a:pt x="1736" y="20504"/>
                  <a:pt x="2127" y="20128"/>
                  <a:pt x="2373" y="20374"/>
                </a:cubicBezTo>
                <a:lnTo>
                  <a:pt x="8986" y="26987"/>
                </a:lnTo>
                <a:lnTo>
                  <a:pt x="8986" y="20967"/>
                </a:lnTo>
                <a:lnTo>
                  <a:pt x="261" y="12242"/>
                </a:lnTo>
                <a:cubicBezTo>
                  <a:pt x="0" y="11982"/>
                  <a:pt x="391" y="11591"/>
                  <a:pt x="637" y="11851"/>
                </a:cubicBezTo>
                <a:lnTo>
                  <a:pt x="8986" y="20200"/>
                </a:lnTo>
                <a:lnTo>
                  <a:pt x="8986" y="14181"/>
                </a:lnTo>
                <a:lnTo>
                  <a:pt x="2966" y="8162"/>
                </a:lnTo>
                <a:cubicBezTo>
                  <a:pt x="2706" y="7901"/>
                  <a:pt x="3097" y="7525"/>
                  <a:pt x="3357" y="7771"/>
                </a:cubicBezTo>
                <a:lnTo>
                  <a:pt x="8986" y="13414"/>
                </a:lnTo>
                <a:lnTo>
                  <a:pt x="8986" y="7395"/>
                </a:lnTo>
                <a:lnTo>
                  <a:pt x="6063" y="4472"/>
                </a:lnTo>
                <a:cubicBezTo>
                  <a:pt x="5802" y="4211"/>
                  <a:pt x="6193" y="3821"/>
                  <a:pt x="6439" y="4081"/>
                </a:cubicBezTo>
                <a:lnTo>
                  <a:pt x="8986" y="6628"/>
                </a:lnTo>
                <a:lnTo>
                  <a:pt x="8986" y="550"/>
                </a:lnTo>
                <a:cubicBezTo>
                  <a:pt x="8971" y="1"/>
                  <a:pt x="9811" y="1"/>
                  <a:pt x="9796" y="550"/>
                </a:cubicBezTo>
                <a:lnTo>
                  <a:pt x="9796" y="6628"/>
                </a:lnTo>
                <a:lnTo>
                  <a:pt x="12343" y="4081"/>
                </a:lnTo>
                <a:cubicBezTo>
                  <a:pt x="12603" y="3821"/>
                  <a:pt x="12979" y="4211"/>
                  <a:pt x="12734" y="4472"/>
                </a:cubicBezTo>
                <a:lnTo>
                  <a:pt x="9796" y="7395"/>
                </a:lnTo>
                <a:lnTo>
                  <a:pt x="9796" y="13414"/>
                </a:lnTo>
                <a:lnTo>
                  <a:pt x="15439" y="7771"/>
                </a:lnTo>
                <a:cubicBezTo>
                  <a:pt x="15685" y="7525"/>
                  <a:pt x="16076" y="7901"/>
                  <a:pt x="15816" y="8162"/>
                </a:cubicBezTo>
                <a:lnTo>
                  <a:pt x="9796" y="14181"/>
                </a:lnTo>
                <a:lnTo>
                  <a:pt x="9796" y="20200"/>
                </a:lnTo>
                <a:lnTo>
                  <a:pt x="18145" y="11851"/>
                </a:lnTo>
                <a:cubicBezTo>
                  <a:pt x="18406" y="11591"/>
                  <a:pt x="18782" y="11982"/>
                  <a:pt x="18536" y="12242"/>
                </a:cubicBezTo>
                <a:lnTo>
                  <a:pt x="9796" y="20967"/>
                </a:lnTo>
                <a:lnTo>
                  <a:pt x="9796" y="26987"/>
                </a:lnTo>
                <a:lnTo>
                  <a:pt x="16409" y="20374"/>
                </a:lnTo>
                <a:cubicBezTo>
                  <a:pt x="16669" y="20128"/>
                  <a:pt x="17046" y="20504"/>
                  <a:pt x="16800" y="20765"/>
                </a:cubicBezTo>
                <a:lnTo>
                  <a:pt x="9796"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2555242" y="3844058"/>
            <a:ext cx="524618" cy="842579"/>
          </a:xfrm>
          <a:custGeom>
            <a:avLst/>
            <a:gdLst/>
            <a:ahLst/>
            <a:cxnLst/>
            <a:rect l="l" t="t" r="r" b="b"/>
            <a:pathLst>
              <a:path w="24137" h="38766" extrusionOk="0">
                <a:moveTo>
                  <a:pt x="12589" y="261"/>
                </a:moveTo>
                <a:cubicBezTo>
                  <a:pt x="16351" y="3575"/>
                  <a:pt x="19347" y="8610"/>
                  <a:pt x="21228" y="13212"/>
                </a:cubicBezTo>
                <a:cubicBezTo>
                  <a:pt x="22747" y="16930"/>
                  <a:pt x="23861" y="21098"/>
                  <a:pt x="24006" y="25135"/>
                </a:cubicBezTo>
                <a:cubicBezTo>
                  <a:pt x="24136" y="28564"/>
                  <a:pt x="23557" y="32297"/>
                  <a:pt x="21300" y="35032"/>
                </a:cubicBezTo>
                <a:cubicBezTo>
                  <a:pt x="18985" y="37810"/>
                  <a:pt x="15585" y="38765"/>
                  <a:pt x="12068" y="38765"/>
                </a:cubicBezTo>
                <a:cubicBezTo>
                  <a:pt x="8567" y="38765"/>
                  <a:pt x="5166" y="37810"/>
                  <a:pt x="2851" y="35032"/>
                </a:cubicBezTo>
                <a:cubicBezTo>
                  <a:pt x="594" y="32297"/>
                  <a:pt x="1" y="28564"/>
                  <a:pt x="131" y="25135"/>
                </a:cubicBezTo>
                <a:cubicBezTo>
                  <a:pt x="290" y="21098"/>
                  <a:pt x="1404" y="16930"/>
                  <a:pt x="2923" y="13212"/>
                </a:cubicBezTo>
                <a:cubicBezTo>
                  <a:pt x="4805" y="8610"/>
                  <a:pt x="7800" y="3575"/>
                  <a:pt x="11562" y="261"/>
                </a:cubicBezTo>
                <a:cubicBezTo>
                  <a:pt x="11851" y="1"/>
                  <a:pt x="12300" y="1"/>
                  <a:pt x="12589" y="2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2613427" y="3997529"/>
            <a:ext cx="408553" cy="965230"/>
          </a:xfrm>
          <a:custGeom>
            <a:avLst/>
            <a:gdLst/>
            <a:ahLst/>
            <a:cxnLst/>
            <a:rect l="l" t="t" r="r" b="b"/>
            <a:pathLst>
              <a:path w="18797" h="44409" extrusionOk="0">
                <a:moveTo>
                  <a:pt x="9811" y="43844"/>
                </a:moveTo>
                <a:cubicBezTo>
                  <a:pt x="9811" y="44408"/>
                  <a:pt x="8972" y="44408"/>
                  <a:pt x="8986" y="43844"/>
                </a:cubicBezTo>
                <a:lnTo>
                  <a:pt x="8986" y="27754"/>
                </a:lnTo>
                <a:lnTo>
                  <a:pt x="1997" y="20765"/>
                </a:lnTo>
                <a:cubicBezTo>
                  <a:pt x="1737" y="20504"/>
                  <a:pt x="2128" y="20128"/>
                  <a:pt x="2388" y="20389"/>
                </a:cubicBezTo>
                <a:lnTo>
                  <a:pt x="8986" y="26987"/>
                </a:lnTo>
                <a:lnTo>
                  <a:pt x="8986" y="20968"/>
                </a:lnTo>
                <a:lnTo>
                  <a:pt x="261" y="12242"/>
                </a:lnTo>
                <a:cubicBezTo>
                  <a:pt x="0" y="11982"/>
                  <a:pt x="391" y="11606"/>
                  <a:pt x="652" y="11852"/>
                </a:cubicBezTo>
                <a:lnTo>
                  <a:pt x="8986" y="20201"/>
                </a:lnTo>
                <a:lnTo>
                  <a:pt x="8986" y="14181"/>
                </a:lnTo>
                <a:lnTo>
                  <a:pt x="2967" y="8162"/>
                </a:lnTo>
                <a:cubicBezTo>
                  <a:pt x="2706" y="7901"/>
                  <a:pt x="3097" y="7525"/>
                  <a:pt x="3357" y="7786"/>
                </a:cubicBezTo>
                <a:lnTo>
                  <a:pt x="8986" y="13414"/>
                </a:lnTo>
                <a:lnTo>
                  <a:pt x="8986" y="7395"/>
                </a:lnTo>
                <a:lnTo>
                  <a:pt x="6063" y="4472"/>
                </a:lnTo>
                <a:cubicBezTo>
                  <a:pt x="5803" y="4212"/>
                  <a:pt x="6194" y="3835"/>
                  <a:pt x="6454" y="4081"/>
                </a:cubicBezTo>
                <a:lnTo>
                  <a:pt x="8986" y="6628"/>
                </a:lnTo>
                <a:lnTo>
                  <a:pt x="8986" y="565"/>
                </a:lnTo>
                <a:cubicBezTo>
                  <a:pt x="8972" y="1"/>
                  <a:pt x="9811" y="1"/>
                  <a:pt x="9811" y="565"/>
                </a:cubicBezTo>
                <a:lnTo>
                  <a:pt x="9811" y="6628"/>
                </a:lnTo>
                <a:lnTo>
                  <a:pt x="12343" y="4081"/>
                </a:lnTo>
                <a:cubicBezTo>
                  <a:pt x="12604" y="3835"/>
                  <a:pt x="12994" y="4212"/>
                  <a:pt x="12734" y="4472"/>
                </a:cubicBezTo>
                <a:lnTo>
                  <a:pt x="9811" y="7395"/>
                </a:lnTo>
                <a:lnTo>
                  <a:pt x="9811" y="13414"/>
                </a:lnTo>
                <a:lnTo>
                  <a:pt x="15440" y="7786"/>
                </a:lnTo>
                <a:cubicBezTo>
                  <a:pt x="15700" y="7525"/>
                  <a:pt x="16076" y="7901"/>
                  <a:pt x="15830" y="8162"/>
                </a:cubicBezTo>
                <a:lnTo>
                  <a:pt x="9811" y="14181"/>
                </a:lnTo>
                <a:lnTo>
                  <a:pt x="9811" y="20201"/>
                </a:lnTo>
                <a:lnTo>
                  <a:pt x="18146" y="11852"/>
                </a:lnTo>
                <a:cubicBezTo>
                  <a:pt x="18406" y="11606"/>
                  <a:pt x="18797" y="11982"/>
                  <a:pt x="18536" y="12242"/>
                </a:cubicBezTo>
                <a:lnTo>
                  <a:pt x="9811" y="20968"/>
                </a:lnTo>
                <a:lnTo>
                  <a:pt x="9811" y="26987"/>
                </a:lnTo>
                <a:lnTo>
                  <a:pt x="16409" y="20389"/>
                </a:lnTo>
                <a:cubicBezTo>
                  <a:pt x="16670" y="20128"/>
                  <a:pt x="17046" y="20504"/>
                  <a:pt x="16800" y="20765"/>
                </a:cubicBezTo>
                <a:lnTo>
                  <a:pt x="9811"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a:off x="1761899" y="3350304"/>
            <a:ext cx="786264" cy="1263043"/>
          </a:xfrm>
          <a:custGeom>
            <a:avLst/>
            <a:gdLst/>
            <a:ahLst/>
            <a:cxnLst/>
            <a:rect l="l" t="t" r="r" b="b"/>
            <a:pathLst>
              <a:path w="36175" h="58111" extrusionOk="0">
                <a:moveTo>
                  <a:pt x="18854" y="391"/>
                </a:moveTo>
                <a:cubicBezTo>
                  <a:pt x="24497" y="5339"/>
                  <a:pt x="28983" y="12907"/>
                  <a:pt x="31790" y="19795"/>
                </a:cubicBezTo>
                <a:cubicBezTo>
                  <a:pt x="34077" y="25366"/>
                  <a:pt x="35755" y="31617"/>
                  <a:pt x="35972" y="37650"/>
                </a:cubicBezTo>
                <a:cubicBezTo>
                  <a:pt x="36175" y="42816"/>
                  <a:pt x="35292" y="48416"/>
                  <a:pt x="31906" y="52496"/>
                </a:cubicBezTo>
                <a:cubicBezTo>
                  <a:pt x="28448" y="56678"/>
                  <a:pt x="23340" y="58111"/>
                  <a:pt x="18087" y="58111"/>
                </a:cubicBezTo>
                <a:cubicBezTo>
                  <a:pt x="12820" y="58111"/>
                  <a:pt x="7712" y="56678"/>
                  <a:pt x="4254" y="52496"/>
                </a:cubicBezTo>
                <a:cubicBezTo>
                  <a:pt x="868" y="48401"/>
                  <a:pt x="0" y="42816"/>
                  <a:pt x="188" y="37650"/>
                </a:cubicBezTo>
                <a:cubicBezTo>
                  <a:pt x="405" y="31617"/>
                  <a:pt x="2084" y="25366"/>
                  <a:pt x="4370" y="19795"/>
                </a:cubicBezTo>
                <a:cubicBezTo>
                  <a:pt x="7192" y="12893"/>
                  <a:pt x="11663" y="5339"/>
                  <a:pt x="17306" y="391"/>
                </a:cubicBezTo>
                <a:cubicBezTo>
                  <a:pt x="17755" y="0"/>
                  <a:pt x="18420" y="0"/>
                  <a:pt x="18854" y="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2"/>
          <p:cNvSpPr/>
          <p:nvPr/>
        </p:nvSpPr>
        <p:spPr>
          <a:xfrm>
            <a:off x="1811585" y="3480823"/>
            <a:ext cx="686565" cy="1102638"/>
          </a:xfrm>
          <a:custGeom>
            <a:avLst/>
            <a:gdLst/>
            <a:ahLst/>
            <a:cxnLst/>
            <a:rect l="l" t="t" r="r" b="b"/>
            <a:pathLst>
              <a:path w="31588" h="50731" extrusionOk="0">
                <a:moveTo>
                  <a:pt x="16481" y="333"/>
                </a:moveTo>
                <a:cubicBezTo>
                  <a:pt x="21401" y="4659"/>
                  <a:pt x="25308" y="11258"/>
                  <a:pt x="27768" y="17277"/>
                </a:cubicBezTo>
                <a:cubicBezTo>
                  <a:pt x="29765" y="22139"/>
                  <a:pt x="31226" y="27608"/>
                  <a:pt x="31414" y="32875"/>
                </a:cubicBezTo>
                <a:cubicBezTo>
                  <a:pt x="31588" y="37375"/>
                  <a:pt x="30821" y="42266"/>
                  <a:pt x="27869" y="45840"/>
                </a:cubicBezTo>
                <a:cubicBezTo>
                  <a:pt x="24845" y="49487"/>
                  <a:pt x="20388" y="50731"/>
                  <a:pt x="15801" y="50731"/>
                </a:cubicBezTo>
                <a:cubicBezTo>
                  <a:pt x="11200" y="50731"/>
                  <a:pt x="6743" y="49487"/>
                  <a:pt x="3719" y="45840"/>
                </a:cubicBezTo>
                <a:cubicBezTo>
                  <a:pt x="767" y="42266"/>
                  <a:pt x="0" y="37375"/>
                  <a:pt x="174" y="32875"/>
                </a:cubicBezTo>
                <a:cubicBezTo>
                  <a:pt x="362" y="27608"/>
                  <a:pt x="1838" y="22139"/>
                  <a:pt x="3820" y="17277"/>
                </a:cubicBezTo>
                <a:cubicBezTo>
                  <a:pt x="6280" y="11258"/>
                  <a:pt x="10187" y="4659"/>
                  <a:pt x="15121" y="333"/>
                </a:cubicBezTo>
                <a:cubicBezTo>
                  <a:pt x="15497" y="0"/>
                  <a:pt x="16091" y="0"/>
                  <a:pt x="16481" y="3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2"/>
          <p:cNvSpPr/>
          <p:nvPr/>
        </p:nvSpPr>
        <p:spPr>
          <a:xfrm>
            <a:off x="1848686" y="3580826"/>
            <a:ext cx="612666" cy="1317467"/>
          </a:xfrm>
          <a:custGeom>
            <a:avLst/>
            <a:gdLst/>
            <a:ahLst/>
            <a:cxnLst/>
            <a:rect l="l" t="t" r="r" b="b"/>
            <a:pathLst>
              <a:path w="28188" h="60615" extrusionOk="0">
                <a:moveTo>
                  <a:pt x="14702" y="59804"/>
                </a:moveTo>
                <a:cubicBezTo>
                  <a:pt x="14702" y="60614"/>
                  <a:pt x="13472" y="60614"/>
                  <a:pt x="13472" y="59804"/>
                </a:cubicBezTo>
                <a:lnTo>
                  <a:pt x="13472" y="41572"/>
                </a:lnTo>
                <a:lnTo>
                  <a:pt x="2996" y="31096"/>
                </a:lnTo>
                <a:cubicBezTo>
                  <a:pt x="2591" y="30720"/>
                  <a:pt x="3184" y="30126"/>
                  <a:pt x="3575" y="30517"/>
                </a:cubicBezTo>
                <a:lnTo>
                  <a:pt x="13472" y="40429"/>
                </a:lnTo>
                <a:lnTo>
                  <a:pt x="13472" y="31400"/>
                </a:lnTo>
                <a:lnTo>
                  <a:pt x="391" y="18319"/>
                </a:lnTo>
                <a:cubicBezTo>
                  <a:pt x="1" y="17928"/>
                  <a:pt x="580" y="17350"/>
                  <a:pt x="970" y="17740"/>
                </a:cubicBezTo>
                <a:lnTo>
                  <a:pt x="13472" y="30257"/>
                </a:lnTo>
                <a:lnTo>
                  <a:pt x="13472" y="21228"/>
                </a:lnTo>
                <a:lnTo>
                  <a:pt x="4457" y="12213"/>
                </a:lnTo>
                <a:cubicBezTo>
                  <a:pt x="4067" y="11822"/>
                  <a:pt x="4646" y="11243"/>
                  <a:pt x="5036" y="11634"/>
                </a:cubicBezTo>
                <a:lnTo>
                  <a:pt x="13472" y="20084"/>
                </a:lnTo>
                <a:lnTo>
                  <a:pt x="13472" y="11055"/>
                </a:lnTo>
                <a:lnTo>
                  <a:pt x="9088" y="6671"/>
                </a:lnTo>
                <a:cubicBezTo>
                  <a:pt x="8712" y="6280"/>
                  <a:pt x="9290" y="5716"/>
                  <a:pt x="9667" y="6092"/>
                </a:cubicBezTo>
                <a:lnTo>
                  <a:pt x="13472" y="9898"/>
                </a:lnTo>
                <a:lnTo>
                  <a:pt x="13472" y="811"/>
                </a:lnTo>
                <a:cubicBezTo>
                  <a:pt x="13472" y="0"/>
                  <a:pt x="14702" y="0"/>
                  <a:pt x="14702" y="811"/>
                </a:cubicBezTo>
                <a:lnTo>
                  <a:pt x="14702" y="9898"/>
                </a:lnTo>
                <a:lnTo>
                  <a:pt x="18508" y="6092"/>
                </a:lnTo>
                <a:cubicBezTo>
                  <a:pt x="18898" y="5687"/>
                  <a:pt x="19492" y="6280"/>
                  <a:pt x="19086" y="6671"/>
                </a:cubicBezTo>
                <a:lnTo>
                  <a:pt x="14702" y="11055"/>
                </a:lnTo>
                <a:lnTo>
                  <a:pt x="14702" y="20084"/>
                </a:lnTo>
                <a:lnTo>
                  <a:pt x="23152" y="11634"/>
                </a:lnTo>
                <a:cubicBezTo>
                  <a:pt x="23529" y="11229"/>
                  <a:pt x="24122" y="11822"/>
                  <a:pt x="23731" y="12213"/>
                </a:cubicBezTo>
                <a:lnTo>
                  <a:pt x="14702" y="21228"/>
                </a:lnTo>
                <a:lnTo>
                  <a:pt x="14702" y="30257"/>
                </a:lnTo>
                <a:lnTo>
                  <a:pt x="27204" y="17740"/>
                </a:lnTo>
                <a:cubicBezTo>
                  <a:pt x="27595" y="17335"/>
                  <a:pt x="28188" y="17928"/>
                  <a:pt x="27783" y="18319"/>
                </a:cubicBezTo>
                <a:lnTo>
                  <a:pt x="14702" y="31400"/>
                </a:lnTo>
                <a:lnTo>
                  <a:pt x="14702" y="40429"/>
                </a:lnTo>
                <a:lnTo>
                  <a:pt x="24599" y="30517"/>
                </a:lnTo>
                <a:cubicBezTo>
                  <a:pt x="24990" y="30126"/>
                  <a:pt x="25583" y="30720"/>
                  <a:pt x="25178" y="31096"/>
                </a:cubicBezTo>
                <a:lnTo>
                  <a:pt x="14702" y="415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a:off x="2264015" y="3745620"/>
            <a:ext cx="584998" cy="939430"/>
          </a:xfrm>
          <a:custGeom>
            <a:avLst/>
            <a:gdLst/>
            <a:ahLst/>
            <a:cxnLst/>
            <a:rect l="l" t="t" r="r" b="b"/>
            <a:pathLst>
              <a:path w="26915" h="43222" extrusionOk="0">
                <a:moveTo>
                  <a:pt x="14036" y="290"/>
                </a:moveTo>
                <a:cubicBezTo>
                  <a:pt x="18232" y="3980"/>
                  <a:pt x="21561" y="9594"/>
                  <a:pt x="23659" y="14731"/>
                </a:cubicBezTo>
                <a:cubicBezTo>
                  <a:pt x="25352" y="18869"/>
                  <a:pt x="26596" y="23528"/>
                  <a:pt x="26770" y="28014"/>
                </a:cubicBezTo>
                <a:cubicBezTo>
                  <a:pt x="26914" y="31848"/>
                  <a:pt x="26263" y="36016"/>
                  <a:pt x="23746" y="39054"/>
                </a:cubicBezTo>
                <a:cubicBezTo>
                  <a:pt x="21170" y="42165"/>
                  <a:pt x="17364" y="43222"/>
                  <a:pt x="13457" y="43222"/>
                </a:cubicBezTo>
                <a:cubicBezTo>
                  <a:pt x="9551" y="43222"/>
                  <a:pt x="5745" y="42165"/>
                  <a:pt x="3169" y="39054"/>
                </a:cubicBezTo>
                <a:cubicBezTo>
                  <a:pt x="652" y="36016"/>
                  <a:pt x="1" y="31848"/>
                  <a:pt x="145" y="28014"/>
                </a:cubicBezTo>
                <a:cubicBezTo>
                  <a:pt x="319" y="23528"/>
                  <a:pt x="1563" y="18869"/>
                  <a:pt x="3256" y="14731"/>
                </a:cubicBezTo>
                <a:cubicBezTo>
                  <a:pt x="5354" y="9594"/>
                  <a:pt x="8682" y="3980"/>
                  <a:pt x="12879" y="290"/>
                </a:cubicBezTo>
                <a:cubicBezTo>
                  <a:pt x="13211" y="1"/>
                  <a:pt x="13703" y="1"/>
                  <a:pt x="14036" y="2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2329111" y="3916718"/>
            <a:ext cx="455435" cy="1075600"/>
          </a:xfrm>
          <a:custGeom>
            <a:avLst/>
            <a:gdLst/>
            <a:ahLst/>
            <a:cxnLst/>
            <a:rect l="l" t="t" r="r" b="b"/>
            <a:pathLst>
              <a:path w="20954" h="49487" extrusionOk="0">
                <a:moveTo>
                  <a:pt x="10911" y="48893"/>
                </a:moveTo>
                <a:cubicBezTo>
                  <a:pt x="10911" y="49487"/>
                  <a:pt x="10014" y="49487"/>
                  <a:pt x="9999" y="48893"/>
                </a:cubicBezTo>
                <a:lnTo>
                  <a:pt x="9999" y="30951"/>
                </a:lnTo>
                <a:lnTo>
                  <a:pt x="2215" y="23152"/>
                </a:lnTo>
                <a:cubicBezTo>
                  <a:pt x="1925" y="22862"/>
                  <a:pt x="2359" y="22443"/>
                  <a:pt x="2634" y="22732"/>
                </a:cubicBezTo>
                <a:lnTo>
                  <a:pt x="10014" y="30097"/>
                </a:lnTo>
                <a:lnTo>
                  <a:pt x="10014" y="23383"/>
                </a:lnTo>
                <a:lnTo>
                  <a:pt x="276" y="13645"/>
                </a:lnTo>
                <a:cubicBezTo>
                  <a:pt x="1" y="13356"/>
                  <a:pt x="420" y="12951"/>
                  <a:pt x="695" y="13225"/>
                </a:cubicBezTo>
                <a:lnTo>
                  <a:pt x="10014" y="22530"/>
                </a:lnTo>
                <a:lnTo>
                  <a:pt x="10014" y="15816"/>
                </a:lnTo>
                <a:lnTo>
                  <a:pt x="3300" y="9102"/>
                </a:lnTo>
                <a:cubicBezTo>
                  <a:pt x="3011" y="8812"/>
                  <a:pt x="3445" y="8393"/>
                  <a:pt x="3720" y="8668"/>
                </a:cubicBezTo>
                <a:lnTo>
                  <a:pt x="10014" y="14962"/>
                </a:lnTo>
                <a:lnTo>
                  <a:pt x="10014" y="8248"/>
                </a:lnTo>
                <a:lnTo>
                  <a:pt x="6744" y="4978"/>
                </a:lnTo>
                <a:cubicBezTo>
                  <a:pt x="6454" y="4703"/>
                  <a:pt x="6888" y="4269"/>
                  <a:pt x="7178" y="4558"/>
                </a:cubicBezTo>
                <a:lnTo>
                  <a:pt x="10014" y="7394"/>
                </a:lnTo>
                <a:lnTo>
                  <a:pt x="10014" y="622"/>
                </a:lnTo>
                <a:cubicBezTo>
                  <a:pt x="9999" y="0"/>
                  <a:pt x="10925" y="0"/>
                  <a:pt x="10911" y="622"/>
                </a:cubicBezTo>
                <a:lnTo>
                  <a:pt x="10911" y="7394"/>
                </a:lnTo>
                <a:lnTo>
                  <a:pt x="13747" y="4558"/>
                </a:lnTo>
                <a:cubicBezTo>
                  <a:pt x="14037" y="4254"/>
                  <a:pt x="14471" y="4703"/>
                  <a:pt x="14181" y="4978"/>
                </a:cubicBezTo>
                <a:lnTo>
                  <a:pt x="10911" y="8248"/>
                </a:lnTo>
                <a:lnTo>
                  <a:pt x="10911" y="14962"/>
                </a:lnTo>
                <a:lnTo>
                  <a:pt x="17205" y="8668"/>
                </a:lnTo>
                <a:cubicBezTo>
                  <a:pt x="17480" y="8393"/>
                  <a:pt x="17900" y="8812"/>
                  <a:pt x="17625" y="9102"/>
                </a:cubicBezTo>
                <a:lnTo>
                  <a:pt x="10911" y="15816"/>
                </a:lnTo>
                <a:lnTo>
                  <a:pt x="10911" y="22530"/>
                </a:lnTo>
                <a:lnTo>
                  <a:pt x="20215" y="13225"/>
                </a:lnTo>
                <a:cubicBezTo>
                  <a:pt x="20505" y="12922"/>
                  <a:pt x="20953" y="13356"/>
                  <a:pt x="20649" y="13645"/>
                </a:cubicBezTo>
                <a:lnTo>
                  <a:pt x="10911" y="23383"/>
                </a:lnTo>
                <a:lnTo>
                  <a:pt x="10911" y="30097"/>
                </a:lnTo>
                <a:lnTo>
                  <a:pt x="18276" y="22732"/>
                </a:lnTo>
                <a:cubicBezTo>
                  <a:pt x="18566" y="22457"/>
                  <a:pt x="18985" y="22862"/>
                  <a:pt x="18710" y="23152"/>
                </a:cubicBezTo>
                <a:lnTo>
                  <a:pt x="10911" y="309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2926976" y="4409842"/>
            <a:ext cx="899199"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3628647" y="4619932"/>
            <a:ext cx="268905"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3696264" y="4655795"/>
            <a:ext cx="193746"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3655989" y="4435011"/>
            <a:ext cx="261689"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3752558" y="4499477"/>
            <a:ext cx="153167"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1732072" y="4746050"/>
            <a:ext cx="5679855" cy="428354"/>
          </a:xfrm>
          <a:custGeom>
            <a:avLst/>
            <a:gdLst/>
            <a:ahLst/>
            <a:cxnLst/>
            <a:rect l="l" t="t" r="r" b="b"/>
            <a:pathLst>
              <a:path w="285707" h="21547" extrusionOk="0">
                <a:moveTo>
                  <a:pt x="3589" y="1"/>
                </a:moveTo>
                <a:lnTo>
                  <a:pt x="282104" y="1"/>
                </a:lnTo>
                <a:cubicBezTo>
                  <a:pt x="284086" y="1"/>
                  <a:pt x="285692" y="1607"/>
                  <a:pt x="285707" y="3589"/>
                </a:cubicBezTo>
                <a:lnTo>
                  <a:pt x="285707" y="3589"/>
                </a:lnTo>
                <a:cubicBezTo>
                  <a:pt x="285692" y="5572"/>
                  <a:pt x="284086" y="7178"/>
                  <a:pt x="282104" y="7178"/>
                </a:cubicBezTo>
                <a:lnTo>
                  <a:pt x="265753" y="7178"/>
                </a:lnTo>
                <a:cubicBezTo>
                  <a:pt x="263770" y="7192"/>
                  <a:pt x="262164" y="8798"/>
                  <a:pt x="262164" y="10781"/>
                </a:cubicBezTo>
                <a:lnTo>
                  <a:pt x="262164" y="10781"/>
                </a:lnTo>
                <a:cubicBezTo>
                  <a:pt x="262164" y="12749"/>
                  <a:pt x="263770" y="14355"/>
                  <a:pt x="265753" y="14369"/>
                </a:cubicBezTo>
                <a:lnTo>
                  <a:pt x="277314" y="14369"/>
                </a:lnTo>
                <a:cubicBezTo>
                  <a:pt x="279296" y="14369"/>
                  <a:pt x="280903" y="15975"/>
                  <a:pt x="280917" y="17958"/>
                </a:cubicBezTo>
                <a:lnTo>
                  <a:pt x="280917" y="17958"/>
                </a:lnTo>
                <a:cubicBezTo>
                  <a:pt x="280903" y="19940"/>
                  <a:pt x="279296" y="21546"/>
                  <a:pt x="277329" y="21546"/>
                </a:cubicBezTo>
                <a:lnTo>
                  <a:pt x="21994" y="21546"/>
                </a:lnTo>
                <a:cubicBezTo>
                  <a:pt x="20012" y="21546"/>
                  <a:pt x="18406" y="19940"/>
                  <a:pt x="18406" y="17958"/>
                </a:cubicBezTo>
                <a:lnTo>
                  <a:pt x="18406" y="17958"/>
                </a:lnTo>
                <a:cubicBezTo>
                  <a:pt x="18406" y="15975"/>
                  <a:pt x="20012" y="14369"/>
                  <a:pt x="21994" y="14369"/>
                </a:cubicBezTo>
                <a:lnTo>
                  <a:pt x="24396" y="14369"/>
                </a:lnTo>
                <a:cubicBezTo>
                  <a:pt x="26364" y="14355"/>
                  <a:pt x="27970" y="12749"/>
                  <a:pt x="27985" y="10781"/>
                </a:cubicBezTo>
                <a:lnTo>
                  <a:pt x="27985" y="10781"/>
                </a:lnTo>
                <a:cubicBezTo>
                  <a:pt x="27970" y="8798"/>
                  <a:pt x="26364" y="7192"/>
                  <a:pt x="24396" y="7178"/>
                </a:cubicBezTo>
                <a:lnTo>
                  <a:pt x="3589" y="7178"/>
                </a:lnTo>
                <a:cubicBezTo>
                  <a:pt x="1606" y="7178"/>
                  <a:pt x="0" y="5572"/>
                  <a:pt x="0" y="3589"/>
                </a:cubicBezTo>
                <a:lnTo>
                  <a:pt x="0" y="3589"/>
                </a:lnTo>
                <a:cubicBezTo>
                  <a:pt x="0" y="1607"/>
                  <a:pt x="1606" y="1"/>
                  <a:pt x="3589" y="1"/>
                </a:cubicBezTo>
                <a:close/>
                <a:moveTo>
                  <a:pt x="11894" y="14369"/>
                </a:moveTo>
                <a:lnTo>
                  <a:pt x="11894" y="14369"/>
                </a:lnTo>
                <a:cubicBezTo>
                  <a:pt x="9984" y="14369"/>
                  <a:pt x="8450" y="15918"/>
                  <a:pt x="8436" y="17813"/>
                </a:cubicBezTo>
                <a:lnTo>
                  <a:pt x="8436" y="18102"/>
                </a:lnTo>
                <a:cubicBezTo>
                  <a:pt x="8450" y="19998"/>
                  <a:pt x="9984" y="21546"/>
                  <a:pt x="11894" y="21546"/>
                </a:cubicBezTo>
                <a:lnTo>
                  <a:pt x="11894" y="21546"/>
                </a:lnTo>
                <a:cubicBezTo>
                  <a:pt x="13790" y="21546"/>
                  <a:pt x="15338" y="19998"/>
                  <a:pt x="15338" y="18102"/>
                </a:cubicBezTo>
                <a:lnTo>
                  <a:pt x="15338" y="17813"/>
                </a:lnTo>
                <a:cubicBezTo>
                  <a:pt x="15338" y="15918"/>
                  <a:pt x="13790" y="14369"/>
                  <a:pt x="11894" y="14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1767550" y="3147125"/>
            <a:ext cx="226457" cy="200353"/>
          </a:xfrm>
          <a:custGeom>
            <a:avLst/>
            <a:gdLst/>
            <a:ahLst/>
            <a:cxnLst/>
            <a:rect l="l" t="t" r="r" b="b"/>
            <a:pathLst>
              <a:path w="10419" h="9218" extrusionOk="0">
                <a:moveTo>
                  <a:pt x="203" y="276"/>
                </a:moveTo>
                <a:cubicBezTo>
                  <a:pt x="1708" y="1"/>
                  <a:pt x="3488" y="247"/>
                  <a:pt x="4949" y="666"/>
                </a:cubicBezTo>
                <a:cubicBezTo>
                  <a:pt x="6150" y="999"/>
                  <a:pt x="7293" y="1535"/>
                  <a:pt x="8321" y="2244"/>
                </a:cubicBezTo>
                <a:cubicBezTo>
                  <a:pt x="9174" y="2866"/>
                  <a:pt x="9956" y="3719"/>
                  <a:pt x="10187" y="4776"/>
                </a:cubicBezTo>
                <a:cubicBezTo>
                  <a:pt x="10419" y="5861"/>
                  <a:pt x="9999" y="6859"/>
                  <a:pt x="9334" y="7699"/>
                </a:cubicBezTo>
                <a:cubicBezTo>
                  <a:pt x="8668" y="8538"/>
                  <a:pt x="7800" y="9175"/>
                  <a:pt x="6700" y="9189"/>
                </a:cubicBezTo>
                <a:cubicBezTo>
                  <a:pt x="5615" y="9218"/>
                  <a:pt x="4602" y="8654"/>
                  <a:pt x="3806" y="7974"/>
                </a:cubicBezTo>
                <a:cubicBezTo>
                  <a:pt x="2866" y="7134"/>
                  <a:pt x="2084" y="6150"/>
                  <a:pt x="1476" y="5051"/>
                </a:cubicBezTo>
                <a:cubicBezTo>
                  <a:pt x="739" y="3734"/>
                  <a:pt x="87" y="2055"/>
                  <a:pt x="15" y="536"/>
                </a:cubicBezTo>
                <a:cubicBezTo>
                  <a:pt x="1" y="406"/>
                  <a:pt x="87" y="305"/>
                  <a:pt x="203"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1801195" y="3179532"/>
            <a:ext cx="189051" cy="151602"/>
          </a:xfrm>
          <a:custGeom>
            <a:avLst/>
            <a:gdLst/>
            <a:ahLst/>
            <a:cxnLst/>
            <a:rect l="l" t="t" r="r" b="b"/>
            <a:pathLst>
              <a:path w="8698" h="6975" extrusionOk="0">
                <a:moveTo>
                  <a:pt x="6744" y="5629"/>
                </a:moveTo>
                <a:lnTo>
                  <a:pt x="3777" y="5976"/>
                </a:lnTo>
                <a:cubicBezTo>
                  <a:pt x="3575" y="5991"/>
                  <a:pt x="3546" y="5701"/>
                  <a:pt x="3734" y="5672"/>
                </a:cubicBezTo>
                <a:lnTo>
                  <a:pt x="6411" y="5354"/>
                </a:lnTo>
                <a:lnTo>
                  <a:pt x="4356" y="3762"/>
                </a:lnTo>
                <a:lnTo>
                  <a:pt x="1231" y="4138"/>
                </a:lnTo>
                <a:cubicBezTo>
                  <a:pt x="1043" y="4153"/>
                  <a:pt x="999" y="3864"/>
                  <a:pt x="1202" y="3835"/>
                </a:cubicBezTo>
                <a:lnTo>
                  <a:pt x="4023" y="3502"/>
                </a:lnTo>
                <a:lnTo>
                  <a:pt x="1867" y="1765"/>
                </a:lnTo>
                <a:lnTo>
                  <a:pt x="637" y="1910"/>
                </a:lnTo>
                <a:cubicBezTo>
                  <a:pt x="435" y="1939"/>
                  <a:pt x="406" y="1635"/>
                  <a:pt x="609" y="1621"/>
                </a:cubicBezTo>
                <a:lnTo>
                  <a:pt x="1535" y="1505"/>
                </a:lnTo>
                <a:lnTo>
                  <a:pt x="203" y="463"/>
                </a:lnTo>
                <a:cubicBezTo>
                  <a:pt x="1" y="304"/>
                  <a:pt x="247" y="0"/>
                  <a:pt x="435" y="159"/>
                </a:cubicBezTo>
                <a:lnTo>
                  <a:pt x="1766" y="1201"/>
                </a:lnTo>
                <a:lnTo>
                  <a:pt x="1665" y="275"/>
                </a:lnTo>
                <a:cubicBezTo>
                  <a:pt x="1636" y="87"/>
                  <a:pt x="1925" y="44"/>
                  <a:pt x="1954" y="246"/>
                </a:cubicBezTo>
                <a:lnTo>
                  <a:pt x="2099" y="1476"/>
                </a:lnTo>
                <a:lnTo>
                  <a:pt x="4255" y="3198"/>
                </a:lnTo>
                <a:lnTo>
                  <a:pt x="3922" y="434"/>
                </a:lnTo>
                <a:cubicBezTo>
                  <a:pt x="3893" y="246"/>
                  <a:pt x="4197" y="203"/>
                  <a:pt x="4212" y="405"/>
                </a:cubicBezTo>
                <a:lnTo>
                  <a:pt x="4588" y="3458"/>
                </a:lnTo>
                <a:lnTo>
                  <a:pt x="6657" y="5065"/>
                </a:lnTo>
                <a:lnTo>
                  <a:pt x="6339" y="2388"/>
                </a:lnTo>
                <a:cubicBezTo>
                  <a:pt x="6310" y="2185"/>
                  <a:pt x="6614" y="2156"/>
                  <a:pt x="6628" y="2344"/>
                </a:cubicBezTo>
                <a:lnTo>
                  <a:pt x="6990" y="5325"/>
                </a:lnTo>
                <a:lnTo>
                  <a:pt x="8495" y="6511"/>
                </a:lnTo>
                <a:cubicBezTo>
                  <a:pt x="8697" y="6671"/>
                  <a:pt x="8451" y="6975"/>
                  <a:pt x="8263" y="68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6991595" y="4673400"/>
            <a:ext cx="226153" cy="200353"/>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7024936" y="4705155"/>
            <a:ext cx="189355" cy="152254"/>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3007178" y="4831588"/>
            <a:ext cx="226153" cy="200353"/>
          </a:xfrm>
          <a:custGeom>
            <a:avLst/>
            <a:gdLst/>
            <a:ahLst/>
            <a:cxnLst/>
            <a:rect l="l" t="t" r="r" b="b"/>
            <a:pathLst>
              <a:path w="10405" h="9218" extrusionOk="0">
                <a:moveTo>
                  <a:pt x="203" y="290"/>
                </a:moveTo>
                <a:cubicBezTo>
                  <a:pt x="1708" y="1"/>
                  <a:pt x="3473" y="247"/>
                  <a:pt x="4935" y="666"/>
                </a:cubicBezTo>
                <a:cubicBezTo>
                  <a:pt x="6150" y="999"/>
                  <a:pt x="7294" y="1534"/>
                  <a:pt x="8321" y="2258"/>
                </a:cubicBezTo>
                <a:cubicBezTo>
                  <a:pt x="9160" y="2880"/>
                  <a:pt x="9956" y="3719"/>
                  <a:pt x="10173" y="4776"/>
                </a:cubicBezTo>
                <a:cubicBezTo>
                  <a:pt x="10405" y="5861"/>
                  <a:pt x="9985" y="6859"/>
                  <a:pt x="9334" y="7698"/>
                </a:cubicBezTo>
                <a:cubicBezTo>
                  <a:pt x="8668" y="8538"/>
                  <a:pt x="7785" y="9174"/>
                  <a:pt x="6686" y="9203"/>
                </a:cubicBezTo>
                <a:cubicBezTo>
                  <a:pt x="5601" y="9218"/>
                  <a:pt x="4602" y="8653"/>
                  <a:pt x="3792" y="7973"/>
                </a:cubicBezTo>
                <a:cubicBezTo>
                  <a:pt x="2866" y="7134"/>
                  <a:pt x="2070" y="6150"/>
                  <a:pt x="1477" y="5051"/>
                </a:cubicBezTo>
                <a:cubicBezTo>
                  <a:pt x="724" y="3734"/>
                  <a:pt x="88" y="2055"/>
                  <a:pt x="1" y="536"/>
                </a:cubicBezTo>
                <a:cubicBezTo>
                  <a:pt x="1" y="406"/>
                  <a:pt x="73" y="304"/>
                  <a:pt x="203" y="29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3040824" y="4864299"/>
            <a:ext cx="188725" cy="151297"/>
          </a:xfrm>
          <a:custGeom>
            <a:avLst/>
            <a:gdLst/>
            <a:ahLst/>
            <a:cxnLst/>
            <a:rect l="l" t="t" r="r" b="b"/>
            <a:pathLst>
              <a:path w="8683" h="6961" extrusionOk="0">
                <a:moveTo>
                  <a:pt x="6729" y="5615"/>
                </a:moveTo>
                <a:lnTo>
                  <a:pt x="3763" y="5962"/>
                </a:lnTo>
                <a:cubicBezTo>
                  <a:pt x="3575" y="5976"/>
                  <a:pt x="3546" y="5687"/>
                  <a:pt x="3734" y="5658"/>
                </a:cubicBezTo>
                <a:lnTo>
                  <a:pt x="6411" y="5354"/>
                </a:lnTo>
                <a:lnTo>
                  <a:pt x="4342" y="3748"/>
                </a:lnTo>
                <a:lnTo>
                  <a:pt x="1231" y="4124"/>
                </a:lnTo>
                <a:cubicBezTo>
                  <a:pt x="1028" y="4153"/>
                  <a:pt x="985" y="3835"/>
                  <a:pt x="1188" y="3820"/>
                </a:cubicBezTo>
                <a:lnTo>
                  <a:pt x="4009" y="3488"/>
                </a:lnTo>
                <a:lnTo>
                  <a:pt x="1853" y="1751"/>
                </a:lnTo>
                <a:lnTo>
                  <a:pt x="623" y="1896"/>
                </a:lnTo>
                <a:cubicBezTo>
                  <a:pt x="435" y="1925"/>
                  <a:pt x="392" y="1621"/>
                  <a:pt x="594" y="1607"/>
                </a:cubicBezTo>
                <a:lnTo>
                  <a:pt x="1520" y="1491"/>
                </a:lnTo>
                <a:lnTo>
                  <a:pt x="204" y="449"/>
                </a:lnTo>
                <a:cubicBezTo>
                  <a:pt x="1" y="290"/>
                  <a:pt x="232" y="0"/>
                  <a:pt x="435" y="145"/>
                </a:cubicBezTo>
                <a:lnTo>
                  <a:pt x="1766" y="1201"/>
                </a:lnTo>
                <a:lnTo>
                  <a:pt x="1651" y="261"/>
                </a:lnTo>
                <a:cubicBezTo>
                  <a:pt x="1636" y="73"/>
                  <a:pt x="1925" y="29"/>
                  <a:pt x="1954" y="232"/>
                </a:cubicBezTo>
                <a:lnTo>
                  <a:pt x="2099" y="1462"/>
                </a:lnTo>
                <a:lnTo>
                  <a:pt x="4255" y="3184"/>
                </a:lnTo>
                <a:lnTo>
                  <a:pt x="3908" y="420"/>
                </a:lnTo>
                <a:cubicBezTo>
                  <a:pt x="3879" y="232"/>
                  <a:pt x="4183" y="189"/>
                  <a:pt x="4212" y="391"/>
                </a:cubicBezTo>
                <a:lnTo>
                  <a:pt x="4573" y="3444"/>
                </a:lnTo>
                <a:lnTo>
                  <a:pt x="6643" y="5050"/>
                </a:lnTo>
                <a:lnTo>
                  <a:pt x="6324" y="2373"/>
                </a:lnTo>
                <a:cubicBezTo>
                  <a:pt x="6310" y="2171"/>
                  <a:pt x="6599" y="2142"/>
                  <a:pt x="6628" y="2345"/>
                </a:cubicBezTo>
                <a:lnTo>
                  <a:pt x="6975" y="5311"/>
                </a:lnTo>
                <a:lnTo>
                  <a:pt x="8480" y="6497"/>
                </a:lnTo>
                <a:cubicBezTo>
                  <a:pt x="8683" y="6657"/>
                  <a:pt x="8451" y="6960"/>
                  <a:pt x="8249" y="68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a:off x="17976" y="2513400"/>
            <a:ext cx="9126024" cy="419825"/>
          </a:xfrm>
          <a:custGeom>
            <a:avLst/>
            <a:gdLst/>
            <a:ahLst/>
            <a:cxnLst/>
            <a:rect l="l" t="t" r="r" b="b"/>
            <a:pathLst>
              <a:path w="365441" h="16793" extrusionOk="0">
                <a:moveTo>
                  <a:pt x="0" y="16703"/>
                </a:moveTo>
                <a:lnTo>
                  <a:pt x="91720" y="16793"/>
                </a:lnTo>
                <a:lnTo>
                  <a:pt x="151877" y="5912"/>
                </a:lnTo>
                <a:lnTo>
                  <a:pt x="212041" y="14813"/>
                </a:lnTo>
                <a:lnTo>
                  <a:pt x="272189" y="0"/>
                </a:lnTo>
                <a:lnTo>
                  <a:pt x="365441" y="157"/>
                </a:lnTo>
              </a:path>
            </a:pathLst>
          </a:custGeom>
          <a:noFill/>
          <a:ln w="19050" cap="flat" cmpd="sng">
            <a:solidFill>
              <a:schemeClr val="dk1"/>
            </a:solidFill>
            <a:prstDash val="dash"/>
            <a:round/>
            <a:headEnd type="none" w="med" len="med"/>
            <a:tailEnd type="none" w="med" len="med"/>
          </a:ln>
        </p:spPr>
      </p:sp>
      <p:sp>
        <p:nvSpPr>
          <p:cNvPr id="1315" name="Google Shape;1315;p32"/>
          <p:cNvSpPr/>
          <p:nvPr/>
        </p:nvSpPr>
        <p:spPr>
          <a:xfrm>
            <a:off x="8324395" y="2199045"/>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6" name="Google Shape;1316;p32"/>
          <p:cNvCxnSpPr/>
          <p:nvPr/>
        </p:nvCxnSpPr>
        <p:spPr>
          <a:xfrm>
            <a:off x="2155025" y="293322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7" name="Google Shape;1317;p32"/>
          <p:cNvCxnSpPr/>
          <p:nvPr/>
        </p:nvCxnSpPr>
        <p:spPr>
          <a:xfrm>
            <a:off x="3735275" y="2658538"/>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8" name="Google Shape;1318;p32"/>
          <p:cNvCxnSpPr/>
          <p:nvPr/>
        </p:nvCxnSpPr>
        <p:spPr>
          <a:xfrm>
            <a:off x="5314800" y="288197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9" name="Google Shape;1319;p32"/>
          <p:cNvCxnSpPr/>
          <p:nvPr/>
        </p:nvCxnSpPr>
        <p:spPr>
          <a:xfrm>
            <a:off x="6894375" y="2511625"/>
            <a:ext cx="0" cy="294300"/>
          </a:xfrm>
          <a:prstGeom prst="straightConnector1">
            <a:avLst/>
          </a:prstGeom>
          <a:noFill/>
          <a:ln w="19050" cap="flat" cmpd="sng">
            <a:solidFill>
              <a:schemeClr val="dk1"/>
            </a:solidFill>
            <a:prstDash val="solid"/>
            <a:round/>
            <a:headEnd type="none" w="med" len="med"/>
            <a:tailEnd type="triangle" w="med" len="med"/>
          </a:ln>
        </p:spPr>
      </p:cxnSp>
      <p:sp>
        <p:nvSpPr>
          <p:cNvPr id="1320" name="Google Shape;1320;p32"/>
          <p:cNvSpPr txBox="1"/>
          <p:nvPr/>
        </p:nvSpPr>
        <p:spPr>
          <a:xfrm>
            <a:off x="1414133" y="2147040"/>
            <a:ext cx="1456658" cy="48983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contains 119390 data points</a:t>
            </a:r>
            <a:endParaRPr dirty="0">
              <a:solidFill>
                <a:schemeClr val="dk1"/>
              </a:solidFill>
              <a:latin typeface="Nunito Sans"/>
              <a:ea typeface="Nunito Sans"/>
              <a:cs typeface="Nunito Sans"/>
              <a:sym typeface="Nunito Sans"/>
            </a:endParaRPr>
          </a:p>
        </p:txBody>
      </p:sp>
      <p:sp>
        <p:nvSpPr>
          <p:cNvPr id="1321" name="Google Shape;1321;p32"/>
          <p:cNvSpPr txBox="1"/>
          <p:nvPr/>
        </p:nvSpPr>
        <p:spPr>
          <a:xfrm>
            <a:off x="1543150" y="1708651"/>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1</a:t>
            </a:r>
            <a:endParaRPr sz="1600" dirty="0">
              <a:solidFill>
                <a:schemeClr val="dk1"/>
              </a:solidFill>
              <a:latin typeface="Open Sans ExtraBold"/>
              <a:ea typeface="Open Sans ExtraBold"/>
              <a:cs typeface="Open Sans ExtraBold"/>
              <a:sym typeface="Open Sans ExtraBold"/>
            </a:endParaRPr>
          </a:p>
        </p:txBody>
      </p:sp>
      <p:sp>
        <p:nvSpPr>
          <p:cNvPr id="1322" name="Google Shape;1322;p32"/>
          <p:cNvSpPr txBox="1"/>
          <p:nvPr/>
        </p:nvSpPr>
        <p:spPr>
          <a:xfrm>
            <a:off x="3007178" y="1355753"/>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 2</a:t>
            </a:r>
            <a:endParaRPr sz="1600" dirty="0">
              <a:solidFill>
                <a:schemeClr val="dk1"/>
              </a:solidFill>
              <a:latin typeface="Open Sans ExtraBold"/>
              <a:ea typeface="Open Sans ExtraBold"/>
              <a:cs typeface="Open Sans ExtraBold"/>
              <a:sym typeface="Open Sans ExtraBold"/>
            </a:endParaRPr>
          </a:p>
        </p:txBody>
      </p:sp>
      <p:sp>
        <p:nvSpPr>
          <p:cNvPr id="1323" name="Google Shape;1323;p32"/>
          <p:cNvSpPr txBox="1"/>
          <p:nvPr/>
        </p:nvSpPr>
        <p:spPr>
          <a:xfrm>
            <a:off x="4258954" y="2020813"/>
            <a:ext cx="2128347" cy="4553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individual sample is user booking information for one customer.</a:t>
            </a:r>
            <a:endParaRPr dirty="0">
              <a:solidFill>
                <a:schemeClr val="dk1"/>
              </a:solidFill>
              <a:latin typeface="Nunito Sans"/>
              <a:ea typeface="Nunito Sans"/>
              <a:cs typeface="Nunito Sans"/>
              <a:sym typeface="Nunito Sans"/>
            </a:endParaRPr>
          </a:p>
        </p:txBody>
      </p:sp>
      <p:sp>
        <p:nvSpPr>
          <p:cNvPr id="1324" name="Google Shape;1324;p32"/>
          <p:cNvSpPr txBox="1"/>
          <p:nvPr/>
        </p:nvSpPr>
        <p:spPr>
          <a:xfrm>
            <a:off x="4702200" y="1579300"/>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3</a:t>
            </a:r>
            <a:endParaRPr sz="1600" dirty="0">
              <a:solidFill>
                <a:schemeClr val="dk1"/>
              </a:solidFill>
              <a:latin typeface="Open Sans ExtraBold"/>
              <a:ea typeface="Open Sans ExtraBold"/>
              <a:cs typeface="Open Sans ExtraBold"/>
              <a:sym typeface="Open Sans ExtraBold"/>
            </a:endParaRPr>
          </a:p>
        </p:txBody>
      </p:sp>
      <p:sp>
        <p:nvSpPr>
          <p:cNvPr id="1325" name="Google Shape;1325;p32"/>
          <p:cNvSpPr txBox="1"/>
          <p:nvPr/>
        </p:nvSpPr>
        <p:spPr>
          <a:xfrm>
            <a:off x="6281724" y="1610263"/>
            <a:ext cx="1820281" cy="47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target I want to predict is “</a:t>
            </a:r>
            <a:r>
              <a:rPr lang="en-US" dirty="0" err="1"/>
              <a:t>is_cancele</a:t>
            </a:r>
            <a:r>
              <a:rPr lang="en-US" dirty="0"/>
              <a:t>”.</a:t>
            </a:r>
            <a:endParaRPr lang="en-US" dirty="0">
              <a:solidFill>
                <a:schemeClr val="dk1"/>
              </a:solidFill>
              <a:latin typeface="Nunito Sans"/>
              <a:ea typeface="Nunito Sans"/>
              <a:cs typeface="Nunito Sans"/>
              <a:sym typeface="Nunito Sans"/>
            </a:endParaRPr>
          </a:p>
        </p:txBody>
      </p:sp>
      <p:sp>
        <p:nvSpPr>
          <p:cNvPr id="1326" name="Google Shape;1326;p32"/>
          <p:cNvSpPr txBox="1"/>
          <p:nvPr/>
        </p:nvSpPr>
        <p:spPr>
          <a:xfrm>
            <a:off x="6525423" y="1200336"/>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4</a:t>
            </a:r>
            <a:endParaRPr sz="1600" dirty="0">
              <a:solidFill>
                <a:schemeClr val="dk1"/>
              </a:solidFill>
              <a:latin typeface="Open Sans ExtraBold"/>
              <a:ea typeface="Open Sans ExtraBold"/>
              <a:cs typeface="Open Sans ExtraBold"/>
              <a:sym typeface="Open Sans ExtraBold"/>
            </a:endParaRPr>
          </a:p>
        </p:txBody>
      </p:sp>
      <p:sp>
        <p:nvSpPr>
          <p:cNvPr id="1327" name="Google Shape;1327;p32"/>
          <p:cNvSpPr txBox="1"/>
          <p:nvPr/>
        </p:nvSpPr>
        <p:spPr>
          <a:xfrm>
            <a:off x="3037439" y="1774034"/>
            <a:ext cx="1225200" cy="47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contains 32 features</a:t>
            </a:r>
            <a:endParaRPr dirty="0">
              <a:solidFill>
                <a:schemeClr val="dk1"/>
              </a:solidFill>
              <a:latin typeface="Nunito Sans"/>
              <a:ea typeface="Nunito Sans"/>
              <a:cs typeface="Nunito Sans"/>
              <a:sym typeface="Nuni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36"/>
          <p:cNvSpPr/>
          <p:nvPr/>
        </p:nvSpPr>
        <p:spPr>
          <a:xfrm>
            <a:off x="62650" y="64225"/>
            <a:ext cx="5225003" cy="5016358"/>
          </a:xfrm>
          <a:custGeom>
            <a:avLst/>
            <a:gdLst/>
            <a:ahLst/>
            <a:cxnLst/>
            <a:rect l="l" t="t" r="r" b="b"/>
            <a:pathLst>
              <a:path w="217143" h="208472" extrusionOk="0">
                <a:moveTo>
                  <a:pt x="199437" y="3238"/>
                </a:moveTo>
                <a:cubicBezTo>
                  <a:pt x="195920" y="7675"/>
                  <a:pt x="189326" y="9793"/>
                  <a:pt x="183650" y="11152"/>
                </a:cubicBezTo>
                <a:cubicBezTo>
                  <a:pt x="155993" y="17906"/>
                  <a:pt x="127616" y="21463"/>
                  <a:pt x="99119" y="21783"/>
                </a:cubicBezTo>
                <a:cubicBezTo>
                  <a:pt x="98879" y="15748"/>
                  <a:pt x="98600" y="9753"/>
                  <a:pt x="98240" y="3758"/>
                </a:cubicBezTo>
                <a:cubicBezTo>
                  <a:pt x="98320" y="3598"/>
                  <a:pt x="98360" y="3438"/>
                  <a:pt x="98360" y="3238"/>
                </a:cubicBezTo>
                <a:close/>
                <a:moveTo>
                  <a:pt x="213746" y="3238"/>
                </a:moveTo>
                <a:lnTo>
                  <a:pt x="213746" y="21903"/>
                </a:lnTo>
                <a:cubicBezTo>
                  <a:pt x="182771" y="26459"/>
                  <a:pt x="151556" y="32215"/>
                  <a:pt x="120981" y="38929"/>
                </a:cubicBezTo>
                <a:cubicBezTo>
                  <a:pt x="114587" y="40368"/>
                  <a:pt x="106673" y="42127"/>
                  <a:pt x="99719" y="45724"/>
                </a:cubicBezTo>
                <a:cubicBezTo>
                  <a:pt x="99639" y="38570"/>
                  <a:pt x="99479" y="31415"/>
                  <a:pt x="99239" y="24261"/>
                </a:cubicBezTo>
                <a:cubicBezTo>
                  <a:pt x="127896" y="23941"/>
                  <a:pt x="156393" y="20344"/>
                  <a:pt x="184250" y="13590"/>
                </a:cubicBezTo>
                <a:cubicBezTo>
                  <a:pt x="190964" y="11951"/>
                  <a:pt x="198838" y="9313"/>
                  <a:pt x="202515" y="3238"/>
                </a:cubicBezTo>
                <a:close/>
                <a:moveTo>
                  <a:pt x="213746" y="24421"/>
                </a:moveTo>
                <a:lnTo>
                  <a:pt x="213746" y="76699"/>
                </a:lnTo>
                <a:cubicBezTo>
                  <a:pt x="207311" y="78457"/>
                  <a:pt x="200676" y="79456"/>
                  <a:pt x="194042" y="79616"/>
                </a:cubicBezTo>
                <a:cubicBezTo>
                  <a:pt x="192403" y="79656"/>
                  <a:pt x="190725" y="79656"/>
                  <a:pt x="189086" y="79656"/>
                </a:cubicBezTo>
                <a:cubicBezTo>
                  <a:pt x="182651" y="79656"/>
                  <a:pt x="176017" y="79656"/>
                  <a:pt x="170101" y="82214"/>
                </a:cubicBezTo>
                <a:cubicBezTo>
                  <a:pt x="169941" y="79297"/>
                  <a:pt x="169822" y="76379"/>
                  <a:pt x="169702" y="73501"/>
                </a:cubicBezTo>
                <a:lnTo>
                  <a:pt x="169622" y="72382"/>
                </a:lnTo>
                <a:cubicBezTo>
                  <a:pt x="169302" y="65628"/>
                  <a:pt x="166904" y="60951"/>
                  <a:pt x="162468" y="58473"/>
                </a:cubicBezTo>
                <a:cubicBezTo>
                  <a:pt x="160149" y="57194"/>
                  <a:pt x="157432" y="56435"/>
                  <a:pt x="153875" y="56115"/>
                </a:cubicBezTo>
                <a:cubicBezTo>
                  <a:pt x="151929" y="55931"/>
                  <a:pt x="149965" y="55851"/>
                  <a:pt x="147989" y="55851"/>
                </a:cubicBezTo>
                <a:cubicBezTo>
                  <a:pt x="141399" y="55851"/>
                  <a:pt x="134685" y="56742"/>
                  <a:pt x="128136" y="57634"/>
                </a:cubicBezTo>
                <a:cubicBezTo>
                  <a:pt x="126297" y="57874"/>
                  <a:pt x="124419" y="58114"/>
                  <a:pt x="122620" y="58314"/>
                </a:cubicBezTo>
                <a:lnTo>
                  <a:pt x="121261" y="58473"/>
                </a:lnTo>
                <a:cubicBezTo>
                  <a:pt x="114147" y="59353"/>
                  <a:pt x="106913" y="60232"/>
                  <a:pt x="99719" y="61511"/>
                </a:cubicBezTo>
                <a:cubicBezTo>
                  <a:pt x="99759" y="57194"/>
                  <a:pt x="99799" y="52878"/>
                  <a:pt x="99759" y="48561"/>
                </a:cubicBezTo>
                <a:cubicBezTo>
                  <a:pt x="106633" y="44685"/>
                  <a:pt x="114906" y="42846"/>
                  <a:pt x="121541" y="41367"/>
                </a:cubicBezTo>
                <a:cubicBezTo>
                  <a:pt x="151916" y="34693"/>
                  <a:pt x="182971" y="28977"/>
                  <a:pt x="213746" y="24421"/>
                </a:cubicBezTo>
                <a:close/>
                <a:moveTo>
                  <a:pt x="213746" y="79297"/>
                </a:moveTo>
                <a:lnTo>
                  <a:pt x="213746" y="105795"/>
                </a:lnTo>
                <a:cubicBezTo>
                  <a:pt x="211468" y="106075"/>
                  <a:pt x="209149" y="106195"/>
                  <a:pt x="206831" y="106235"/>
                </a:cubicBezTo>
                <a:lnTo>
                  <a:pt x="206632" y="106235"/>
                </a:lnTo>
                <a:cubicBezTo>
                  <a:pt x="201476" y="106235"/>
                  <a:pt x="198118" y="104956"/>
                  <a:pt x="196640" y="102398"/>
                </a:cubicBezTo>
                <a:cubicBezTo>
                  <a:pt x="195720" y="100799"/>
                  <a:pt x="195601" y="98681"/>
                  <a:pt x="195561" y="96682"/>
                </a:cubicBezTo>
                <a:cubicBezTo>
                  <a:pt x="195481" y="91766"/>
                  <a:pt x="195760" y="86890"/>
                  <a:pt x="196320" y="82014"/>
                </a:cubicBezTo>
                <a:cubicBezTo>
                  <a:pt x="202235" y="81695"/>
                  <a:pt x="208070" y="80775"/>
                  <a:pt x="213746" y="79297"/>
                </a:cubicBezTo>
                <a:close/>
                <a:moveTo>
                  <a:pt x="95722" y="3238"/>
                </a:moveTo>
                <a:cubicBezTo>
                  <a:pt x="96921" y="22742"/>
                  <a:pt x="97401" y="42446"/>
                  <a:pt x="97241" y="61951"/>
                </a:cubicBezTo>
                <a:cubicBezTo>
                  <a:pt x="93044" y="62750"/>
                  <a:pt x="88888" y="63709"/>
                  <a:pt x="84851" y="64868"/>
                </a:cubicBezTo>
                <a:lnTo>
                  <a:pt x="84571" y="64948"/>
                </a:lnTo>
                <a:cubicBezTo>
                  <a:pt x="80015" y="66267"/>
                  <a:pt x="76378" y="68545"/>
                  <a:pt x="73820" y="71743"/>
                </a:cubicBezTo>
                <a:lnTo>
                  <a:pt x="54316" y="52199"/>
                </a:lnTo>
                <a:cubicBezTo>
                  <a:pt x="52717" y="50680"/>
                  <a:pt x="51238" y="49041"/>
                  <a:pt x="49839" y="47362"/>
                </a:cubicBezTo>
                <a:cubicBezTo>
                  <a:pt x="49564" y="47034"/>
                  <a:pt x="49229" y="46896"/>
                  <a:pt x="48904" y="46896"/>
                </a:cubicBezTo>
                <a:cubicBezTo>
                  <a:pt x="48004" y="46896"/>
                  <a:pt x="47176" y="47952"/>
                  <a:pt x="47881" y="48921"/>
                </a:cubicBezTo>
                <a:cubicBezTo>
                  <a:pt x="49320" y="50680"/>
                  <a:pt x="50879" y="52358"/>
                  <a:pt x="52557" y="53957"/>
                </a:cubicBezTo>
                <a:lnTo>
                  <a:pt x="72341" y="73781"/>
                </a:lnTo>
                <a:cubicBezTo>
                  <a:pt x="70303" y="77178"/>
                  <a:pt x="69184" y="81335"/>
                  <a:pt x="69104" y="86251"/>
                </a:cubicBezTo>
                <a:cubicBezTo>
                  <a:pt x="68864" y="99560"/>
                  <a:pt x="69823" y="112829"/>
                  <a:pt x="71941" y="125979"/>
                </a:cubicBezTo>
                <a:cubicBezTo>
                  <a:pt x="48960" y="126578"/>
                  <a:pt x="26019" y="128816"/>
                  <a:pt x="3397" y="132733"/>
                </a:cubicBezTo>
                <a:lnTo>
                  <a:pt x="3397" y="3238"/>
                </a:lnTo>
                <a:close/>
                <a:moveTo>
                  <a:pt x="193802" y="82094"/>
                </a:moveTo>
                <a:lnTo>
                  <a:pt x="193802" y="82094"/>
                </a:lnTo>
                <a:cubicBezTo>
                  <a:pt x="193242" y="86970"/>
                  <a:pt x="193003" y="91846"/>
                  <a:pt x="193083" y="96722"/>
                </a:cubicBezTo>
                <a:cubicBezTo>
                  <a:pt x="193123" y="99080"/>
                  <a:pt x="193242" y="101519"/>
                  <a:pt x="194481" y="103677"/>
                </a:cubicBezTo>
                <a:cubicBezTo>
                  <a:pt x="196480" y="107034"/>
                  <a:pt x="200556" y="108713"/>
                  <a:pt x="206632" y="108713"/>
                </a:cubicBezTo>
                <a:lnTo>
                  <a:pt x="206831" y="108713"/>
                </a:lnTo>
                <a:cubicBezTo>
                  <a:pt x="209149" y="108713"/>
                  <a:pt x="211468" y="108553"/>
                  <a:pt x="213746" y="108273"/>
                </a:cubicBezTo>
                <a:lnTo>
                  <a:pt x="213746" y="145883"/>
                </a:lnTo>
                <a:cubicBezTo>
                  <a:pt x="197399" y="146962"/>
                  <a:pt x="180853" y="147801"/>
                  <a:pt x="164506" y="148440"/>
                </a:cubicBezTo>
                <a:cubicBezTo>
                  <a:pt x="165385" y="147561"/>
                  <a:pt x="166105" y="146522"/>
                  <a:pt x="166664" y="145443"/>
                </a:cubicBezTo>
                <a:cubicBezTo>
                  <a:pt x="168103" y="142645"/>
                  <a:pt x="168583" y="139568"/>
                  <a:pt x="168982" y="136410"/>
                </a:cubicBezTo>
                <a:cubicBezTo>
                  <a:pt x="171140" y="119424"/>
                  <a:pt x="170901" y="102158"/>
                  <a:pt x="170221" y="85252"/>
                </a:cubicBezTo>
                <a:cubicBezTo>
                  <a:pt x="170301" y="85132"/>
                  <a:pt x="170381" y="84972"/>
                  <a:pt x="170421" y="84812"/>
                </a:cubicBezTo>
                <a:cubicBezTo>
                  <a:pt x="176017" y="82134"/>
                  <a:pt x="182651" y="82134"/>
                  <a:pt x="189086" y="82134"/>
                </a:cubicBezTo>
                <a:cubicBezTo>
                  <a:pt x="190645" y="82134"/>
                  <a:pt x="192243" y="82134"/>
                  <a:pt x="193802" y="82094"/>
                </a:cubicBezTo>
                <a:close/>
                <a:moveTo>
                  <a:pt x="148119" y="58354"/>
                </a:moveTo>
                <a:cubicBezTo>
                  <a:pt x="149958" y="58354"/>
                  <a:pt x="151836" y="58433"/>
                  <a:pt x="153635" y="58593"/>
                </a:cubicBezTo>
                <a:cubicBezTo>
                  <a:pt x="156832" y="58873"/>
                  <a:pt x="159270" y="59553"/>
                  <a:pt x="161269" y="60672"/>
                </a:cubicBezTo>
                <a:cubicBezTo>
                  <a:pt x="164866" y="62670"/>
                  <a:pt x="166864" y="66667"/>
                  <a:pt x="167144" y="72502"/>
                </a:cubicBezTo>
                <a:lnTo>
                  <a:pt x="167184" y="73621"/>
                </a:lnTo>
                <a:cubicBezTo>
                  <a:pt x="167344" y="77018"/>
                  <a:pt x="167503" y="80456"/>
                  <a:pt x="167663" y="83893"/>
                </a:cubicBezTo>
                <a:cubicBezTo>
                  <a:pt x="167503" y="84292"/>
                  <a:pt x="167463" y="84692"/>
                  <a:pt x="167623" y="85092"/>
                </a:cubicBezTo>
                <a:cubicBezTo>
                  <a:pt x="167663" y="85172"/>
                  <a:pt x="167663" y="85212"/>
                  <a:pt x="167703" y="85292"/>
                </a:cubicBezTo>
                <a:cubicBezTo>
                  <a:pt x="168383" y="102118"/>
                  <a:pt x="168663" y="119264"/>
                  <a:pt x="166504" y="136090"/>
                </a:cubicBezTo>
                <a:cubicBezTo>
                  <a:pt x="166105" y="139048"/>
                  <a:pt x="165665" y="141886"/>
                  <a:pt x="164466" y="144284"/>
                </a:cubicBezTo>
                <a:cubicBezTo>
                  <a:pt x="161668" y="149759"/>
                  <a:pt x="154154" y="150599"/>
                  <a:pt x="148159" y="151278"/>
                </a:cubicBezTo>
                <a:cubicBezTo>
                  <a:pt x="147520" y="151318"/>
                  <a:pt x="146880" y="151398"/>
                  <a:pt x="146281" y="151478"/>
                </a:cubicBezTo>
                <a:cubicBezTo>
                  <a:pt x="142044" y="151998"/>
                  <a:pt x="137688" y="152317"/>
                  <a:pt x="133491" y="152597"/>
                </a:cubicBezTo>
                <a:cubicBezTo>
                  <a:pt x="130174" y="152837"/>
                  <a:pt x="126737" y="153117"/>
                  <a:pt x="123339" y="153436"/>
                </a:cubicBezTo>
                <a:cubicBezTo>
                  <a:pt x="117922" y="154001"/>
                  <a:pt x="112001" y="154478"/>
                  <a:pt x="105897" y="154478"/>
                </a:cubicBezTo>
                <a:cubicBezTo>
                  <a:pt x="100338" y="154478"/>
                  <a:pt x="94627" y="154083"/>
                  <a:pt x="89007" y="152997"/>
                </a:cubicBezTo>
                <a:cubicBezTo>
                  <a:pt x="85011" y="152197"/>
                  <a:pt x="81733" y="150319"/>
                  <a:pt x="79855" y="147681"/>
                </a:cubicBezTo>
                <a:cubicBezTo>
                  <a:pt x="78296" y="145443"/>
                  <a:pt x="77617" y="142605"/>
                  <a:pt x="76977" y="139648"/>
                </a:cubicBezTo>
                <a:cubicBezTo>
                  <a:pt x="73060" y="120903"/>
                  <a:pt x="71222" y="102957"/>
                  <a:pt x="71582" y="86291"/>
                </a:cubicBezTo>
                <a:cubicBezTo>
                  <a:pt x="71781" y="76299"/>
                  <a:pt x="76418" y="69904"/>
                  <a:pt x="85330" y="67306"/>
                </a:cubicBezTo>
                <a:lnTo>
                  <a:pt x="85530" y="67266"/>
                </a:lnTo>
                <a:cubicBezTo>
                  <a:pt x="97121" y="63909"/>
                  <a:pt x="109551" y="62430"/>
                  <a:pt x="121581" y="60951"/>
                </a:cubicBezTo>
                <a:lnTo>
                  <a:pt x="122940" y="60792"/>
                </a:lnTo>
                <a:cubicBezTo>
                  <a:pt x="124738" y="60592"/>
                  <a:pt x="126617" y="60352"/>
                  <a:pt x="128455" y="60072"/>
                </a:cubicBezTo>
                <a:cubicBezTo>
                  <a:pt x="134970" y="59233"/>
                  <a:pt x="141605" y="58354"/>
                  <a:pt x="148119" y="58354"/>
                </a:cubicBezTo>
                <a:close/>
                <a:moveTo>
                  <a:pt x="72341" y="128457"/>
                </a:moveTo>
                <a:cubicBezTo>
                  <a:pt x="72981" y="132294"/>
                  <a:pt x="73700" y="136210"/>
                  <a:pt x="74539" y="140127"/>
                </a:cubicBezTo>
                <a:cubicBezTo>
                  <a:pt x="75219" y="143365"/>
                  <a:pt x="75978" y="146482"/>
                  <a:pt x="77817" y="149120"/>
                </a:cubicBezTo>
                <a:cubicBezTo>
                  <a:pt x="80095" y="152317"/>
                  <a:pt x="83892" y="154555"/>
                  <a:pt x="88528" y="155435"/>
                </a:cubicBezTo>
                <a:cubicBezTo>
                  <a:pt x="91485" y="155994"/>
                  <a:pt x="94483" y="156434"/>
                  <a:pt x="97481" y="156634"/>
                </a:cubicBezTo>
                <a:cubicBezTo>
                  <a:pt x="95162" y="164028"/>
                  <a:pt x="89007" y="170023"/>
                  <a:pt x="78176" y="175459"/>
                </a:cubicBezTo>
                <a:cubicBezTo>
                  <a:pt x="74579" y="177297"/>
                  <a:pt x="70742" y="178856"/>
                  <a:pt x="67025" y="180375"/>
                </a:cubicBezTo>
                <a:cubicBezTo>
                  <a:pt x="61350" y="182733"/>
                  <a:pt x="55435" y="185131"/>
                  <a:pt x="50119" y="188488"/>
                </a:cubicBezTo>
                <a:cubicBezTo>
                  <a:pt x="46082" y="191046"/>
                  <a:pt x="43365" y="193564"/>
                  <a:pt x="41446" y="196442"/>
                </a:cubicBezTo>
                <a:cubicBezTo>
                  <a:pt x="39448" y="199479"/>
                  <a:pt x="38449" y="201517"/>
                  <a:pt x="38009" y="205234"/>
                </a:cubicBezTo>
                <a:lnTo>
                  <a:pt x="3397" y="205234"/>
                </a:lnTo>
                <a:lnTo>
                  <a:pt x="3397" y="135291"/>
                </a:lnTo>
                <a:cubicBezTo>
                  <a:pt x="26179" y="131334"/>
                  <a:pt x="49200" y="129056"/>
                  <a:pt x="72341" y="128457"/>
                </a:cubicBezTo>
                <a:close/>
                <a:moveTo>
                  <a:pt x="125977" y="155715"/>
                </a:moveTo>
                <a:lnTo>
                  <a:pt x="125817" y="173620"/>
                </a:lnTo>
                <a:cubicBezTo>
                  <a:pt x="125817" y="175219"/>
                  <a:pt x="125777" y="177217"/>
                  <a:pt x="126737" y="178976"/>
                </a:cubicBezTo>
                <a:cubicBezTo>
                  <a:pt x="127656" y="180574"/>
                  <a:pt x="129255" y="181773"/>
                  <a:pt x="131573" y="182573"/>
                </a:cubicBezTo>
                <a:cubicBezTo>
                  <a:pt x="134850" y="183692"/>
                  <a:pt x="138367" y="183732"/>
                  <a:pt x="141804" y="183772"/>
                </a:cubicBezTo>
                <a:cubicBezTo>
                  <a:pt x="146361" y="183852"/>
                  <a:pt x="150717" y="183892"/>
                  <a:pt x="153954" y="186490"/>
                </a:cubicBezTo>
                <a:cubicBezTo>
                  <a:pt x="156273" y="188368"/>
                  <a:pt x="157791" y="191605"/>
                  <a:pt x="158111" y="195402"/>
                </a:cubicBezTo>
                <a:cubicBezTo>
                  <a:pt x="158391" y="198640"/>
                  <a:pt x="157831" y="201997"/>
                  <a:pt x="157232" y="205234"/>
                </a:cubicBezTo>
                <a:lnTo>
                  <a:pt x="40527" y="205234"/>
                </a:lnTo>
                <a:cubicBezTo>
                  <a:pt x="40967" y="202037"/>
                  <a:pt x="41846" y="200398"/>
                  <a:pt x="43525" y="197840"/>
                </a:cubicBezTo>
                <a:cubicBezTo>
                  <a:pt x="45243" y="195242"/>
                  <a:pt x="47761" y="192964"/>
                  <a:pt x="51438" y="190606"/>
                </a:cubicBezTo>
                <a:cubicBezTo>
                  <a:pt x="56594" y="187369"/>
                  <a:pt x="62389" y="184971"/>
                  <a:pt x="67985" y="182693"/>
                </a:cubicBezTo>
                <a:cubicBezTo>
                  <a:pt x="71742" y="181134"/>
                  <a:pt x="75618" y="179535"/>
                  <a:pt x="79295" y="177697"/>
                </a:cubicBezTo>
                <a:cubicBezTo>
                  <a:pt x="86729" y="173980"/>
                  <a:pt x="96881" y="167785"/>
                  <a:pt x="99998" y="156834"/>
                </a:cubicBezTo>
                <a:cubicBezTo>
                  <a:pt x="101997" y="156914"/>
                  <a:pt x="103955" y="156994"/>
                  <a:pt x="105874" y="156994"/>
                </a:cubicBezTo>
                <a:cubicBezTo>
                  <a:pt x="111789" y="156914"/>
                  <a:pt x="117704" y="156594"/>
                  <a:pt x="123619" y="155954"/>
                </a:cubicBezTo>
                <a:cubicBezTo>
                  <a:pt x="124379" y="155874"/>
                  <a:pt x="125178" y="155794"/>
                  <a:pt x="125977" y="155715"/>
                </a:cubicBezTo>
                <a:close/>
                <a:moveTo>
                  <a:pt x="213746" y="148361"/>
                </a:moveTo>
                <a:lnTo>
                  <a:pt x="213746" y="205234"/>
                </a:lnTo>
                <a:lnTo>
                  <a:pt x="159790" y="205234"/>
                </a:lnTo>
                <a:cubicBezTo>
                  <a:pt x="160389" y="201957"/>
                  <a:pt x="160909" y="198600"/>
                  <a:pt x="160629" y="195163"/>
                </a:cubicBezTo>
                <a:cubicBezTo>
                  <a:pt x="160229" y="190726"/>
                  <a:pt x="158391" y="186849"/>
                  <a:pt x="155513" y="184531"/>
                </a:cubicBezTo>
                <a:cubicBezTo>
                  <a:pt x="151596" y="181414"/>
                  <a:pt x="146640" y="181374"/>
                  <a:pt x="141844" y="181294"/>
                </a:cubicBezTo>
                <a:cubicBezTo>
                  <a:pt x="138607" y="181254"/>
                  <a:pt x="135250" y="181214"/>
                  <a:pt x="132372" y="180215"/>
                </a:cubicBezTo>
                <a:cubicBezTo>
                  <a:pt x="131213" y="179815"/>
                  <a:pt x="129654" y="179056"/>
                  <a:pt x="128935" y="177737"/>
                </a:cubicBezTo>
                <a:cubicBezTo>
                  <a:pt x="128295" y="176578"/>
                  <a:pt x="128295" y="175019"/>
                  <a:pt x="128295" y="173660"/>
                </a:cubicBezTo>
                <a:lnTo>
                  <a:pt x="128455" y="155755"/>
                </a:lnTo>
                <a:cubicBezTo>
                  <a:pt x="128455" y="155675"/>
                  <a:pt x="128455" y="155595"/>
                  <a:pt x="128455" y="155515"/>
                </a:cubicBezTo>
                <a:cubicBezTo>
                  <a:pt x="130174" y="155355"/>
                  <a:pt x="131932" y="155235"/>
                  <a:pt x="133651" y="155115"/>
                </a:cubicBezTo>
                <a:cubicBezTo>
                  <a:pt x="137888" y="154795"/>
                  <a:pt x="142284" y="154476"/>
                  <a:pt x="146600" y="153956"/>
                </a:cubicBezTo>
                <a:cubicBezTo>
                  <a:pt x="147160" y="153876"/>
                  <a:pt x="147800" y="153836"/>
                  <a:pt x="148439" y="153756"/>
                </a:cubicBezTo>
                <a:cubicBezTo>
                  <a:pt x="152556" y="153277"/>
                  <a:pt x="157352" y="152757"/>
                  <a:pt x="161149" y="150799"/>
                </a:cubicBezTo>
                <a:cubicBezTo>
                  <a:pt x="161388" y="150958"/>
                  <a:pt x="161628" y="151038"/>
                  <a:pt x="161868" y="151038"/>
                </a:cubicBezTo>
                <a:lnTo>
                  <a:pt x="161948" y="151038"/>
                </a:lnTo>
                <a:cubicBezTo>
                  <a:pt x="179134" y="150399"/>
                  <a:pt x="196560" y="149520"/>
                  <a:pt x="213746" y="148361"/>
                </a:cubicBezTo>
                <a:close/>
                <a:moveTo>
                  <a:pt x="0" y="1"/>
                </a:moveTo>
                <a:lnTo>
                  <a:pt x="0" y="208472"/>
                </a:lnTo>
                <a:lnTo>
                  <a:pt x="217143" y="208472"/>
                </a:lnTo>
                <a:lnTo>
                  <a:pt x="2171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txBox="1">
            <a:spLocks noGrp="1"/>
          </p:cNvSpPr>
          <p:nvPr>
            <p:ph type="title" idx="2"/>
          </p:nvPr>
        </p:nvSpPr>
        <p:spPr>
          <a:xfrm>
            <a:off x="5287653" y="1938113"/>
            <a:ext cx="3856348" cy="14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Cleaning</a:t>
            </a:r>
          </a:p>
        </p:txBody>
      </p:sp>
      <p:sp>
        <p:nvSpPr>
          <p:cNvPr id="1645" name="Google Shape;1645;p36"/>
          <p:cNvSpPr txBox="1">
            <a:spLocks noGrp="1"/>
          </p:cNvSpPr>
          <p:nvPr>
            <p:ph type="title"/>
          </p:nvPr>
        </p:nvSpPr>
        <p:spPr>
          <a:xfrm>
            <a:off x="6281375" y="921225"/>
            <a:ext cx="1735800" cy="6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671" name="Google Shape;1671;p36"/>
          <p:cNvGrpSpPr/>
          <p:nvPr/>
        </p:nvGrpSpPr>
        <p:grpSpPr>
          <a:xfrm>
            <a:off x="0" y="63500"/>
            <a:ext cx="5307800" cy="5016600"/>
            <a:chOff x="0" y="63500"/>
            <a:chExt cx="5307800" cy="5016600"/>
          </a:xfrm>
        </p:grpSpPr>
        <p:sp>
          <p:nvSpPr>
            <p:cNvPr id="1672" name="Google Shape;1672;p36"/>
            <p:cNvSpPr/>
            <p:nvPr/>
          </p:nvSpPr>
          <p:spPr>
            <a:xfrm>
              <a:off x="520700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966;p30">
            <a:extLst>
              <a:ext uri="{FF2B5EF4-FFF2-40B4-BE49-F238E27FC236}">
                <a16:creationId xmlns:a16="http://schemas.microsoft.com/office/drawing/2014/main" id="{B2A86E5B-74BE-4860-8FC9-9EE88215C18C}"/>
              </a:ext>
            </a:extLst>
          </p:cNvPr>
          <p:cNvSpPr/>
          <p:nvPr/>
        </p:nvSpPr>
        <p:spPr>
          <a:xfrm>
            <a:off x="1743740" y="989622"/>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6;p30">
            <a:extLst>
              <a:ext uri="{FF2B5EF4-FFF2-40B4-BE49-F238E27FC236}">
                <a16:creationId xmlns:a16="http://schemas.microsoft.com/office/drawing/2014/main" id="{B6CCA15D-9390-4629-AF0F-155AC5182BEF}"/>
              </a:ext>
            </a:extLst>
          </p:cNvPr>
          <p:cNvSpPr/>
          <p:nvPr/>
        </p:nvSpPr>
        <p:spPr>
          <a:xfrm>
            <a:off x="585278" y="395319"/>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صورة 1">
            <a:extLst>
              <a:ext uri="{FF2B5EF4-FFF2-40B4-BE49-F238E27FC236}">
                <a16:creationId xmlns:a16="http://schemas.microsoft.com/office/drawing/2014/main" id="{9064C23F-4755-4E1F-BA75-1AF35520148E}"/>
              </a:ext>
            </a:extLst>
          </p:cNvPr>
          <p:cNvPicPr>
            <a:picLocks noChangeAspect="1"/>
          </p:cNvPicPr>
          <p:nvPr/>
        </p:nvPicPr>
        <p:blipFill>
          <a:blip r:embed="rId3"/>
          <a:stretch>
            <a:fillRect/>
          </a:stretch>
        </p:blipFill>
        <p:spPr>
          <a:xfrm>
            <a:off x="4233425" y="2823715"/>
            <a:ext cx="512108" cy="530398"/>
          </a:xfrm>
          <a:prstGeom prst="rect">
            <a:avLst/>
          </a:prstGeom>
        </p:spPr>
      </p:pic>
      <p:pic>
        <p:nvPicPr>
          <p:cNvPr id="3" name="صورة 2">
            <a:extLst>
              <a:ext uri="{FF2B5EF4-FFF2-40B4-BE49-F238E27FC236}">
                <a16:creationId xmlns:a16="http://schemas.microsoft.com/office/drawing/2014/main" id="{A01A2A4D-1608-48AD-B3D6-86776761FC29}"/>
              </a:ext>
            </a:extLst>
          </p:cNvPr>
          <p:cNvPicPr>
            <a:picLocks noChangeAspect="1"/>
          </p:cNvPicPr>
          <p:nvPr/>
        </p:nvPicPr>
        <p:blipFill>
          <a:blip r:embed="rId3"/>
          <a:stretch>
            <a:fillRect/>
          </a:stretch>
        </p:blipFill>
        <p:spPr>
          <a:xfrm>
            <a:off x="4091147" y="4177881"/>
            <a:ext cx="512108" cy="530398"/>
          </a:xfrm>
          <a:prstGeom prst="rect">
            <a:avLst/>
          </a:prstGeom>
        </p:spPr>
      </p:pic>
      <p:pic>
        <p:nvPicPr>
          <p:cNvPr id="4" name="صورة 3">
            <a:extLst>
              <a:ext uri="{FF2B5EF4-FFF2-40B4-BE49-F238E27FC236}">
                <a16:creationId xmlns:a16="http://schemas.microsoft.com/office/drawing/2014/main" id="{00CAAABC-B804-4C9E-892E-63AEA1CC6CE4}"/>
              </a:ext>
            </a:extLst>
          </p:cNvPr>
          <p:cNvPicPr>
            <a:picLocks noChangeAspect="1"/>
          </p:cNvPicPr>
          <p:nvPr/>
        </p:nvPicPr>
        <p:blipFill>
          <a:blip r:embed="rId3"/>
          <a:stretch>
            <a:fillRect/>
          </a:stretch>
        </p:blipFill>
        <p:spPr>
          <a:xfrm>
            <a:off x="448491" y="4011730"/>
            <a:ext cx="512108" cy="530398"/>
          </a:xfrm>
          <a:prstGeom prst="rect">
            <a:avLst/>
          </a:prstGeom>
        </p:spPr>
      </p:pic>
      <p:sp>
        <p:nvSpPr>
          <p:cNvPr id="15" name="Google Shape;966;p30">
            <a:extLst>
              <a:ext uri="{FF2B5EF4-FFF2-40B4-BE49-F238E27FC236}">
                <a16:creationId xmlns:a16="http://schemas.microsoft.com/office/drawing/2014/main" id="{DD1D8B71-06E9-4D9A-ADA6-DFB0EF565F68}"/>
              </a:ext>
            </a:extLst>
          </p:cNvPr>
          <p:cNvSpPr/>
          <p:nvPr/>
        </p:nvSpPr>
        <p:spPr>
          <a:xfrm>
            <a:off x="1911931" y="212020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6;p30">
            <a:extLst>
              <a:ext uri="{FF2B5EF4-FFF2-40B4-BE49-F238E27FC236}">
                <a16:creationId xmlns:a16="http://schemas.microsoft.com/office/drawing/2014/main" id="{F87E8AD5-9066-4CB7-BEBC-A4876BF9EDCE}"/>
              </a:ext>
            </a:extLst>
          </p:cNvPr>
          <p:cNvSpPr/>
          <p:nvPr/>
        </p:nvSpPr>
        <p:spPr>
          <a:xfrm>
            <a:off x="1755732" y="384943"/>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66;p30">
            <a:extLst>
              <a:ext uri="{FF2B5EF4-FFF2-40B4-BE49-F238E27FC236}">
                <a16:creationId xmlns:a16="http://schemas.microsoft.com/office/drawing/2014/main" id="{80A9E197-5734-4C53-801C-AF14D58E59D1}"/>
              </a:ext>
            </a:extLst>
          </p:cNvPr>
          <p:cNvSpPr/>
          <p:nvPr/>
        </p:nvSpPr>
        <p:spPr>
          <a:xfrm>
            <a:off x="300850" y="141220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6;p30">
            <a:extLst>
              <a:ext uri="{FF2B5EF4-FFF2-40B4-BE49-F238E27FC236}">
                <a16:creationId xmlns:a16="http://schemas.microsoft.com/office/drawing/2014/main" id="{6EA3342F-E2C8-4EF6-B9B4-FC8A82FFBF57}"/>
              </a:ext>
            </a:extLst>
          </p:cNvPr>
          <p:cNvSpPr/>
          <p:nvPr/>
        </p:nvSpPr>
        <p:spPr>
          <a:xfrm>
            <a:off x="332406" y="3391859"/>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66;p30">
            <a:extLst>
              <a:ext uri="{FF2B5EF4-FFF2-40B4-BE49-F238E27FC236}">
                <a16:creationId xmlns:a16="http://schemas.microsoft.com/office/drawing/2014/main" id="{975115C2-029E-4C0E-BEC1-AD094B18747C}"/>
              </a:ext>
            </a:extLst>
          </p:cNvPr>
          <p:cNvSpPr/>
          <p:nvPr/>
        </p:nvSpPr>
        <p:spPr>
          <a:xfrm>
            <a:off x="2640958" y="2865953"/>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66;p30">
            <a:extLst>
              <a:ext uri="{FF2B5EF4-FFF2-40B4-BE49-F238E27FC236}">
                <a16:creationId xmlns:a16="http://schemas.microsoft.com/office/drawing/2014/main" id="{8A90AF82-7B01-4B27-AB72-8E2EBDD37F08}"/>
              </a:ext>
            </a:extLst>
          </p:cNvPr>
          <p:cNvSpPr/>
          <p:nvPr/>
        </p:nvSpPr>
        <p:spPr>
          <a:xfrm>
            <a:off x="4465032" y="3805577"/>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6;p30">
            <a:extLst>
              <a:ext uri="{FF2B5EF4-FFF2-40B4-BE49-F238E27FC236}">
                <a16:creationId xmlns:a16="http://schemas.microsoft.com/office/drawing/2014/main" id="{041C2209-3FEC-4D16-9425-74FF3DACA625}"/>
              </a:ext>
            </a:extLst>
          </p:cNvPr>
          <p:cNvSpPr/>
          <p:nvPr/>
        </p:nvSpPr>
        <p:spPr>
          <a:xfrm>
            <a:off x="1743740" y="4439142"/>
            <a:ext cx="51036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66;p30">
            <a:extLst>
              <a:ext uri="{FF2B5EF4-FFF2-40B4-BE49-F238E27FC236}">
                <a16:creationId xmlns:a16="http://schemas.microsoft.com/office/drawing/2014/main" id="{9B4A839E-5BD1-4A72-92D5-713FC12FD0F1}"/>
              </a:ext>
            </a:extLst>
          </p:cNvPr>
          <p:cNvSpPr/>
          <p:nvPr/>
        </p:nvSpPr>
        <p:spPr>
          <a:xfrm>
            <a:off x="4465032" y="503934"/>
            <a:ext cx="564168" cy="134019"/>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32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7"/>
        <p:cNvGrpSpPr/>
        <p:nvPr/>
      </p:nvGrpSpPr>
      <p:grpSpPr>
        <a:xfrm>
          <a:off x="0" y="0"/>
          <a:ext cx="0" cy="0"/>
          <a:chOff x="0" y="0"/>
          <a:chExt cx="0" cy="0"/>
        </a:xfrm>
      </p:grpSpPr>
      <p:sp>
        <p:nvSpPr>
          <p:cNvPr id="1705" name="Google Shape;1705;p37"/>
          <p:cNvSpPr txBox="1">
            <a:spLocks noGrp="1"/>
          </p:cNvSpPr>
          <p:nvPr>
            <p:ph type="title"/>
          </p:nvPr>
        </p:nvSpPr>
        <p:spPr>
          <a:xfrm>
            <a:off x="663069" y="444370"/>
            <a:ext cx="7747509"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Cleaning data</a:t>
            </a:r>
            <a:endParaRPr dirty="0"/>
          </a:p>
        </p:txBody>
      </p:sp>
      <p:sp>
        <p:nvSpPr>
          <p:cNvPr id="1706" name="Google Shape;1706;p37"/>
          <p:cNvSpPr txBox="1">
            <a:spLocks noGrp="1"/>
          </p:cNvSpPr>
          <p:nvPr>
            <p:ph type="subTitle" idx="1"/>
          </p:nvPr>
        </p:nvSpPr>
        <p:spPr>
          <a:xfrm>
            <a:off x="1094169" y="2342025"/>
            <a:ext cx="1742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a:t>
            </a:r>
            <a:r>
              <a:rPr lang="en" dirty="0"/>
              <a:t>illing the missing value </a:t>
            </a:r>
            <a:endParaRPr dirty="0"/>
          </a:p>
        </p:txBody>
      </p:sp>
      <p:sp>
        <p:nvSpPr>
          <p:cNvPr id="1707" name="Google Shape;1707;p37"/>
          <p:cNvSpPr txBox="1">
            <a:spLocks noGrp="1"/>
          </p:cNvSpPr>
          <p:nvPr>
            <p:ph type="subTitle" idx="2"/>
          </p:nvPr>
        </p:nvSpPr>
        <p:spPr>
          <a:xfrm>
            <a:off x="1094175" y="1968684"/>
            <a:ext cx="1742700" cy="27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Missing </a:t>
            </a:r>
            <a:endParaRPr dirty="0"/>
          </a:p>
        </p:txBody>
      </p:sp>
      <p:sp>
        <p:nvSpPr>
          <p:cNvPr id="1708" name="Google Shape;1708;p37"/>
          <p:cNvSpPr txBox="1">
            <a:spLocks noGrp="1"/>
          </p:cNvSpPr>
          <p:nvPr>
            <p:ph type="subTitle" idx="3"/>
          </p:nvPr>
        </p:nvSpPr>
        <p:spPr>
          <a:xfrm>
            <a:off x="3700675" y="2342025"/>
            <a:ext cx="1742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Rename some </a:t>
            </a:r>
            <a:r>
              <a:rPr lang="en-US" dirty="0"/>
              <a:t>features</a:t>
            </a:r>
            <a:endParaRPr dirty="0"/>
          </a:p>
        </p:txBody>
      </p:sp>
      <p:sp>
        <p:nvSpPr>
          <p:cNvPr id="1709" name="Google Shape;1709;p37"/>
          <p:cNvSpPr txBox="1">
            <a:spLocks noGrp="1"/>
          </p:cNvSpPr>
          <p:nvPr>
            <p:ph type="subTitle" idx="4"/>
          </p:nvPr>
        </p:nvSpPr>
        <p:spPr>
          <a:xfrm>
            <a:off x="3700666" y="1968684"/>
            <a:ext cx="1742700" cy="27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Names</a:t>
            </a:r>
            <a:endParaRPr dirty="0"/>
          </a:p>
        </p:txBody>
      </p:sp>
      <p:sp>
        <p:nvSpPr>
          <p:cNvPr id="1710" name="Google Shape;1710;p37"/>
          <p:cNvSpPr txBox="1">
            <a:spLocks noGrp="1"/>
          </p:cNvSpPr>
          <p:nvPr>
            <p:ph type="subTitle" idx="5"/>
          </p:nvPr>
        </p:nvSpPr>
        <p:spPr>
          <a:xfrm>
            <a:off x="6307162" y="2342025"/>
            <a:ext cx="1890539" cy="5180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
            </a:r>
            <a:r>
              <a:rPr lang="en" dirty="0"/>
              <a:t>rop the unnecessery features</a:t>
            </a:r>
            <a:endParaRPr dirty="0"/>
          </a:p>
        </p:txBody>
      </p:sp>
      <p:sp>
        <p:nvSpPr>
          <p:cNvPr id="1711" name="Google Shape;1711;p37"/>
          <p:cNvSpPr txBox="1">
            <a:spLocks noGrp="1"/>
          </p:cNvSpPr>
          <p:nvPr>
            <p:ph type="subTitle" idx="6"/>
          </p:nvPr>
        </p:nvSpPr>
        <p:spPr>
          <a:xfrm>
            <a:off x="6395896" y="1968684"/>
            <a:ext cx="1742700" cy="27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Unnecessary</a:t>
            </a:r>
            <a:endParaRPr dirty="0"/>
          </a:p>
        </p:txBody>
      </p:sp>
      <p:sp>
        <p:nvSpPr>
          <p:cNvPr id="1712" name="Google Shape;1712;p37"/>
          <p:cNvSpPr txBox="1">
            <a:spLocks noGrp="1"/>
          </p:cNvSpPr>
          <p:nvPr>
            <p:ph type="subTitle" idx="7"/>
          </p:nvPr>
        </p:nvSpPr>
        <p:spPr>
          <a:xfrm>
            <a:off x="1094169" y="4245863"/>
            <a:ext cx="1742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t>
            </a:r>
            <a:r>
              <a:rPr lang="en" dirty="0"/>
              <a:t>emove duplicate data</a:t>
            </a:r>
            <a:endParaRPr dirty="0"/>
          </a:p>
        </p:txBody>
      </p:sp>
      <p:sp>
        <p:nvSpPr>
          <p:cNvPr id="1713" name="Google Shape;1713;p37"/>
          <p:cNvSpPr txBox="1">
            <a:spLocks noGrp="1"/>
          </p:cNvSpPr>
          <p:nvPr>
            <p:ph type="subTitle" idx="8"/>
          </p:nvPr>
        </p:nvSpPr>
        <p:spPr>
          <a:xfrm>
            <a:off x="1094175" y="3873050"/>
            <a:ext cx="1742700" cy="27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Duplicate</a:t>
            </a:r>
            <a:endParaRPr dirty="0"/>
          </a:p>
        </p:txBody>
      </p:sp>
      <p:sp>
        <p:nvSpPr>
          <p:cNvPr id="1714" name="Google Shape;1714;p37"/>
          <p:cNvSpPr txBox="1">
            <a:spLocks noGrp="1"/>
          </p:cNvSpPr>
          <p:nvPr>
            <p:ph type="subTitle" idx="9"/>
          </p:nvPr>
        </p:nvSpPr>
        <p:spPr>
          <a:xfrm>
            <a:off x="3700638" y="4245863"/>
            <a:ext cx="1742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Rtype some features type </a:t>
            </a:r>
            <a:endParaRPr dirty="0"/>
          </a:p>
        </p:txBody>
      </p:sp>
      <p:sp>
        <p:nvSpPr>
          <p:cNvPr id="1715" name="Google Shape;1715;p37"/>
          <p:cNvSpPr txBox="1">
            <a:spLocks noGrp="1"/>
          </p:cNvSpPr>
          <p:nvPr>
            <p:ph type="subTitle" idx="13"/>
          </p:nvPr>
        </p:nvSpPr>
        <p:spPr>
          <a:xfrm>
            <a:off x="3700638" y="3862762"/>
            <a:ext cx="1742700" cy="27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Type</a:t>
            </a:r>
            <a:endParaRPr dirty="0"/>
          </a:p>
        </p:txBody>
      </p:sp>
      <p:sp>
        <p:nvSpPr>
          <p:cNvPr id="1716" name="Google Shape;1716;p37"/>
          <p:cNvSpPr txBox="1">
            <a:spLocks noGrp="1"/>
          </p:cNvSpPr>
          <p:nvPr>
            <p:ph type="subTitle" idx="14"/>
          </p:nvPr>
        </p:nvSpPr>
        <p:spPr>
          <a:xfrm>
            <a:off x="6161274" y="4333340"/>
            <a:ext cx="21236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Converting categorical features into numerical features</a:t>
            </a:r>
            <a:endParaRPr dirty="0"/>
          </a:p>
        </p:txBody>
      </p:sp>
      <p:sp>
        <p:nvSpPr>
          <p:cNvPr id="1717" name="Google Shape;1717;p37"/>
          <p:cNvSpPr txBox="1">
            <a:spLocks noGrp="1"/>
          </p:cNvSpPr>
          <p:nvPr>
            <p:ph type="subTitle" idx="15"/>
          </p:nvPr>
        </p:nvSpPr>
        <p:spPr>
          <a:xfrm>
            <a:off x="6307152" y="3873050"/>
            <a:ext cx="1742700" cy="27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Converting </a:t>
            </a:r>
            <a:endParaRPr dirty="0"/>
          </a:p>
        </p:txBody>
      </p:sp>
      <p:sp>
        <p:nvSpPr>
          <p:cNvPr id="140" name="مربع نص 139">
            <a:extLst>
              <a:ext uri="{FF2B5EF4-FFF2-40B4-BE49-F238E27FC236}">
                <a16:creationId xmlns:a16="http://schemas.microsoft.com/office/drawing/2014/main" id="{C24DCB97-270D-49A5-B9EF-FB90730E80A4}"/>
              </a:ext>
            </a:extLst>
          </p:cNvPr>
          <p:cNvSpPr txBox="1"/>
          <p:nvPr/>
        </p:nvSpPr>
        <p:spPr>
          <a:xfrm>
            <a:off x="1242409" y="1263761"/>
            <a:ext cx="126527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32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01</a:t>
            </a:r>
          </a:p>
        </p:txBody>
      </p:sp>
      <p:sp>
        <p:nvSpPr>
          <p:cNvPr id="141" name="مربع نص 140">
            <a:extLst>
              <a:ext uri="{FF2B5EF4-FFF2-40B4-BE49-F238E27FC236}">
                <a16:creationId xmlns:a16="http://schemas.microsoft.com/office/drawing/2014/main" id="{5398680E-2085-496D-AF18-757492F688BD}"/>
              </a:ext>
            </a:extLst>
          </p:cNvPr>
          <p:cNvSpPr txBox="1"/>
          <p:nvPr/>
        </p:nvSpPr>
        <p:spPr>
          <a:xfrm>
            <a:off x="6484326" y="1307129"/>
            <a:ext cx="126527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32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03</a:t>
            </a:r>
          </a:p>
        </p:txBody>
      </p:sp>
      <p:sp>
        <p:nvSpPr>
          <p:cNvPr id="142" name="مربع نص 141">
            <a:extLst>
              <a:ext uri="{FF2B5EF4-FFF2-40B4-BE49-F238E27FC236}">
                <a16:creationId xmlns:a16="http://schemas.microsoft.com/office/drawing/2014/main" id="{A6B13488-B4D6-4514-9454-9C744D748A06}"/>
              </a:ext>
            </a:extLst>
          </p:cNvPr>
          <p:cNvSpPr txBox="1"/>
          <p:nvPr/>
        </p:nvSpPr>
        <p:spPr>
          <a:xfrm>
            <a:off x="6530137" y="3254877"/>
            <a:ext cx="126527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32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06</a:t>
            </a:r>
          </a:p>
        </p:txBody>
      </p:sp>
      <p:sp>
        <p:nvSpPr>
          <p:cNvPr id="143" name="مربع نص 142">
            <a:extLst>
              <a:ext uri="{FF2B5EF4-FFF2-40B4-BE49-F238E27FC236}">
                <a16:creationId xmlns:a16="http://schemas.microsoft.com/office/drawing/2014/main" id="{A9307364-AFFB-47C0-B1C9-1E2EF4BA2DF3}"/>
              </a:ext>
            </a:extLst>
          </p:cNvPr>
          <p:cNvSpPr txBox="1"/>
          <p:nvPr/>
        </p:nvSpPr>
        <p:spPr>
          <a:xfrm>
            <a:off x="3810002" y="1294867"/>
            <a:ext cx="126527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32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02</a:t>
            </a:r>
          </a:p>
        </p:txBody>
      </p:sp>
      <p:sp>
        <p:nvSpPr>
          <p:cNvPr id="144" name="مربع نص 143">
            <a:extLst>
              <a:ext uri="{FF2B5EF4-FFF2-40B4-BE49-F238E27FC236}">
                <a16:creationId xmlns:a16="http://schemas.microsoft.com/office/drawing/2014/main" id="{9279D1F2-8480-44D6-A6A7-B9B4CBB86FED}"/>
              </a:ext>
            </a:extLst>
          </p:cNvPr>
          <p:cNvSpPr txBox="1"/>
          <p:nvPr/>
        </p:nvSpPr>
        <p:spPr>
          <a:xfrm>
            <a:off x="3915172" y="3172634"/>
            <a:ext cx="126527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32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05</a:t>
            </a:r>
          </a:p>
        </p:txBody>
      </p:sp>
      <p:sp>
        <p:nvSpPr>
          <p:cNvPr id="145" name="مربع نص 144">
            <a:extLst>
              <a:ext uri="{FF2B5EF4-FFF2-40B4-BE49-F238E27FC236}">
                <a16:creationId xmlns:a16="http://schemas.microsoft.com/office/drawing/2014/main" id="{FAAF21AB-6258-410F-B416-791E84EE005B}"/>
              </a:ext>
            </a:extLst>
          </p:cNvPr>
          <p:cNvSpPr txBox="1"/>
          <p:nvPr/>
        </p:nvSpPr>
        <p:spPr>
          <a:xfrm>
            <a:off x="1240488" y="3166561"/>
            <a:ext cx="126527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33333"/>
              </a:buClr>
              <a:buSzPts val="7200"/>
              <a:buFont typeface="Open Sans ExtraBold"/>
              <a:buNone/>
              <a:tabLst/>
              <a:defRPr/>
            </a:pPr>
            <a:r>
              <a:rPr kumimoji="0" lang="en" sz="3200" b="0" i="0" u="none" strike="noStrike" kern="0" cap="none" spc="0" normalizeH="0" baseline="0" noProof="0" dirty="0">
                <a:ln>
                  <a:noFill/>
                </a:ln>
                <a:solidFill>
                  <a:srgbClr val="ED622B"/>
                </a:solidFill>
                <a:effectLst/>
                <a:uLnTx/>
                <a:uFillTx/>
                <a:latin typeface="Open Sans ExtraBold"/>
                <a:ea typeface="Open Sans ExtraBold"/>
                <a:cs typeface="Open Sans ExtraBold"/>
                <a:sym typeface="Open Sans ExtraBold"/>
              </a:rPr>
              <a:t>04</a:t>
            </a:r>
          </a:p>
        </p:txBody>
      </p:sp>
    </p:spTree>
  </p:cSld>
  <p:clrMapOvr>
    <a:masterClrMapping/>
  </p:clrMapOvr>
</p:sld>
</file>

<file path=ppt/theme/theme1.xml><?xml version="1.0" encoding="utf-8"?>
<a:theme xmlns:a="http://schemas.openxmlformats.org/drawingml/2006/main" name="Rural Holidays Agency by Slidesgo">
  <a:themeElements>
    <a:clrScheme name="Simple Light">
      <a:dk1>
        <a:srgbClr val="333333"/>
      </a:dk1>
      <a:lt1>
        <a:srgbClr val="FFFFFF"/>
      </a:lt1>
      <a:dk2>
        <a:srgbClr val="D5BB7B"/>
      </a:dk2>
      <a:lt2>
        <a:srgbClr val="EBE4C4"/>
      </a:lt2>
      <a:accent1>
        <a:srgbClr val="333333"/>
      </a:accent1>
      <a:accent2>
        <a:srgbClr val="2C4F75"/>
      </a:accent2>
      <a:accent3>
        <a:srgbClr val="ED622B"/>
      </a:accent3>
      <a:accent4>
        <a:srgbClr val="FD9F24"/>
      </a:accent4>
      <a:accent5>
        <a:srgbClr val="DE7476"/>
      </a:accent5>
      <a:accent6>
        <a:srgbClr val="EDC152"/>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TotalTime>
  <Words>517</Words>
  <Application>Microsoft Office PowerPoint</Application>
  <PresentationFormat>عرض على الشاشة (16:9)</PresentationFormat>
  <Paragraphs>119</Paragraphs>
  <Slides>27</Slides>
  <Notes>19</Notes>
  <HiddenSlides>0</HiddenSlides>
  <MMClips>0</MMClips>
  <ScaleCrop>false</ScaleCrop>
  <HeadingPairs>
    <vt:vector size="6" baseType="variant">
      <vt:variant>
        <vt:lpstr>الخطوط المستخدمة</vt:lpstr>
      </vt:variant>
      <vt:variant>
        <vt:i4>11</vt:i4>
      </vt:variant>
      <vt:variant>
        <vt:lpstr>نسق</vt:lpstr>
      </vt:variant>
      <vt:variant>
        <vt:i4>1</vt:i4>
      </vt:variant>
      <vt:variant>
        <vt:lpstr>عناوين الشرائح</vt:lpstr>
      </vt:variant>
      <vt:variant>
        <vt:i4>27</vt:i4>
      </vt:variant>
    </vt:vector>
  </HeadingPairs>
  <TitlesOfParts>
    <vt:vector size="39" baseType="lpstr">
      <vt:lpstr>Open Sans ExtraBold</vt:lpstr>
      <vt:lpstr>Nunito Sans ExtraBold</vt:lpstr>
      <vt:lpstr>Roboto Condensed Light</vt:lpstr>
      <vt:lpstr>Nunito Sans</vt:lpstr>
      <vt:lpstr>Nunito Light</vt:lpstr>
      <vt:lpstr>Abadi</vt:lpstr>
      <vt:lpstr>Open Sans SemiBold</vt:lpstr>
      <vt:lpstr>Aldhabi</vt:lpstr>
      <vt:lpstr>Arial</vt:lpstr>
      <vt:lpstr>Bell MT</vt:lpstr>
      <vt:lpstr>Open Sans</vt:lpstr>
      <vt:lpstr>Rural Holidays Agency by Slidesgo</vt:lpstr>
      <vt:lpstr>Hotel Bookings cancellation</vt:lpstr>
      <vt:lpstr>Table of Contents</vt:lpstr>
      <vt:lpstr>The problem </vt:lpstr>
      <vt:lpstr>عرض تقديمي في PowerPoint</vt:lpstr>
      <vt:lpstr>02</vt:lpstr>
      <vt:lpstr>Dataset</vt:lpstr>
      <vt:lpstr>Hotel Booking Demand Dataset provided by Kaggle website</vt:lpstr>
      <vt:lpstr>Data Cleaning</vt:lpstr>
      <vt:lpstr>Cleaning data</vt:lpstr>
      <vt:lpstr>Visualization</vt:lpstr>
      <vt:lpstr>Explore the features that led the customer to stay at the hotel or cancel the booking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Data Model</vt:lpstr>
      <vt:lpstr>01</vt:lpstr>
      <vt:lpstr>Comparison Models</vt:lpstr>
      <vt:lpstr>Conclusion</vt:lpstr>
      <vt:lpstr>Random Forest Model </vt:lpstr>
      <vt:lpstr>عرض تقديمي في PowerPoint</vt:lpstr>
      <vt:lpstr>Tools</vt:lpstr>
      <vt:lpstr>Tools Used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dc:title>
  <cp:lastModifiedBy>نادين بنت الخمعلي العنزي</cp:lastModifiedBy>
  <cp:revision>25</cp:revision>
  <dcterms:modified xsi:type="dcterms:W3CDTF">2021-12-16T01:59:33Z</dcterms:modified>
</cp:coreProperties>
</file>