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DAE"/>
    <a:srgbClr val="FFFFFF"/>
    <a:srgbClr val="31479D"/>
    <a:srgbClr val="304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43" autoAdjust="0"/>
    <p:restoredTop sz="94660"/>
  </p:normalViewPr>
  <p:slideViewPr>
    <p:cSldViewPr snapToGrid="0">
      <p:cViewPr>
        <p:scale>
          <a:sx n="75" d="100"/>
          <a:sy n="75" d="100"/>
        </p:scale>
        <p:origin x="131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3CE6-C7C2-4929-92FD-592973C0C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EEDAE-EE42-4E2E-B95A-91B726123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014C7-9C6E-44A3-8A2B-8779A54A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7645-8969-4ECE-879C-70395E58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B8E5-6808-47DE-96DB-07982F7C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2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6E52-03A3-4056-B8B5-8AD2C230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D4096-A70D-4087-AF4F-E3F31DD67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C7724-D93E-4B9A-9AE1-2D0CF4AF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7729-56F0-49AC-9FC9-0FD576D4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9F4DB-69B3-464E-9FEF-F4EBC845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7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55797-C963-44A4-A0F1-2BFF59DE4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35520-C7A7-45BC-87B5-9598C2A04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D75C0-1D44-417B-B9E8-E3AA5F0C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F624-1BAA-426C-BF5A-D04A19CA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2106-F61B-4F98-86D5-93199E78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8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F4A5-771E-4416-A005-DA140930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05F5A-E467-4780-B162-67BF773D0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01D8-3DB7-43D0-95D4-A5D10E89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1C827-7D24-4130-8B3B-9BA926F3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F229-BEE7-4CED-989A-3DE767E4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5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ED0D-27F5-48AD-92B4-12ECAF31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2687-A8C4-4B7C-9449-8F84B5C5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C88A-F44B-4CB2-80F5-A98104A9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E80EE-9381-47ED-B057-E103E847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8D69-5817-4949-A66E-CEB6BEB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70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D2F5-3B14-4472-9F32-E85F0DD3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AB13-B696-4044-B9EA-60B4822D7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95C16-35B1-4CE1-90E2-FA6B4456F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C1C92-85B6-41BA-81ED-31A683C5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8BA0D-350B-4475-9694-8340C539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F9E59-3883-4EDD-B433-91CC932F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60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02B3-FF40-4CBF-BB4F-6485565E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6B66-0280-4526-A937-DF09366F4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08E73-70B3-4346-91B8-CF0E73AA0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0B3DA-3AE7-479C-8EEC-AD78E2816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63F88-E55E-4986-9294-66BB292E5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0805B-B417-4FE9-9BAC-655F9FCF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5CCA4-1FB5-4EE9-BD7C-FE9E809A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F1D78-FD5B-4F8A-8E6E-39EA321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7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D549-2B6A-4E82-9D9E-B540A868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F5C36-36E6-4271-A8A7-AF4CB398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BF842-BB3D-4AE2-B295-3A30557C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69FA3-B5AA-474E-B24C-5967CECF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48211-B8FB-41BA-B631-EA284195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D54D9-15FD-45E0-BD80-6EF4F48C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144A0-C659-4E1B-98E2-B0384D86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82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07B9-40D1-4CBD-A9D5-2F8BA951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E114-A812-4857-BB49-62E5FAA0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688C-AC9D-49ED-924D-9A76785D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D866C-2925-42BC-A249-A5F9DC16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9B11F-D791-4E20-9526-B0DE5D56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2F8E4-BE64-4271-8A30-E7D84EFD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8620-CDE0-49FB-8C38-E8985789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EFC5-8C05-48A3-95E9-96874B20A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34AB1-5FE7-49C2-8595-1F5DC3FA6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430E0-3E04-4B90-B1D7-7BA673E3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33276-DA77-4FCF-964F-C14DAAE2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7C22F-AE1C-49C3-BA44-EA34B7D5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25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032CC-8CAF-41FC-BA7A-61B6B694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F2F5A-9059-46A4-A330-9AA55340D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5B01-27C8-4AAE-850B-0B8B096FC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1A4D0-3807-40A1-9FF8-34772B435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DC1D-8984-4AEE-A699-04825FD9D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0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5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F53823-94FA-491F-8491-55B1DF98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9205"/>
            <a:ext cx="10515600" cy="1325563"/>
          </a:xfrm>
        </p:spPr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AA9456-9F12-403E-8E89-27B5BFA8D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4319"/>
            <a:ext cx="10515600" cy="3362643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0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4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1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DEE576C-74EE-4E9C-AFCB-FF0634783AC3}"/>
              </a:ext>
            </a:extLst>
          </p:cNvPr>
          <p:cNvGrpSpPr/>
          <p:nvPr/>
        </p:nvGrpSpPr>
        <p:grpSpPr>
          <a:xfrm>
            <a:off x="926490" y="2131565"/>
            <a:ext cx="2017224" cy="2017224"/>
            <a:chOff x="1466851" y="1754971"/>
            <a:chExt cx="2362200" cy="23622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8773A2-30D9-4EDF-86F9-36C5EAAF0555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D6C5D9-1A3F-41CB-99C7-897712190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441" b="1441"/>
            <a:stretch/>
          </p:blipFill>
          <p:spPr>
            <a:xfrm>
              <a:off x="1619252" y="1907373"/>
              <a:ext cx="2057396" cy="2057396"/>
            </a:xfrm>
            <a:prstGeom prst="ellipse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5DA054C-30F4-45B4-B31F-B12540A543FE}"/>
              </a:ext>
            </a:extLst>
          </p:cNvPr>
          <p:cNvGrpSpPr/>
          <p:nvPr/>
        </p:nvGrpSpPr>
        <p:grpSpPr>
          <a:xfrm>
            <a:off x="3624151" y="2102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596DB72-B0D2-4DC6-9AEC-25E2A038886D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AB5F44-A983-44C8-B472-3E8BBF8D1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12E5EE-5F2C-4A52-929C-744512D6E38E}"/>
              </a:ext>
            </a:extLst>
          </p:cNvPr>
          <p:cNvGrpSpPr/>
          <p:nvPr/>
        </p:nvGrpSpPr>
        <p:grpSpPr>
          <a:xfrm>
            <a:off x="6393584" y="2097351"/>
            <a:ext cx="2085652" cy="2085652"/>
            <a:chOff x="7245656" y="1754971"/>
            <a:chExt cx="2362200" cy="2362200"/>
          </a:xfrm>
          <a:solidFill>
            <a:srgbClr val="30469B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1F9A09-5C81-488D-92A1-CF1056F7B6D4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D60FAD-304E-41D2-859C-D11A699C8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6D09DF-2D1C-4644-A13C-70DFAD27BC84}"/>
              </a:ext>
            </a:extLst>
          </p:cNvPr>
          <p:cNvGrpSpPr/>
          <p:nvPr/>
        </p:nvGrpSpPr>
        <p:grpSpPr>
          <a:xfrm>
            <a:off x="1007577" y="2097351"/>
            <a:ext cx="662608" cy="523220"/>
            <a:chOff x="668600" y="2123782"/>
            <a:chExt cx="662608" cy="5232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CD51578-8E2D-4B0C-99EA-B4AFD3E8DDDE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7EBC1B-910E-4C74-B28C-4DB94230DAEB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04F77F-93F2-44C4-9BF7-9C03CE95A2AD}"/>
              </a:ext>
            </a:extLst>
          </p:cNvPr>
          <p:cNvGrpSpPr/>
          <p:nvPr/>
        </p:nvGrpSpPr>
        <p:grpSpPr>
          <a:xfrm>
            <a:off x="3695382" y="2097351"/>
            <a:ext cx="662608" cy="523220"/>
            <a:chOff x="662610" y="2123782"/>
            <a:chExt cx="662608" cy="5232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13843E-CB15-4D2A-ABF0-49CADBBBD6C0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72A5E6-10D2-4587-B3CF-5A38762C407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B3C4D20-CDD9-4DBC-BAF3-CE9474D4CC6B}"/>
              </a:ext>
            </a:extLst>
          </p:cNvPr>
          <p:cNvGrpSpPr/>
          <p:nvPr/>
        </p:nvGrpSpPr>
        <p:grpSpPr>
          <a:xfrm>
            <a:off x="6449712" y="2104925"/>
            <a:ext cx="662608" cy="508072"/>
            <a:chOff x="6530992" y="1596925"/>
            <a:chExt cx="662608" cy="50807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FF3336-5603-44D9-B372-B65DC900E92E}"/>
                </a:ext>
              </a:extLst>
            </p:cNvPr>
            <p:cNvSpPr/>
            <p:nvPr/>
          </p:nvSpPr>
          <p:spPr>
            <a:xfrm>
              <a:off x="6608260" y="1596925"/>
              <a:ext cx="508072" cy="508072"/>
            </a:xfrm>
            <a:prstGeom prst="ellipse">
              <a:avLst/>
            </a:prstGeom>
            <a:solidFill>
              <a:srgbClr val="314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1A6318-15D7-4DC8-8179-29CC3FCBC87C}"/>
                </a:ext>
              </a:extLst>
            </p:cNvPr>
            <p:cNvSpPr txBox="1"/>
            <p:nvPr/>
          </p:nvSpPr>
          <p:spPr>
            <a:xfrm>
              <a:off x="6530992" y="1620127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415E41-0F63-41B2-AB2C-3838CE211ED5}"/>
              </a:ext>
            </a:extLst>
          </p:cNvPr>
          <p:cNvGrpSpPr/>
          <p:nvPr/>
        </p:nvGrpSpPr>
        <p:grpSpPr>
          <a:xfrm>
            <a:off x="426137" y="4620242"/>
            <a:ext cx="3048141" cy="1452554"/>
            <a:chOff x="264581" y="4416136"/>
            <a:chExt cx="3048141" cy="1452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A2CE1D-DEDC-43F7-98E9-2DBBEDB7196F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ARAVIND 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7F7354-1D3F-46FC-95CB-2169FB3126D8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DESIGNER,DEVELOPER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CF3D44-C882-4926-9A02-4F939AAC6B7A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Contributed to the design and front-end of the site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376B38-85A7-4A14-9C8F-C5B4DA3CA067}"/>
              </a:ext>
            </a:extLst>
          </p:cNvPr>
          <p:cNvGrpSpPr/>
          <p:nvPr/>
        </p:nvGrpSpPr>
        <p:grpSpPr>
          <a:xfrm>
            <a:off x="3272593" y="4620242"/>
            <a:ext cx="2917995" cy="1452554"/>
            <a:chOff x="3273197" y="4416136"/>
            <a:chExt cx="2917995" cy="14525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497E43-1A89-4CF3-98DA-D95E0B1393FB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AKHIL RAVINDRAN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D855BE-2715-497D-99CB-7641EFCC2853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BACK-END DEVELOPER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DA8CCE-0E6E-4FCF-80FC-F7FAA8F98C00}"/>
                </a:ext>
              </a:extLst>
            </p:cNvPr>
            <p:cNvSpPr txBox="1"/>
            <p:nvPr/>
          </p:nvSpPr>
          <p:spPr>
            <a:xfrm>
              <a:off x="3273197" y="5222359"/>
              <a:ext cx="2917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Contributed to the back-end of the site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8D1996-8007-491A-BF23-9E9357890C28}"/>
              </a:ext>
            </a:extLst>
          </p:cNvPr>
          <p:cNvGrpSpPr/>
          <p:nvPr/>
        </p:nvGrpSpPr>
        <p:grpSpPr>
          <a:xfrm>
            <a:off x="5914355" y="4620242"/>
            <a:ext cx="3125020" cy="1452554"/>
            <a:chOff x="6191193" y="4416136"/>
            <a:chExt cx="3125020" cy="1452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7B203F9-04EF-43C8-A9D3-A352F577FED1}"/>
                </a:ext>
              </a:extLst>
            </p:cNvPr>
            <p:cNvSpPr txBox="1"/>
            <p:nvPr/>
          </p:nvSpPr>
          <p:spPr>
            <a:xfrm>
              <a:off x="6191193" y="4416136"/>
              <a:ext cx="3125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31479D"/>
                  </a:solidFill>
                  <a:latin typeface="Tw Cen MT" panose="020B0602020104020603" pitchFamily="34" charset="0"/>
                </a:rPr>
                <a:t>JESSWIN W VARGHESE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BB1482-9625-4848-84B7-7B93EDFE8487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DESIGNER,DEVELOPER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CCDBB7-5075-4C75-9CB0-232DCACC290D}"/>
                </a:ext>
              </a:extLst>
            </p:cNvPr>
            <p:cNvSpPr txBox="1"/>
            <p:nvPr/>
          </p:nvSpPr>
          <p:spPr>
            <a:xfrm>
              <a:off x="6392877" y="5222359"/>
              <a:ext cx="284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Contributed to the design and documentation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538179-7558-4532-B497-5D3CA505203C}"/>
              </a:ext>
            </a:extLst>
          </p:cNvPr>
          <p:cNvGrpSpPr/>
          <p:nvPr/>
        </p:nvGrpSpPr>
        <p:grpSpPr>
          <a:xfrm>
            <a:off x="9316919" y="2063137"/>
            <a:ext cx="2085652" cy="2085652"/>
            <a:chOff x="7245656" y="1754971"/>
            <a:chExt cx="2362200" cy="2362200"/>
          </a:xfrm>
          <a:solidFill>
            <a:srgbClr val="7030A0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A663F7-8032-4748-81AD-65A865BFEE4E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2BB8B3E-6D06-4987-B3BF-BD8590892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C26843-E7B8-4266-BAD5-D0336A7075FF}"/>
              </a:ext>
            </a:extLst>
          </p:cNvPr>
          <p:cNvGrpSpPr/>
          <p:nvPr/>
        </p:nvGrpSpPr>
        <p:grpSpPr>
          <a:xfrm>
            <a:off x="9373047" y="2070711"/>
            <a:ext cx="662608" cy="508072"/>
            <a:chOff x="9454327" y="1562711"/>
            <a:chExt cx="662608" cy="50807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F4071FD-450D-4E60-A816-EC5E594485B9}"/>
                </a:ext>
              </a:extLst>
            </p:cNvPr>
            <p:cNvSpPr/>
            <p:nvPr/>
          </p:nvSpPr>
          <p:spPr>
            <a:xfrm>
              <a:off x="9531595" y="1562711"/>
              <a:ext cx="508072" cy="50807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5D5834-2D30-47DA-ADB9-15C0E5691748}"/>
                </a:ext>
              </a:extLst>
            </p:cNvPr>
            <p:cNvSpPr txBox="1"/>
            <p:nvPr/>
          </p:nvSpPr>
          <p:spPr>
            <a:xfrm>
              <a:off x="9454327" y="1585913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5FA134A-BFF3-4F39-944D-BC3FC34B0485}"/>
              </a:ext>
            </a:extLst>
          </p:cNvPr>
          <p:cNvGrpSpPr/>
          <p:nvPr/>
        </p:nvGrpSpPr>
        <p:grpSpPr>
          <a:xfrm>
            <a:off x="8837689" y="4586028"/>
            <a:ext cx="3048141" cy="1452554"/>
            <a:chOff x="6191192" y="4416136"/>
            <a:chExt cx="3048141" cy="145255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153E39-A560-4057-81EE-ABD90671F64A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030A0"/>
                  </a:solidFill>
                  <a:latin typeface="Tw Cen MT" panose="020B0602020104020603" pitchFamily="34" charset="0"/>
                </a:rPr>
                <a:t>JEENU CHACKO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361647-B865-4F53-8D43-2091E72ED53B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DEVELOPER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FA6C436-14EB-49E0-B2B9-CE97EDE6AB68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Contributed to the overall design and presentation </a:t>
              </a:r>
            </a:p>
          </p:txBody>
        </p:sp>
      </p:grpSp>
      <p:sp>
        <p:nvSpPr>
          <p:cNvPr id="47" name="Title 46">
            <a:extLst>
              <a:ext uri="{FF2B5EF4-FFF2-40B4-BE49-F238E27FC236}">
                <a16:creationId xmlns:a16="http://schemas.microsoft.com/office/drawing/2014/main" id="{A66EE39E-92DC-4EFE-96CA-5251FA67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516" y="1002503"/>
            <a:ext cx="1554967" cy="757864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354DAE"/>
                </a:solidFill>
                <a:latin typeface="Montserrat" panose="00000500000000000000" pitchFamily="50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57941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1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Jesswin W Varghese</dc:creator>
  <cp:lastModifiedBy>Jesswin W Varghese</cp:lastModifiedBy>
  <cp:revision>5</cp:revision>
  <dcterms:created xsi:type="dcterms:W3CDTF">2019-07-12T02:25:42Z</dcterms:created>
  <dcterms:modified xsi:type="dcterms:W3CDTF">2019-07-12T02:58:39Z</dcterms:modified>
</cp:coreProperties>
</file>