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2" r:id="rId5"/>
    <p:sldId id="263" r:id="rId6"/>
    <p:sldId id="271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0B4"/>
    <a:srgbClr val="22A24D"/>
    <a:srgbClr val="7383BF"/>
    <a:srgbClr val="EFCE49"/>
    <a:srgbClr val="424A5F"/>
    <a:srgbClr val="7FABDA"/>
    <a:srgbClr val="28394D"/>
    <a:srgbClr val="38454E"/>
    <a:srgbClr val="EE8A1A"/>
    <a:srgbClr val="EB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CE6-C7C2-4929-92FD-592973C0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EDAE-EE42-4E2E-B95A-91B72612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14C7-9C6E-44A3-8A2B-8779A54A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645-8969-4ECE-879C-70395E58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B8E5-6808-47DE-96DB-07982F7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6E52-03A3-4056-B8B5-8AD2C230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D4096-A70D-4087-AF4F-E3F31DD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7724-D93E-4B9A-9AE1-2D0CF4AF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7729-56F0-49AC-9FC9-0FD576D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F4DB-69B3-464E-9FEF-F4EBC84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5797-C963-44A4-A0F1-2BFF59DE4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35520-C7A7-45BC-87B5-9598C2A0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75C0-1D44-417B-B9E8-E3AA5F0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624-1BAA-426C-BF5A-D04A19C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2106-F61B-4F98-86D5-93199E7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4A5-771E-4416-A005-DA14093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5F5A-E467-4780-B162-67BF773D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01D8-3DB7-43D0-95D4-A5D10E8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C827-7D24-4130-8B3B-9BA926F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F229-BEE7-4CED-989A-3DE767E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D0D-27F5-48AD-92B4-12ECAF3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2687-A8C4-4B7C-9449-8F84B5C5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88A-F44B-4CB2-80F5-A98104A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80EE-9381-47ED-B057-E103E84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8D69-5817-4949-A66E-CEB6BEB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2F5-3B14-4472-9F32-E85F0DD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B13-B696-4044-B9EA-60B4822D7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5C16-35B1-4CE1-90E2-FA6B4456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1C92-85B6-41BA-81ED-31A683C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BA0D-350B-4475-9694-8340C539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9E59-3883-4EDD-B433-91CC932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02B3-FF40-4CBF-BB4F-6485565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B66-0280-4526-A937-DF09366F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8E73-70B3-4346-91B8-CF0E73AA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0B3DA-3AE7-479C-8EEC-AD78E28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3F88-E55E-4986-9294-66BB292E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805B-B417-4FE9-9BAC-655F9FCF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5CCA4-1FB5-4EE9-BD7C-FE9E809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F1D78-FD5B-4F8A-8E6E-39EA321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549-2B6A-4E82-9D9E-B540A868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5C36-36E6-4271-A8A7-AF4CB39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F842-BB3D-4AE2-B295-3A30557C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69FA3-B5AA-474E-B24C-5967CECF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8211-B8FB-41BA-B631-EA284195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54D9-15FD-45E0-BD80-6EF4F48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44A0-C659-4E1B-98E2-B0384D8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07B9-40D1-4CBD-A9D5-2F8BA95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14-A812-4857-BB49-62E5FAA0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688C-AC9D-49ED-924D-9A76785D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66C-2925-42BC-A249-A5F9DC1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B11F-D791-4E20-9526-B0DE5D56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F8E4-BE64-4271-8A30-E7D84EF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620-CDE0-49FB-8C38-E8985789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C5-8C05-48A3-95E9-96874B20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4AB1-5FE7-49C2-8595-1F5DC3FA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30E0-3E04-4B90-B1D7-7BA673E3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3276-DA77-4FCF-964F-C14DAAE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C22F-AE1C-49C3-BA44-EA34B7D5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32CC-8CAF-41FC-BA7A-61B6B69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2F5A-9059-46A4-A330-9AA55340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5B01-27C8-4AAE-850B-0B8B096F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4D0-3807-40A1-9FF8-34772B43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DC1D-8984-4AEE-A699-04825FD9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223F1-D402-4235-836B-E2CD5B8E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8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C82FB-ACE6-45DF-BA31-5BEC7014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" y="0"/>
            <a:ext cx="12181833" cy="685800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883F610C-68DA-40D1-ABCF-AE8ED6E04BDD}"/>
              </a:ext>
            </a:extLst>
          </p:cNvPr>
          <p:cNvSpPr txBox="1">
            <a:spLocks/>
          </p:cNvSpPr>
          <p:nvPr/>
        </p:nvSpPr>
        <p:spPr>
          <a:xfrm>
            <a:off x="838200" y="436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Montserrat" panose="00000500000000000000" pitchFamily="50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58FAD-D4CF-4FBF-BF0E-468C33B0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5.2 million medical errors are happening in India annually</a:t>
            </a:r>
          </a:p>
          <a:p>
            <a:r>
              <a:rPr lang="en-US" dirty="0">
                <a:latin typeface="Montserrat" panose="00000500000000000000" pitchFamily="50" charset="0"/>
              </a:rPr>
              <a:t>Majority of people don’t have access to quality      medical care </a:t>
            </a:r>
          </a:p>
          <a:p>
            <a:endParaRPr lang="en-US" dirty="0">
              <a:latin typeface="Montserrat" panose="00000500000000000000" pitchFamily="50" charset="0"/>
            </a:endParaRPr>
          </a:p>
          <a:p>
            <a:pPr marL="0" indent="0">
              <a:buNone/>
            </a:pPr>
            <a:r>
              <a:rPr lang="en-US" b="1" dirty="0">
                <a:latin typeface="Montserrat" panose="00000500000000000000" pitchFamily="50" charset="0"/>
              </a:rPr>
              <a:t>To reduce these problems we have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0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C82FB-ACE6-45DF-BA31-5BEC7014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CAAB5-93E3-4118-9A40-3FE57AF8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2540972"/>
            <a:ext cx="4815840" cy="17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What is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dirty="0">
                <a:latin typeface="Montserrat" panose="00000500000000000000" pitchFamily="50" charset="0"/>
              </a:rPr>
              <a:t>A web app bringing medical assistance </a:t>
            </a:r>
          </a:p>
          <a:p>
            <a:r>
              <a:rPr lang="en-IN" dirty="0">
                <a:latin typeface="Montserrat" panose="00000500000000000000" pitchFamily="50" charset="0"/>
              </a:rPr>
              <a:t>Derived from Latin , meaning </a:t>
            </a:r>
            <a:r>
              <a:rPr lang="en-IN" b="1" dirty="0">
                <a:latin typeface="Montserrat" panose="00000500000000000000" pitchFamily="50" charset="0"/>
              </a:rPr>
              <a:t>Doctor</a:t>
            </a:r>
          </a:p>
          <a:p>
            <a:r>
              <a:rPr lang="en-IN" dirty="0">
                <a:latin typeface="Montserrat" panose="00000500000000000000" pitchFamily="50" charset="0"/>
              </a:rPr>
              <a:t>Contains: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Information about the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Reviews of the corresponding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Feedback from patients about their experience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Rating of Doctors</a:t>
            </a:r>
          </a:p>
        </p:txBody>
      </p:sp>
    </p:spTree>
    <p:extLst>
      <p:ext uri="{BB962C8B-B14F-4D97-AF65-F5344CB8AC3E}">
        <p14:creationId xmlns:p14="http://schemas.microsoft.com/office/powerpoint/2010/main" val="36788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Why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sz="4000" dirty="0">
                <a:latin typeface="Montserrat" panose="00000500000000000000" pitchFamily="50" charset="0"/>
              </a:rPr>
              <a:t>Finds the best doctor that suits you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Finds the best hospital near you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No fake feedbacks</a:t>
            </a:r>
          </a:p>
          <a:p>
            <a:r>
              <a:rPr lang="en-IN" sz="4000" dirty="0">
                <a:latin typeface="Montserrat" panose="00000500000000000000" pitchFamily="50" charset="0"/>
              </a:rPr>
              <a:t>Pure reviews from verified people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DC2EDA-D57A-4618-AA30-3204FEE4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4351F-3207-47D8-B090-B9BB54AE4552}"/>
              </a:ext>
            </a:extLst>
          </p:cNvPr>
          <p:cNvCxnSpPr>
            <a:cxnSpLocks/>
          </p:cNvCxnSpPr>
          <p:nvPr/>
        </p:nvCxnSpPr>
        <p:spPr>
          <a:xfrm>
            <a:off x="3048000" y="3627120"/>
            <a:ext cx="186944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C2D6A7-8558-4161-BA84-67185B5D3A31}"/>
              </a:ext>
            </a:extLst>
          </p:cNvPr>
          <p:cNvCxnSpPr>
            <a:cxnSpLocks/>
          </p:cNvCxnSpPr>
          <p:nvPr/>
        </p:nvCxnSpPr>
        <p:spPr>
          <a:xfrm flipH="1">
            <a:off x="3048000" y="4196080"/>
            <a:ext cx="179832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492AC2-E41B-4D20-884A-0FEC22765C26}"/>
              </a:ext>
            </a:extLst>
          </p:cNvPr>
          <p:cNvSpPr txBox="1"/>
          <p:nvPr/>
        </p:nvSpPr>
        <p:spPr>
          <a:xfrm>
            <a:off x="3496017" y="3244334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6048"/>
                </a:solidFill>
                <a:latin typeface="Montserrat" panose="00000500000000000000" pitchFamily="50" charset="0"/>
              </a:rPr>
              <a:t>QUERY</a:t>
            </a:r>
            <a:endParaRPr lang="en-IN" b="1" dirty="0">
              <a:solidFill>
                <a:srgbClr val="EB6048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80901D-9056-4E2A-8BDC-E57F26722352}"/>
              </a:ext>
            </a:extLst>
          </p:cNvPr>
          <p:cNvSpPr txBox="1"/>
          <p:nvPr/>
        </p:nvSpPr>
        <p:spPr>
          <a:xfrm>
            <a:off x="3496017" y="4240095"/>
            <a:ext cx="115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8A1A"/>
                </a:solidFill>
                <a:latin typeface="Montserrat" panose="00000500000000000000" pitchFamily="50" charset="0"/>
              </a:rPr>
              <a:t>RESULT</a:t>
            </a:r>
            <a:endParaRPr lang="en-IN" b="1" dirty="0">
              <a:solidFill>
                <a:srgbClr val="EE8A1A"/>
              </a:solidFill>
              <a:latin typeface="Montserrat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99A75-61C3-491C-9822-6DC388C04D7F}"/>
              </a:ext>
            </a:extLst>
          </p:cNvPr>
          <p:cNvSpPr txBox="1"/>
          <p:nvPr/>
        </p:nvSpPr>
        <p:spPr>
          <a:xfrm>
            <a:off x="1059705" y="3059668"/>
            <a:ext cx="13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8454E"/>
                </a:solidFill>
                <a:latin typeface="Montserrat" panose="00000500000000000000" pitchFamily="50" charset="0"/>
              </a:rPr>
              <a:t>WEBAPP</a:t>
            </a:r>
            <a:endParaRPr lang="en-IN" b="1" dirty="0">
              <a:solidFill>
                <a:srgbClr val="38454E"/>
              </a:solidFill>
              <a:latin typeface="Montserrat" panose="000005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EC6FE-890A-4A1C-AB2D-B08BAAD5B0E6}"/>
              </a:ext>
            </a:extLst>
          </p:cNvPr>
          <p:cNvSpPr txBox="1"/>
          <p:nvPr/>
        </p:nvSpPr>
        <p:spPr>
          <a:xfrm>
            <a:off x="5688623" y="2365130"/>
            <a:ext cx="12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8394D"/>
                </a:solidFill>
                <a:latin typeface="Montserrat" panose="00000500000000000000" pitchFamily="50" charset="0"/>
              </a:rPr>
              <a:t>SERVER</a:t>
            </a:r>
            <a:endParaRPr lang="en-IN" b="1" dirty="0">
              <a:solidFill>
                <a:srgbClr val="28394D"/>
              </a:solidFill>
              <a:latin typeface="Montserrat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13480-C8C2-43D6-891E-10CB6619502E}"/>
              </a:ext>
            </a:extLst>
          </p:cNvPr>
          <p:cNvSpPr txBox="1"/>
          <p:nvPr/>
        </p:nvSpPr>
        <p:spPr>
          <a:xfrm>
            <a:off x="9976338" y="3059668"/>
            <a:ext cx="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A5F"/>
                </a:solidFill>
                <a:latin typeface="Montserrat" panose="00000500000000000000" pitchFamily="50" charset="0"/>
              </a:rPr>
              <a:t>DB</a:t>
            </a:r>
            <a:endParaRPr lang="en-IN" b="1" dirty="0">
              <a:solidFill>
                <a:srgbClr val="424A5F"/>
              </a:solidFill>
              <a:latin typeface="Montserrat" panose="00000500000000000000" pitchFamily="50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CE0355-CA1B-4674-B946-6DE7F9A352D3}"/>
              </a:ext>
            </a:extLst>
          </p:cNvPr>
          <p:cNvCxnSpPr/>
          <p:nvPr/>
        </p:nvCxnSpPr>
        <p:spPr>
          <a:xfrm>
            <a:off x="7271238" y="4035669"/>
            <a:ext cx="197827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0812F4-78A4-4B71-8A1D-F999DC59C07D}"/>
              </a:ext>
            </a:extLst>
          </p:cNvPr>
          <p:cNvSpPr txBox="1"/>
          <p:nvPr/>
        </p:nvSpPr>
        <p:spPr>
          <a:xfrm>
            <a:off x="7271238" y="3613666"/>
            <a:ext cx="228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A24D"/>
                </a:solidFill>
                <a:latin typeface="Montserrat" panose="00000500000000000000" pitchFamily="50" charset="0"/>
              </a:rPr>
              <a:t>ACCESSING DATA</a:t>
            </a:r>
            <a:endParaRPr lang="en-IN" sz="1600" b="1" dirty="0">
              <a:solidFill>
                <a:srgbClr val="22A24D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4078D-8A83-43D5-A3BC-E9CCD36F62A7}"/>
              </a:ext>
            </a:extLst>
          </p:cNvPr>
          <p:cNvSpPr txBox="1"/>
          <p:nvPr/>
        </p:nvSpPr>
        <p:spPr>
          <a:xfrm>
            <a:off x="5241680" y="1213339"/>
            <a:ext cx="21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50B4"/>
                </a:solidFill>
                <a:latin typeface="Montserrat" panose="00000500000000000000" pitchFamily="50" charset="0"/>
              </a:rPr>
              <a:t>WORKING</a:t>
            </a:r>
            <a:endParaRPr lang="en-IN" sz="2800" b="1" dirty="0">
              <a:solidFill>
                <a:srgbClr val="3750B4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8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5883A-6B76-4A99-803A-1D0403A6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843"/>
            <a:ext cx="10515600" cy="1047403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50" charset="0"/>
              </a:rPr>
              <a:t>Upcoming Features</a:t>
            </a:r>
            <a:endParaRPr lang="en-IN" b="1" dirty="0">
              <a:latin typeface="Montserrat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121A-08E2-4E71-9332-148A560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513"/>
            <a:ext cx="10515600" cy="37023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tserrat" panose="00000500000000000000" pitchFamily="50" charset="0"/>
              </a:rPr>
              <a:t>Booking Service</a:t>
            </a:r>
          </a:p>
          <a:p>
            <a:r>
              <a:rPr lang="en-US" sz="5400" dirty="0">
                <a:latin typeface="Montserrat" panose="00000500000000000000" pitchFamily="50" charset="0"/>
              </a:rPr>
              <a:t>Emergency Assistance</a:t>
            </a:r>
          </a:p>
          <a:p>
            <a:r>
              <a:rPr lang="en-US" sz="5400" dirty="0">
                <a:latin typeface="Montserrat" panose="00000500000000000000" pitchFamily="50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8865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0EE4B-6C4E-43A6-859B-E994AB48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" y="0"/>
            <a:ext cx="12174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1DF46-8DDA-4BF0-90CC-BFDC70B9FDC3}"/>
              </a:ext>
            </a:extLst>
          </p:cNvPr>
          <p:cNvSpPr txBox="1"/>
          <p:nvPr/>
        </p:nvSpPr>
        <p:spPr>
          <a:xfrm>
            <a:off x="2759825" y="2644170"/>
            <a:ext cx="8462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Pacifico" panose="00000500000000000000" pitchFamily="2" charset="0"/>
              </a:rPr>
              <a:t>Thank You</a:t>
            </a:r>
            <a:endParaRPr lang="en-IN" sz="9600" dirty="0">
              <a:latin typeface="Pacific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Pacifico</vt:lpstr>
      <vt:lpstr>Office Theme</vt:lpstr>
      <vt:lpstr>PowerPoint Presentation</vt:lpstr>
      <vt:lpstr>PowerPoint Presentation</vt:lpstr>
      <vt:lpstr>PowerPoint Presentation</vt:lpstr>
      <vt:lpstr>What is Medicus?</vt:lpstr>
      <vt:lpstr>Why Medicus?</vt:lpstr>
      <vt:lpstr>PowerPoint Presentation</vt:lpstr>
      <vt:lpstr>Upcoming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Jesswin W Varghese</dc:creator>
  <cp:lastModifiedBy>Jesswin W Varghese</cp:lastModifiedBy>
  <cp:revision>20</cp:revision>
  <dcterms:created xsi:type="dcterms:W3CDTF">2019-07-12T02:25:42Z</dcterms:created>
  <dcterms:modified xsi:type="dcterms:W3CDTF">2019-07-12T13:19:47Z</dcterms:modified>
</cp:coreProperties>
</file>