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2" r:id="rId5"/>
    <p:sldId id="263" r:id="rId6"/>
    <p:sldId id="271" r:id="rId7"/>
    <p:sldId id="260" r:id="rId8"/>
    <p:sldId id="26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0B4"/>
    <a:srgbClr val="22A24D"/>
    <a:srgbClr val="7383BF"/>
    <a:srgbClr val="EFCE49"/>
    <a:srgbClr val="424A5F"/>
    <a:srgbClr val="7FABDA"/>
    <a:srgbClr val="28394D"/>
    <a:srgbClr val="38454E"/>
    <a:srgbClr val="EE8A1A"/>
    <a:srgbClr val="EB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CE6-C7C2-4929-92FD-592973C0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EDAE-EE42-4E2E-B95A-91B72612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14C7-9C6E-44A3-8A2B-8779A54A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7645-8969-4ECE-879C-70395E58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B8E5-6808-47DE-96DB-07982F7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6E52-03A3-4056-B8B5-8AD2C230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D4096-A70D-4087-AF4F-E3F31DD6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7724-D93E-4B9A-9AE1-2D0CF4AF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7729-56F0-49AC-9FC9-0FD576D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F4DB-69B3-464E-9FEF-F4EBC845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5797-C963-44A4-A0F1-2BFF59DE4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35520-C7A7-45BC-87B5-9598C2A0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75C0-1D44-417B-B9E8-E3AA5F0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624-1BAA-426C-BF5A-D04A19CA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2106-F61B-4F98-86D5-93199E78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4A5-771E-4416-A005-DA140930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5F5A-E467-4780-B162-67BF773D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01D8-3DB7-43D0-95D4-A5D10E89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C827-7D24-4130-8B3B-9BA926F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F229-BEE7-4CED-989A-3DE767E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D0D-27F5-48AD-92B4-12ECAF3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2687-A8C4-4B7C-9449-8F84B5C5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88A-F44B-4CB2-80F5-A98104A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80EE-9381-47ED-B057-E103E84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8D69-5817-4949-A66E-CEB6BEB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2F5-3B14-4472-9F32-E85F0DD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AB13-B696-4044-B9EA-60B4822D7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5C16-35B1-4CE1-90E2-FA6B4456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1C92-85B6-41BA-81ED-31A683C5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BA0D-350B-4475-9694-8340C539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9E59-3883-4EDD-B433-91CC932F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02B3-FF40-4CBF-BB4F-6485565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6B66-0280-4526-A937-DF09366F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8E73-70B3-4346-91B8-CF0E73AA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0B3DA-3AE7-479C-8EEC-AD78E28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63F88-E55E-4986-9294-66BB292E5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805B-B417-4FE9-9BAC-655F9FCF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5CCA4-1FB5-4EE9-BD7C-FE9E809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F1D78-FD5B-4F8A-8E6E-39EA321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549-2B6A-4E82-9D9E-B540A868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F5C36-36E6-4271-A8A7-AF4CB39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BF842-BB3D-4AE2-B295-3A30557C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69FA3-B5AA-474E-B24C-5967CECF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8211-B8FB-41BA-B631-EA284195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54D9-15FD-45E0-BD80-6EF4F48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44A0-C659-4E1B-98E2-B0384D86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07B9-40D1-4CBD-A9D5-2F8BA95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E114-A812-4857-BB49-62E5FAA0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688C-AC9D-49ED-924D-9A76785D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866C-2925-42BC-A249-A5F9DC1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B11F-D791-4E20-9526-B0DE5D56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F8E4-BE64-4271-8A30-E7D84EF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620-CDE0-49FB-8C38-E8985789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EFC5-8C05-48A3-95E9-96874B20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4AB1-5FE7-49C2-8595-1F5DC3FA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30E0-3E04-4B90-B1D7-7BA673E3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3276-DA77-4FCF-964F-C14DAAE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C22F-AE1C-49C3-BA44-EA34B7D5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32CC-8CAF-41FC-BA7A-61B6B69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2F5A-9059-46A4-A330-9AA55340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5B01-27C8-4AAE-850B-0B8B096F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A4D0-3807-40A1-9FF8-34772B435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DC1D-8984-4AEE-A699-04825FD9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223F1-D402-4235-836B-E2CD5B8E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8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C82FB-ACE6-45DF-BA31-5BEC7014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" y="0"/>
            <a:ext cx="12181833" cy="685800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883F610C-68DA-40D1-ABCF-AE8ED6E04BDD}"/>
              </a:ext>
            </a:extLst>
          </p:cNvPr>
          <p:cNvSpPr txBox="1">
            <a:spLocks/>
          </p:cNvSpPr>
          <p:nvPr/>
        </p:nvSpPr>
        <p:spPr>
          <a:xfrm>
            <a:off x="838200" y="436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Montserrat" panose="00000500000000000000" pitchFamily="50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358FAD-D4CF-4FBF-BF0E-468C33B0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5.2 million medical errors are happening in India annually</a:t>
            </a:r>
          </a:p>
          <a:p>
            <a:r>
              <a:rPr lang="en-US" dirty="0">
                <a:latin typeface="Montserrat" panose="00000500000000000000" pitchFamily="50" charset="0"/>
              </a:rPr>
              <a:t>Majority of people don’t have access to quality      medical care </a:t>
            </a:r>
          </a:p>
          <a:p>
            <a:endParaRPr lang="en-US" dirty="0">
              <a:latin typeface="Montserrat" panose="00000500000000000000" pitchFamily="50" charset="0"/>
            </a:endParaRPr>
          </a:p>
          <a:p>
            <a:pPr marL="0" indent="0">
              <a:buNone/>
            </a:pPr>
            <a:r>
              <a:rPr lang="en-US" b="1" dirty="0">
                <a:latin typeface="Montserrat" panose="00000500000000000000" pitchFamily="50" charset="0"/>
              </a:rPr>
              <a:t>To reduce these problems we have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0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C82FB-ACE6-45DF-BA31-5BEC7014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CAAB5-93E3-4118-9A40-3FE57AF8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2540972"/>
            <a:ext cx="4815840" cy="17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>
                <a:latin typeface="Montserrat" panose="00000500000000000000" pitchFamily="50" charset="0"/>
              </a:rPr>
              <a:t>What is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dirty="0">
                <a:latin typeface="Montserrat" panose="00000500000000000000" pitchFamily="50" charset="0"/>
              </a:rPr>
              <a:t>A web app bringing medical assistance </a:t>
            </a:r>
          </a:p>
          <a:p>
            <a:r>
              <a:rPr lang="en-IN" dirty="0">
                <a:latin typeface="Montserrat" panose="00000500000000000000" pitchFamily="50" charset="0"/>
              </a:rPr>
              <a:t>Derived from Latin , meaning </a:t>
            </a:r>
            <a:r>
              <a:rPr lang="en-IN" b="1" dirty="0">
                <a:latin typeface="Montserrat" panose="00000500000000000000" pitchFamily="50" charset="0"/>
              </a:rPr>
              <a:t>Doctor</a:t>
            </a:r>
          </a:p>
          <a:p>
            <a:r>
              <a:rPr lang="en-IN" dirty="0">
                <a:latin typeface="Montserrat" panose="00000500000000000000" pitchFamily="50" charset="0"/>
              </a:rPr>
              <a:t>Contains: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Information about the hospitals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Reviews of the corresponding hospitals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Feedback from patients about their experience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Rating of Doctors</a:t>
            </a:r>
          </a:p>
        </p:txBody>
      </p:sp>
    </p:spTree>
    <p:extLst>
      <p:ext uri="{BB962C8B-B14F-4D97-AF65-F5344CB8AC3E}">
        <p14:creationId xmlns:p14="http://schemas.microsoft.com/office/powerpoint/2010/main" val="36788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>
                <a:latin typeface="Montserrat" panose="00000500000000000000" pitchFamily="50" charset="0"/>
              </a:rPr>
              <a:t>Why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sz="4000" dirty="0">
                <a:latin typeface="Montserrat" panose="00000500000000000000" pitchFamily="50" charset="0"/>
              </a:rPr>
              <a:t>Finds the best doctor that suits you</a:t>
            </a:r>
          </a:p>
          <a:p>
            <a:r>
              <a:rPr lang="en-IN" sz="4000" dirty="0">
                <a:latin typeface="Montserrat" panose="00000500000000000000" pitchFamily="50" charset="0"/>
              </a:rPr>
              <a:t>Finds the best hospital near you</a:t>
            </a:r>
          </a:p>
          <a:p>
            <a:r>
              <a:rPr lang="en-IN" sz="4000" dirty="0">
                <a:latin typeface="Montserrat" panose="00000500000000000000" pitchFamily="50" charset="0"/>
              </a:rPr>
              <a:t>No fake feedbacks</a:t>
            </a:r>
          </a:p>
          <a:p>
            <a:r>
              <a:rPr lang="en-IN" sz="4000" dirty="0">
                <a:latin typeface="Montserrat" panose="00000500000000000000" pitchFamily="50" charset="0"/>
              </a:rPr>
              <a:t>Pure reviews from verified people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DC2EDA-D57A-4618-AA30-3204FEE4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4351F-3207-47D8-B090-B9BB54AE4552}"/>
              </a:ext>
            </a:extLst>
          </p:cNvPr>
          <p:cNvCxnSpPr>
            <a:cxnSpLocks/>
          </p:cNvCxnSpPr>
          <p:nvPr/>
        </p:nvCxnSpPr>
        <p:spPr>
          <a:xfrm>
            <a:off x="3048000" y="3627120"/>
            <a:ext cx="186944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C2D6A7-8558-4161-BA84-67185B5D3A31}"/>
              </a:ext>
            </a:extLst>
          </p:cNvPr>
          <p:cNvCxnSpPr>
            <a:cxnSpLocks/>
          </p:cNvCxnSpPr>
          <p:nvPr/>
        </p:nvCxnSpPr>
        <p:spPr>
          <a:xfrm flipH="1">
            <a:off x="3048000" y="4196080"/>
            <a:ext cx="179832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492AC2-E41B-4D20-884A-0FEC22765C26}"/>
              </a:ext>
            </a:extLst>
          </p:cNvPr>
          <p:cNvSpPr txBox="1"/>
          <p:nvPr/>
        </p:nvSpPr>
        <p:spPr>
          <a:xfrm>
            <a:off x="3496017" y="3244334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6048"/>
                </a:solidFill>
                <a:latin typeface="Montserrat" panose="00000500000000000000" pitchFamily="50" charset="0"/>
              </a:rPr>
              <a:t>QUERY</a:t>
            </a:r>
            <a:endParaRPr lang="en-IN" b="1" dirty="0">
              <a:solidFill>
                <a:srgbClr val="EB6048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80901D-9056-4E2A-8BDC-E57F26722352}"/>
              </a:ext>
            </a:extLst>
          </p:cNvPr>
          <p:cNvSpPr txBox="1"/>
          <p:nvPr/>
        </p:nvSpPr>
        <p:spPr>
          <a:xfrm>
            <a:off x="3496017" y="4240095"/>
            <a:ext cx="115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8A1A"/>
                </a:solidFill>
                <a:latin typeface="Montserrat" panose="00000500000000000000" pitchFamily="50" charset="0"/>
              </a:rPr>
              <a:t>RESULT</a:t>
            </a:r>
            <a:endParaRPr lang="en-IN" b="1" dirty="0">
              <a:solidFill>
                <a:srgbClr val="EE8A1A"/>
              </a:solidFill>
              <a:latin typeface="Montserrat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99A75-61C3-491C-9822-6DC388C04D7F}"/>
              </a:ext>
            </a:extLst>
          </p:cNvPr>
          <p:cNvSpPr txBox="1"/>
          <p:nvPr/>
        </p:nvSpPr>
        <p:spPr>
          <a:xfrm>
            <a:off x="1059705" y="3059668"/>
            <a:ext cx="13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8454E"/>
                </a:solidFill>
                <a:latin typeface="Montserrat" panose="00000500000000000000" pitchFamily="50" charset="0"/>
              </a:rPr>
              <a:t>WEBAPP</a:t>
            </a:r>
            <a:endParaRPr lang="en-IN" b="1" dirty="0">
              <a:solidFill>
                <a:srgbClr val="38454E"/>
              </a:solidFill>
              <a:latin typeface="Montserrat" panose="000005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EC6FE-890A-4A1C-AB2D-B08BAAD5B0E6}"/>
              </a:ext>
            </a:extLst>
          </p:cNvPr>
          <p:cNvSpPr txBox="1"/>
          <p:nvPr/>
        </p:nvSpPr>
        <p:spPr>
          <a:xfrm>
            <a:off x="5688623" y="2365130"/>
            <a:ext cx="12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8394D"/>
                </a:solidFill>
                <a:latin typeface="Montserrat" panose="00000500000000000000" pitchFamily="50" charset="0"/>
              </a:rPr>
              <a:t>SERVER</a:t>
            </a:r>
            <a:endParaRPr lang="en-IN" b="1" dirty="0">
              <a:solidFill>
                <a:srgbClr val="28394D"/>
              </a:solidFill>
              <a:latin typeface="Montserrat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13480-C8C2-43D6-891E-10CB6619502E}"/>
              </a:ext>
            </a:extLst>
          </p:cNvPr>
          <p:cNvSpPr txBox="1"/>
          <p:nvPr/>
        </p:nvSpPr>
        <p:spPr>
          <a:xfrm>
            <a:off x="9976338" y="3059668"/>
            <a:ext cx="87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4A5F"/>
                </a:solidFill>
                <a:latin typeface="Montserrat" panose="00000500000000000000" pitchFamily="50" charset="0"/>
              </a:rPr>
              <a:t>DB</a:t>
            </a:r>
            <a:endParaRPr lang="en-IN" b="1" dirty="0">
              <a:solidFill>
                <a:srgbClr val="424A5F"/>
              </a:solidFill>
              <a:latin typeface="Montserrat" panose="00000500000000000000" pitchFamily="50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0355-CA1B-4674-B946-6DE7F9A352D3}"/>
              </a:ext>
            </a:extLst>
          </p:cNvPr>
          <p:cNvCxnSpPr/>
          <p:nvPr/>
        </p:nvCxnSpPr>
        <p:spPr>
          <a:xfrm>
            <a:off x="7271238" y="4035669"/>
            <a:ext cx="197827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0812F4-78A4-4B71-8A1D-F999DC59C07D}"/>
              </a:ext>
            </a:extLst>
          </p:cNvPr>
          <p:cNvSpPr txBox="1"/>
          <p:nvPr/>
        </p:nvSpPr>
        <p:spPr>
          <a:xfrm>
            <a:off x="7271238" y="3613666"/>
            <a:ext cx="228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A24D"/>
                </a:solidFill>
                <a:latin typeface="Montserrat" panose="00000500000000000000" pitchFamily="50" charset="0"/>
              </a:rPr>
              <a:t>ACCESSING DATA</a:t>
            </a:r>
            <a:endParaRPr lang="en-IN" sz="1600" b="1" dirty="0">
              <a:solidFill>
                <a:srgbClr val="22A24D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4078D-8A83-43D5-A3BC-E9CCD36F62A7}"/>
              </a:ext>
            </a:extLst>
          </p:cNvPr>
          <p:cNvSpPr txBox="1"/>
          <p:nvPr/>
        </p:nvSpPr>
        <p:spPr>
          <a:xfrm>
            <a:off x="5241680" y="1213339"/>
            <a:ext cx="21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50B4"/>
                </a:solidFill>
                <a:latin typeface="Montserrat" panose="00000500000000000000" pitchFamily="50" charset="0"/>
              </a:rPr>
              <a:t>WORKING</a:t>
            </a:r>
            <a:endParaRPr lang="en-IN" sz="2800" b="1" dirty="0">
              <a:solidFill>
                <a:srgbClr val="3750B4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8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EE576C-74EE-4E9C-AFCB-FF0634783AC3}"/>
              </a:ext>
            </a:extLst>
          </p:cNvPr>
          <p:cNvGrpSpPr/>
          <p:nvPr/>
        </p:nvGrpSpPr>
        <p:grpSpPr>
          <a:xfrm>
            <a:off x="926490" y="2131565"/>
            <a:ext cx="2017224" cy="2017224"/>
            <a:chOff x="1466851" y="1754971"/>
            <a:chExt cx="2362200" cy="2362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8773A2-30D9-4EDF-86F9-36C5EAAF0555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D6C5D9-1A3F-41CB-99C7-897712190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41" b="1441"/>
            <a:stretch/>
          </p:blipFill>
          <p:spPr>
            <a:xfrm>
              <a:off x="1619252" y="1907373"/>
              <a:ext cx="2057396" cy="2057396"/>
            </a:xfrm>
            <a:prstGeom prst="ellipse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DA054C-30F4-45B4-B31F-B12540A543FE}"/>
              </a:ext>
            </a:extLst>
          </p:cNvPr>
          <p:cNvGrpSpPr/>
          <p:nvPr/>
        </p:nvGrpSpPr>
        <p:grpSpPr>
          <a:xfrm>
            <a:off x="3624151" y="2102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96DB72-B0D2-4DC6-9AEC-25E2A038886D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B5F44-A983-44C8-B472-3E8BBF8D1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2E5EE-5F2C-4A52-929C-744512D6E38E}"/>
              </a:ext>
            </a:extLst>
          </p:cNvPr>
          <p:cNvGrpSpPr/>
          <p:nvPr/>
        </p:nvGrpSpPr>
        <p:grpSpPr>
          <a:xfrm>
            <a:off x="6393584" y="2097351"/>
            <a:ext cx="2085652" cy="2085652"/>
            <a:chOff x="7245656" y="1754971"/>
            <a:chExt cx="2362200" cy="2362200"/>
          </a:xfrm>
          <a:solidFill>
            <a:srgbClr val="30469B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1F9A09-5C81-488D-92A1-CF1056F7B6D4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D60FAD-304E-41D2-859C-D11A699C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6D09DF-2D1C-4644-A13C-70DFAD27BC84}"/>
              </a:ext>
            </a:extLst>
          </p:cNvPr>
          <p:cNvGrpSpPr/>
          <p:nvPr/>
        </p:nvGrpSpPr>
        <p:grpSpPr>
          <a:xfrm>
            <a:off x="1007577" y="2097351"/>
            <a:ext cx="662608" cy="523220"/>
            <a:chOff x="668600" y="2123782"/>
            <a:chExt cx="662608" cy="5232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D51578-8E2D-4B0C-99EA-B4AFD3E8DDDE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EBC1B-910E-4C74-B28C-4DB94230DAEB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4F77F-93F2-44C4-9BF7-9C03CE95A2AD}"/>
              </a:ext>
            </a:extLst>
          </p:cNvPr>
          <p:cNvGrpSpPr/>
          <p:nvPr/>
        </p:nvGrpSpPr>
        <p:grpSpPr>
          <a:xfrm>
            <a:off x="3695382" y="2097351"/>
            <a:ext cx="662608" cy="523220"/>
            <a:chOff x="662610" y="2123782"/>
            <a:chExt cx="662608" cy="5232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13843E-CB15-4D2A-ABF0-49CADBBBD6C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72A5E6-10D2-4587-B3CF-5A38762C407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C4D20-CDD9-4DBC-BAF3-CE9474D4CC6B}"/>
              </a:ext>
            </a:extLst>
          </p:cNvPr>
          <p:cNvGrpSpPr/>
          <p:nvPr/>
        </p:nvGrpSpPr>
        <p:grpSpPr>
          <a:xfrm>
            <a:off x="6449712" y="2104925"/>
            <a:ext cx="662608" cy="508072"/>
            <a:chOff x="6530992" y="1596925"/>
            <a:chExt cx="662608" cy="5080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FF3336-5603-44D9-B372-B65DC900E92E}"/>
                </a:ext>
              </a:extLst>
            </p:cNvPr>
            <p:cNvSpPr/>
            <p:nvPr/>
          </p:nvSpPr>
          <p:spPr>
            <a:xfrm>
              <a:off x="6608260" y="1596925"/>
              <a:ext cx="508072" cy="508072"/>
            </a:xfrm>
            <a:prstGeom prst="ellipse">
              <a:avLst/>
            </a:prstGeom>
            <a:solidFill>
              <a:srgbClr val="31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1A6318-15D7-4DC8-8179-29CC3FCBC87C}"/>
                </a:ext>
              </a:extLst>
            </p:cNvPr>
            <p:cNvSpPr txBox="1"/>
            <p:nvPr/>
          </p:nvSpPr>
          <p:spPr>
            <a:xfrm>
              <a:off x="6530992" y="1620127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415E41-0F63-41B2-AB2C-3838CE211ED5}"/>
              </a:ext>
            </a:extLst>
          </p:cNvPr>
          <p:cNvGrpSpPr/>
          <p:nvPr/>
        </p:nvGrpSpPr>
        <p:grpSpPr>
          <a:xfrm>
            <a:off x="426137" y="4620242"/>
            <a:ext cx="3048141" cy="1452554"/>
            <a:chOff x="264581" y="4416136"/>
            <a:chExt cx="3048141" cy="1452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A2CE1D-DEDC-43F7-98E9-2DBBEDB7196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ARAVIND 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7354-1D3F-46FC-95CB-2169FB3126D8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DESIGNER,DEVELOPER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CF3D44-C882-4926-9A02-4F939AAC6B7A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design and front-end of the site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76B38-85A7-4A14-9C8F-C5B4DA3CA067}"/>
              </a:ext>
            </a:extLst>
          </p:cNvPr>
          <p:cNvGrpSpPr/>
          <p:nvPr/>
        </p:nvGrpSpPr>
        <p:grpSpPr>
          <a:xfrm>
            <a:off x="3272593" y="4620242"/>
            <a:ext cx="2917995" cy="1452554"/>
            <a:chOff x="3273197" y="4416136"/>
            <a:chExt cx="2917995" cy="1452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497E43-1A89-4CF3-98DA-D95E0B1393FB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AKHIL RAVINDRAN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D855BE-2715-497D-99CB-7641EFCC2853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BACK-END DEVELOPER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DA8CCE-0E6E-4FCF-80FC-F7FAA8F98C00}"/>
                </a:ext>
              </a:extLst>
            </p:cNvPr>
            <p:cNvSpPr txBox="1"/>
            <p:nvPr/>
          </p:nvSpPr>
          <p:spPr>
            <a:xfrm>
              <a:off x="3273197" y="5222359"/>
              <a:ext cx="291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back-end of the site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D1996-8007-491A-BF23-9E9357890C28}"/>
              </a:ext>
            </a:extLst>
          </p:cNvPr>
          <p:cNvGrpSpPr/>
          <p:nvPr/>
        </p:nvGrpSpPr>
        <p:grpSpPr>
          <a:xfrm>
            <a:off x="5913121" y="4620242"/>
            <a:ext cx="3126254" cy="1452554"/>
            <a:chOff x="6189959" y="4416136"/>
            <a:chExt cx="3126254" cy="1452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B203F9-04EF-43C8-A9D3-A352F577FED1}"/>
                </a:ext>
              </a:extLst>
            </p:cNvPr>
            <p:cNvSpPr txBox="1"/>
            <p:nvPr/>
          </p:nvSpPr>
          <p:spPr>
            <a:xfrm>
              <a:off x="6189959" y="4416136"/>
              <a:ext cx="3126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1479D"/>
                  </a:solidFill>
                  <a:latin typeface="Tw Cen MT" panose="020B0602020104020603" pitchFamily="34" charset="0"/>
                </a:rPr>
                <a:t>JESSWIN W VARGHESE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BB1482-9625-4848-84B7-7B93EDFE8487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DESIGNER,DEVELOPER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CCDBB7-5075-4C75-9CB0-232DCACC290D}"/>
                </a:ext>
              </a:extLst>
            </p:cNvPr>
            <p:cNvSpPr txBox="1"/>
            <p:nvPr/>
          </p:nvSpPr>
          <p:spPr>
            <a:xfrm>
              <a:off x="6392877" y="5222359"/>
              <a:ext cx="284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design and documentation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538179-7558-4532-B497-5D3CA505203C}"/>
              </a:ext>
            </a:extLst>
          </p:cNvPr>
          <p:cNvGrpSpPr/>
          <p:nvPr/>
        </p:nvGrpSpPr>
        <p:grpSpPr>
          <a:xfrm>
            <a:off x="9316919" y="2063137"/>
            <a:ext cx="2085652" cy="2085652"/>
            <a:chOff x="7245656" y="1754971"/>
            <a:chExt cx="2362200" cy="2362200"/>
          </a:xfrm>
          <a:solidFill>
            <a:srgbClr val="7030A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A663F7-8032-4748-81AD-65A865BFEE4E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BB8B3E-6D06-4987-B3BF-BD859089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529" y="1904502"/>
              <a:ext cx="2062454" cy="2063138"/>
            </a:xfrm>
            <a:prstGeom prst="ellipse">
              <a:avLst/>
            </a:prstGeom>
            <a:grp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C26843-E7B8-4266-BAD5-D0336A7075FF}"/>
              </a:ext>
            </a:extLst>
          </p:cNvPr>
          <p:cNvGrpSpPr/>
          <p:nvPr/>
        </p:nvGrpSpPr>
        <p:grpSpPr>
          <a:xfrm>
            <a:off x="9373047" y="2070711"/>
            <a:ext cx="662608" cy="508072"/>
            <a:chOff x="9454327" y="1562711"/>
            <a:chExt cx="662608" cy="50807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4071FD-450D-4E60-A816-EC5E594485B9}"/>
                </a:ext>
              </a:extLst>
            </p:cNvPr>
            <p:cNvSpPr/>
            <p:nvPr/>
          </p:nvSpPr>
          <p:spPr>
            <a:xfrm>
              <a:off x="9531595" y="1562711"/>
              <a:ext cx="508072" cy="50807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5D5834-2D30-47DA-ADB9-15C0E5691748}"/>
                </a:ext>
              </a:extLst>
            </p:cNvPr>
            <p:cNvSpPr txBox="1"/>
            <p:nvPr/>
          </p:nvSpPr>
          <p:spPr>
            <a:xfrm>
              <a:off x="9454327" y="1585913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FA134A-BFF3-4F39-944D-BC3FC34B0485}"/>
              </a:ext>
            </a:extLst>
          </p:cNvPr>
          <p:cNvGrpSpPr/>
          <p:nvPr/>
        </p:nvGrpSpPr>
        <p:grpSpPr>
          <a:xfrm>
            <a:off x="8837689" y="4586028"/>
            <a:ext cx="3048141" cy="1452554"/>
            <a:chOff x="6191192" y="4416136"/>
            <a:chExt cx="3048141" cy="14525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153E39-A560-4057-81EE-ABD90671F64A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  <a:latin typeface="Tw Cen MT" panose="020B0602020104020603" pitchFamily="34" charset="0"/>
                </a:rPr>
                <a:t>JEENU CHACKO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61647-B865-4F53-8D43-2091E72ED53B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DEVELOPER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A6C436-14EB-49E0-B2B9-CE97EDE6AB6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overall design and presentation </a:t>
              </a:r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A66EE39E-92DC-4EFE-96CA-5251FA67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516" y="1002503"/>
            <a:ext cx="1554967" cy="75786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354DAE"/>
                </a:solidFill>
                <a:latin typeface="Montserrat" panose="00000500000000000000" pitchFamily="50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5794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5883A-6B76-4A99-803A-1D0403A6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843"/>
            <a:ext cx="10515600" cy="1047403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50" charset="0"/>
              </a:rPr>
              <a:t>Upcoming Features</a:t>
            </a:r>
            <a:endParaRPr lang="en-IN" b="1" dirty="0">
              <a:latin typeface="Montserrat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121A-08E2-4E71-9332-148A5605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513"/>
            <a:ext cx="10515600" cy="37023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tserrat" panose="00000500000000000000" pitchFamily="50" charset="0"/>
              </a:rPr>
              <a:t>Booking Service</a:t>
            </a:r>
          </a:p>
          <a:p>
            <a:r>
              <a:rPr lang="en-US" sz="5400" dirty="0">
                <a:latin typeface="Montserrat" panose="00000500000000000000" pitchFamily="50" charset="0"/>
              </a:rPr>
              <a:t>Emergency Assistance</a:t>
            </a:r>
          </a:p>
          <a:p>
            <a:r>
              <a:rPr lang="en-US" sz="5400" dirty="0">
                <a:latin typeface="Montserrat" panose="00000500000000000000" pitchFamily="50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8865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0EE4B-6C4E-43A6-859B-E994AB48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" y="0"/>
            <a:ext cx="121740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1DF46-8DDA-4BF0-90CC-BFDC70B9FDC3}"/>
              </a:ext>
            </a:extLst>
          </p:cNvPr>
          <p:cNvSpPr txBox="1"/>
          <p:nvPr/>
        </p:nvSpPr>
        <p:spPr>
          <a:xfrm>
            <a:off x="2759825" y="2644170"/>
            <a:ext cx="8462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Pacifico" panose="00000500000000000000" pitchFamily="2" charset="0"/>
              </a:rPr>
              <a:t>Thank You</a:t>
            </a:r>
            <a:endParaRPr lang="en-IN" sz="9600" dirty="0">
              <a:latin typeface="Pacific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Pacifico</vt:lpstr>
      <vt:lpstr>Tw Cen MT</vt:lpstr>
      <vt:lpstr>Office Theme</vt:lpstr>
      <vt:lpstr>PowerPoint Presentation</vt:lpstr>
      <vt:lpstr>PowerPoint Presentation</vt:lpstr>
      <vt:lpstr>PowerPoint Presentation</vt:lpstr>
      <vt:lpstr>What is Medicus?</vt:lpstr>
      <vt:lpstr>Why Medicus?</vt:lpstr>
      <vt:lpstr>PowerPoint Presentation</vt:lpstr>
      <vt:lpstr>Team</vt:lpstr>
      <vt:lpstr>Upcoming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Jesswin W Varghese</dc:creator>
  <cp:lastModifiedBy>Jesswin W Varghese</cp:lastModifiedBy>
  <cp:revision>19</cp:revision>
  <dcterms:created xsi:type="dcterms:W3CDTF">2019-07-12T02:25:42Z</dcterms:created>
  <dcterms:modified xsi:type="dcterms:W3CDTF">2019-07-12T13:06:50Z</dcterms:modified>
</cp:coreProperties>
</file>