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9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632E1-D79E-4D66-A1E6-518372C087E0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D0510B7-55DA-480F-81C9-34AA19F1731F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 dirty="0"/>
            <a:t>Apply Model</a:t>
          </a:r>
          <a:endParaRPr lang="en-US" dirty="0"/>
        </a:p>
      </dgm:t>
    </dgm:pt>
    <dgm:pt modelId="{F7007F84-7439-4840-9732-8E5838B07D83}" type="parTrans" cxnId="{3580A0D6-C9A4-41E3-9020-6CEFC7F7E1B9}">
      <dgm:prSet/>
      <dgm:spPr/>
      <dgm:t>
        <a:bodyPr/>
        <a:lstStyle/>
        <a:p>
          <a:endParaRPr lang="en-US"/>
        </a:p>
      </dgm:t>
    </dgm:pt>
    <dgm:pt modelId="{610B480F-70E1-4502-9E91-9628FE9527A2}" type="sibTrans" cxnId="{3580A0D6-C9A4-41E3-9020-6CEFC7F7E1B9}">
      <dgm:prSet/>
      <dgm:spPr/>
      <dgm:t>
        <a:bodyPr/>
        <a:lstStyle/>
        <a:p>
          <a:endParaRPr lang="en-US"/>
        </a:p>
      </dgm:t>
    </dgm:pt>
    <dgm:pt modelId="{DC8BA0DB-CEC2-465A-8B45-0CDABDAD18D0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 dirty="0"/>
            <a:t>Predict Which Employees Will Leave Next</a:t>
          </a:r>
          <a:endParaRPr lang="en-US" dirty="0"/>
        </a:p>
      </dgm:t>
    </dgm:pt>
    <dgm:pt modelId="{E97FF6A0-61F8-4682-99C3-4C9B05AA3EB7}" type="parTrans" cxnId="{1BC75F2B-3C66-4167-BEA8-E875412BAEA6}">
      <dgm:prSet/>
      <dgm:spPr/>
      <dgm:t>
        <a:bodyPr/>
        <a:lstStyle/>
        <a:p>
          <a:endParaRPr lang="en-US"/>
        </a:p>
      </dgm:t>
    </dgm:pt>
    <dgm:pt modelId="{C860CB6A-4C73-4666-AEFE-7F54CBCE2954}" type="sibTrans" cxnId="{1BC75F2B-3C66-4167-BEA8-E875412BAEA6}">
      <dgm:prSet/>
      <dgm:spPr/>
      <dgm:t>
        <a:bodyPr/>
        <a:lstStyle/>
        <a:p>
          <a:endParaRPr lang="en-US"/>
        </a:p>
      </dgm:t>
    </dgm:pt>
    <dgm:pt modelId="{CBB4719E-0FCF-4D4B-8A54-17B84BDD4856}" type="pres">
      <dgm:prSet presAssocID="{97F632E1-D79E-4D66-A1E6-518372C087E0}" presName="Name0" presStyleCnt="0">
        <dgm:presLayoutVars>
          <dgm:dir/>
          <dgm:resizeHandles val="exact"/>
        </dgm:presLayoutVars>
      </dgm:prSet>
      <dgm:spPr/>
    </dgm:pt>
    <dgm:pt modelId="{D487BA83-7B65-429A-9843-4F372F5CAC6D}" type="pres">
      <dgm:prSet presAssocID="{6D0510B7-55DA-480F-81C9-34AA19F1731F}" presName="node" presStyleLbl="node1" presStyleIdx="0" presStyleCnt="3">
        <dgm:presLayoutVars>
          <dgm:bulletEnabled val="1"/>
        </dgm:presLayoutVars>
      </dgm:prSet>
      <dgm:spPr/>
    </dgm:pt>
    <dgm:pt modelId="{8F438911-7069-44ED-AC94-3B2614E0319B}" type="pres">
      <dgm:prSet presAssocID="{610B480F-70E1-4502-9E91-9628FE9527A2}" presName="sibTransSpacerBeforeConnector" presStyleCnt="0"/>
      <dgm:spPr/>
    </dgm:pt>
    <dgm:pt modelId="{F5D51C04-E784-43EE-8335-7900C33300C5}" type="pres">
      <dgm:prSet presAssocID="{610B480F-70E1-4502-9E91-9628FE9527A2}" presName="sibTrans" presStyleLbl="node1" presStyleIdx="1" presStyleCnt="3"/>
      <dgm:spPr/>
    </dgm:pt>
    <dgm:pt modelId="{8A0588AE-B96E-401A-B8DD-D17A7D4FEA25}" type="pres">
      <dgm:prSet presAssocID="{610B480F-70E1-4502-9E91-9628FE9527A2}" presName="sibTransSpacerAfterConnector" presStyleCnt="0"/>
      <dgm:spPr/>
    </dgm:pt>
    <dgm:pt modelId="{6A0A3E0B-E57B-4959-9FD0-4291E21A2479}" type="pres">
      <dgm:prSet presAssocID="{DC8BA0DB-CEC2-465A-8B45-0CDABDAD18D0}" presName="node" presStyleLbl="node1" presStyleIdx="2" presStyleCnt="3">
        <dgm:presLayoutVars>
          <dgm:bulletEnabled val="1"/>
        </dgm:presLayoutVars>
      </dgm:prSet>
      <dgm:spPr/>
    </dgm:pt>
  </dgm:ptLst>
  <dgm:cxnLst>
    <dgm:cxn modelId="{1BC75F2B-3C66-4167-BEA8-E875412BAEA6}" srcId="{97F632E1-D79E-4D66-A1E6-518372C087E0}" destId="{DC8BA0DB-CEC2-465A-8B45-0CDABDAD18D0}" srcOrd="1" destOrd="0" parTransId="{E97FF6A0-61F8-4682-99C3-4C9B05AA3EB7}" sibTransId="{C860CB6A-4C73-4666-AEFE-7F54CBCE2954}"/>
    <dgm:cxn modelId="{B462B437-6E55-44D5-AC59-4F0AB28B7340}" type="presOf" srcId="{610B480F-70E1-4502-9E91-9628FE9527A2}" destId="{F5D51C04-E784-43EE-8335-7900C33300C5}" srcOrd="0" destOrd="0" presId="urn:microsoft.com/office/officeart/2016/7/layout/BasicProcessNew"/>
    <dgm:cxn modelId="{00212F3F-49CE-45F3-9FA8-9BA09EACA405}" type="presOf" srcId="{6D0510B7-55DA-480F-81C9-34AA19F1731F}" destId="{D487BA83-7B65-429A-9843-4F372F5CAC6D}" srcOrd="0" destOrd="0" presId="urn:microsoft.com/office/officeart/2016/7/layout/BasicProcessNew"/>
    <dgm:cxn modelId="{1F8B68C7-082A-4C3B-B437-41D65E881868}" type="presOf" srcId="{DC8BA0DB-CEC2-465A-8B45-0CDABDAD18D0}" destId="{6A0A3E0B-E57B-4959-9FD0-4291E21A2479}" srcOrd="0" destOrd="0" presId="urn:microsoft.com/office/officeart/2016/7/layout/BasicProcessNew"/>
    <dgm:cxn modelId="{3580A0D6-C9A4-41E3-9020-6CEFC7F7E1B9}" srcId="{97F632E1-D79E-4D66-A1E6-518372C087E0}" destId="{6D0510B7-55DA-480F-81C9-34AA19F1731F}" srcOrd="0" destOrd="0" parTransId="{F7007F84-7439-4840-9732-8E5838B07D83}" sibTransId="{610B480F-70E1-4502-9E91-9628FE9527A2}"/>
    <dgm:cxn modelId="{D9FA76D8-5C87-4F26-A91B-864819BD3BB3}" type="presOf" srcId="{97F632E1-D79E-4D66-A1E6-518372C087E0}" destId="{CBB4719E-0FCF-4D4B-8A54-17B84BDD4856}" srcOrd="0" destOrd="0" presId="urn:microsoft.com/office/officeart/2016/7/layout/BasicProcessNew"/>
    <dgm:cxn modelId="{CD730A7E-6FFA-46AE-8CD0-1422278535CD}" type="presParOf" srcId="{CBB4719E-0FCF-4D4B-8A54-17B84BDD4856}" destId="{D487BA83-7B65-429A-9843-4F372F5CAC6D}" srcOrd="0" destOrd="0" presId="urn:microsoft.com/office/officeart/2016/7/layout/BasicProcessNew"/>
    <dgm:cxn modelId="{2EAEEA88-F2EF-4F48-9BFB-FECD27817478}" type="presParOf" srcId="{CBB4719E-0FCF-4D4B-8A54-17B84BDD4856}" destId="{8F438911-7069-44ED-AC94-3B2614E0319B}" srcOrd="1" destOrd="0" presId="urn:microsoft.com/office/officeart/2016/7/layout/BasicProcessNew"/>
    <dgm:cxn modelId="{169E97E2-1FB5-4832-8FE4-9D8F6363969C}" type="presParOf" srcId="{CBB4719E-0FCF-4D4B-8A54-17B84BDD4856}" destId="{F5D51C04-E784-43EE-8335-7900C33300C5}" srcOrd="2" destOrd="0" presId="urn:microsoft.com/office/officeart/2016/7/layout/BasicProcessNew"/>
    <dgm:cxn modelId="{A3F4F352-680D-4B5E-A628-0A8919B08E84}" type="presParOf" srcId="{CBB4719E-0FCF-4D4B-8A54-17B84BDD4856}" destId="{8A0588AE-B96E-401A-B8DD-D17A7D4FEA25}" srcOrd="3" destOrd="0" presId="urn:microsoft.com/office/officeart/2016/7/layout/BasicProcessNew"/>
    <dgm:cxn modelId="{45842087-B16A-4719-9E2F-B7628EBFBFD3}" type="presParOf" srcId="{CBB4719E-0FCF-4D4B-8A54-17B84BDD4856}" destId="{6A0A3E0B-E57B-4959-9FD0-4291E21A2479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7BA83-7B65-429A-9843-4F372F5CAC6D}">
      <dsp:nvSpPr>
        <dsp:cNvPr id="0" name=""/>
        <dsp:cNvSpPr/>
      </dsp:nvSpPr>
      <dsp:spPr>
        <a:xfrm>
          <a:off x="3262" y="203493"/>
          <a:ext cx="4995484" cy="2997290"/>
        </a:xfrm>
        <a:prstGeom prst="rect">
          <a:avLst/>
        </a:prstGeom>
        <a:solidFill>
          <a:schemeClr val="tx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 dirty="0"/>
            <a:t>Apply Model</a:t>
          </a:r>
          <a:endParaRPr lang="en-US" sz="5200" kern="1200" dirty="0"/>
        </a:p>
      </dsp:txBody>
      <dsp:txXfrm>
        <a:off x="3262" y="203493"/>
        <a:ext cx="4995484" cy="2997290"/>
      </dsp:txXfrm>
    </dsp:sp>
    <dsp:sp modelId="{F5D51C04-E784-43EE-8335-7900C33300C5}">
      <dsp:nvSpPr>
        <dsp:cNvPr id="0" name=""/>
        <dsp:cNvSpPr/>
      </dsp:nvSpPr>
      <dsp:spPr>
        <a:xfrm>
          <a:off x="5073023" y="1580638"/>
          <a:ext cx="749322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A3E0B-E57B-4959-9FD0-4291E21A2479}">
      <dsp:nvSpPr>
        <dsp:cNvPr id="0" name=""/>
        <dsp:cNvSpPr/>
      </dsp:nvSpPr>
      <dsp:spPr>
        <a:xfrm>
          <a:off x="5896622" y="203493"/>
          <a:ext cx="4995484" cy="2997290"/>
        </a:xfrm>
        <a:prstGeom prst="rect">
          <a:avLst/>
        </a:prstGeom>
        <a:solidFill>
          <a:schemeClr val="tx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 dirty="0"/>
            <a:t>Predict Which Employees Will Leave Next</a:t>
          </a:r>
          <a:endParaRPr lang="en-US" sz="5200" kern="1200" dirty="0"/>
        </a:p>
      </dsp:txBody>
      <dsp:txXfrm>
        <a:off x="5896622" y="203493"/>
        <a:ext cx="4995484" cy="2997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7-06-28T01:51:37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13122 4167 0,'-25'0'78,"25"-25"-78,25 1 47,24-1-31,-24 25 0,50-25-1,-51 0 1,51 25-1,24-49 1,50 24 0,-75 0-1,-24 25 1,-50-25 0,25 25 62,49 0-78,0 0 15,26 0-15,24 0 16,173 0 0,51 0-1,-200 0 1,-98 0 31,74 0-32,25 0-15,-25 0 16,50 0 0,-75 0-1,-50 0 32,1 0-31,0 25-1,-26-25 1,26 0 0,-25 25-1,0-25 1,-25 25 15,49-25-31,-24 0 16,-25 24-1,25-24-15,24 25 16,-24-25 46,0 0-46,0 25-16,24 0 31,1-25-15,-25 0 15,24 25-15,-24-25-1,25 0 64,-25 0-79,0 0 15,-1 49-15,1-49 16,0 0-1,0 0 17,0 50-17,24-50 1,-49 25 0,25-1-1,25 1 1,-26 0-1,1 0 1,0 0 0,25 24 15,-26-24-15,1 0-1,25-25 1,-25 25-1,-25-1-15,24 1 16,26 25 15,-50-25-15,50 24 0,-26-24 15,-24 0-16,0 0 329,0-1-172,0 1-109,0 25 171,0-25-31,-24-25-187,-1 25-16,0-25 15,0 0-15,-49 24 16,24-24 0,25 25-1,-24-25 48,-1 25-48,25-25-15,1 0 16,-26 25 0,25-25-1,0 25 79,-49-25-94,24 24 16,-24-24-16,24 0 15,1 25-15,24-25 16,0 0-1,0 0 64,-49 0-64,-1 0-15,26 0 16,-1 0-16,1 0 15,-51 0 1,51 0 62,-26 0-62,26 0-16,-50 0 15,-25 0-15,24 0 16,26 0 0,49 0 31,0 0-1,0 0-30,-49 25-16,0-25 16,-26 0-16,26 0 15,-149 25 1,124-25 0,49 49-1,25-49 63,0 0-62,-49 0-16,24 0 16,1 0-16,-1 0 15,0 0 1,26 0 78,-26 0-32,0 0-62,-24 0 16,0 0-16,24-24 15,25-1 1,-99-25 0,75 25-1,-1-24 1,0-1-1,1 1 1,24 49-16,-49-75 16,49 25-1,-25 26 1,25-26 0,-24 25-1,49-24 1,-25-1-1,25 25 48,0 0-47,0-24-1,0-1 1,0 25 46,0 1-46,0-1 0,0 0-1,0 0 16,0 0-31,0 1 32,25 24-17,0-50 1,-25 25 0,24 25 62,-24-25-63,25-24 1,25 49 0,-25-50-1,-1 50 1</inkml:trace>
  <inkml:trace contextRef="#ctx0" brushRef="#br0" timeOffset="34071.4578">15329 6598 0,'-49'0'109,"24"0"-109,-25 0 16,50 25-16,-25-25 15,1 0-15,-26 0 16,25 0 15,0 0-15,1 0 0,-26 0-1,0 49 1,1-49-1,-1 0 1,1 0 0,-1 0-1,25 0 1,0 0 0,1 0-1,-26 50 1,0-50-1,1 0 1,-26 0 0,26 0 15,24 0-15,-25 0 30,25 0-30,-49 0 0,24 0-16,1 0 15,-50 0 1,49-25 0,-99 0-1,50-24 1,-50-26-1,50 26 1,-25-1 0,50 1 15,49 49-15,0 0 15,-25-50-16,25 50 1,25-50 0,-24 26-1,-1 24 1,0-25 0,0-25-1,0 1 16,1 24-15,24 0 31,0 0-31,0 0-1,0 1 1,0-26-1,0 0 1,0 26 0,24-1-1,-24 0 1,25 0 0,0 25-1,25-25 1,-26 25-1,1-25 1,25 25 0,0-49 15,-1 49-15,-24 0-1,25 0 1,-26-50-1,1 50 1,25 0 0,24 0-1,1 0 1,-51 0-16,26-25 16,24 25-1,26-24 1,-26 24-1,-49 0 1,24-25 0,-24 25 62,25 0-78,-1 0 15,1 0 1,-25 0-16,74-25 16,0 0-1,-24 25 1,-1-25 0,1 25-1,24-49 1,0 49-1,-49 0 1,-26 0 15,26 0-15,0 0 0,49 0-1,-74 0 1,24 0-1,-24 0 1,25 0 0,-26 0-1,51 0 1,-25 0 0,-26 0-1,26 0 1,-25 0-1,24 0 1,1 0 15,-25 25-15,24-1 15,-24-24-15,0 0-1,0 25 1,0-25 0,24 25-1,-24 0 1,0-25 0,0 0-1,-1 25 1,1-25-1,0 24 17,-25 1-1,25-25-15,0 0-1,-1 0 1,-24 25 15,25 0 0,0 0 1,0-1-1,0 1-16,-1 0 1,26-25 0,-50 25-1,25 0 1,0 0 0,-1-25-1,1 49 1,0-49-1,-25 25 1,25 0 0,-25 0-1,0-1 1,0 1 15,0 0-15,0 0-1,0 0-15,0-1 16,0 1 15,0 0-15,-25 0 0,25 0-1,-50-25 1,26 24-1,-1-24 17,0 0-32,0 0 15,0 50 1,-24-50 15,24 0-15,-25 50-16,26-50 15,-1 0 1,0 0 0,0 0-1,0 0 1,-24 24 0,24-24 15,0 25-16,0-25 1,-49 25 0,49-25-1,-24 25 1,-1-25 0,0 49-1,26-49 1,-26 0 15,25 0 32,-24 0-48,49 25-15,-25-25 16,0 0-1,0 0 1,-49 0 0,24 25-1,25-25 48,25-25 140</inkml:trace>
  <inkml:trace contextRef="#ctx0" brushRef="#br0" timeOffset="75455.2777">12799 6747 0,'25'0'265,"0"0"-249,24 0-16,-24 0 16,0 0-1,25 0 1,-1 0-1,1 0 1,-1 0 0,-24 0-1,0 0 17,25 0-32,-1 0 15,51 0 1,-51 0-1,-24 0 1,25 0 78,-1 0-94,26 0 15,-1 0-15,0 0 16,50 0 0,-24 0-1,-76 0 1,1 0 46,25 0-46,-1 0 0,1 0-16,0 0 31,-1 0-15,1 0-1,0 0 1,49 0-1,25 0 1,0 0 0,-75 0-1,1 0 1,0 0 46,-1 0-62,-24 0 16,49 0-16,-24 0 16,74 0-1,-50 0 17,-24 0-17,-25 0 1,0 0-1,74 0 1,-49 0 0,-1 0-1,1 0 1,-25 0 15,-1 0-15,1 0-16,0 0 15,25 25 32,-1-25-47,26 0 32,24 49-17,-50-49 1,-24 0 15,-25 25 16,25-25-31,0 25-1,0-25 1,-1 25 15,-24 0 16,25-1-31,0-24 15,0 50-16,0-50 17,-1 25-1,1 0 0,-25-1-31,25-24 16,0 50 15,-25-25 16,25 0-31,-25-1 15,0 1-16,0 0 1,0 0 0,0 0-1,0 24 157,0-24-78,0 0-78,0 0 30,-25-1 17,0-24-63,0 25 31,-24 0-15,24 0 15,0-25-15,-25 25-1,-24-1 1,49-24 0,-24 25-1,24-25 1,-149 0 15,125 0-15,24 0-16,-74 25 31,74-25-15,-74 0-1,49 0 1,25 0-1,-24 0 1,24 0 140,0 0-140,0 0 15,0 0 1875,0 0-1906,-24 0 16,-26 0 15,1 0-15,-25 0 0,74 0 62,0 0-31,0 0-32,1 0-15,-1 0 16,0 0-16,0 0 15,-49 0 79,49-25-94,-49 0 16,24 25-16,0 0 15,50-24 1,-49 24 0,-1 0 46,1 0-46,-1 0-1,0-25-15,-49 0 16,49 25 15,26 0 79,-1 0-110,0 0 15,0 0 17,0 0-17,1 0-15,-1 0 16,-25 0-1,25 0 1,-49 0 15,24 0-15,26 0-16,-51 0 16,50 0-1,-24 0 1,-1 0 62,1 0-62,24 0-16,0 0 15,-25 0 1,1 0-1,24 0 1,-25 0 468,50-25-468,-24 0 0,-1 25-1,0 0 1,0 0 62,0 0-62,-24 0-1,24-24-15,0 24 16,-25 0 0,26 0-1,-1 0 141,0 0-140,0 0 0,0 0-1,-24 0 1,-1-25 0,-24-25-1,24 50 1,25-25 15,1 25-15,24-24 15,-25 24-31,-25-50 16,25 25-1,25 0 1,-49 25 15,49-24 0,-25 24-15,25-25 0,0 0-1,0 0 16,0-24 1,0 24 108,0 0-124,0 0 31,25 0-47,0 1 62,-1 24-46,1-25-16,0 25 16,0-25 30,0 25-46,-1-25 16,51 0 0,-1 0-1,-24 25 1,-1 0 0,100 0-1,-25 0 1,-74 0-1</inkml:trace>
  <inkml:trace contextRef="#ctx0" brushRef="#br0" timeOffset="85728.3885">12576 6896 0,'-25'0'141,"-24"0"-125,-26 0-1,50 0 32,-24 0-31,-1 0-1,25 0 1,1 0 0,-26 0-1,25 0 1,0 0 15,0 0-15,1 0-1,-51 0 1,50 0 0,1 0-1,-1 0 1,0 0-1,0 0 1,-49 0 0,-1 0-1,-49 0 1,-24 0 0,-1 0 15,99 0-16,25 0 220,1 0-235,-26 0 15,25 0-15,0 0 16,-74 0 0,0 0-1,49 0 1,25 0 93,1 0-93,-1 0-16,0 0 16,0 0-1,0 0 1,1 0-1,-1 0 17,0 0 15,0 0-16,0 0 31,-24 0 298,24 0-95,0 0-249,0 0 46,1 0-46</inkml:trace>
  <inkml:trace contextRef="#ctx0" brushRef="#br0" timeOffset="89824.0558">10468 6871 0,'0'-50'438,"0"25"-407,0 1-16,-25-26 17,0 50-17,25-25 1,-25-24 0,0 24-1,25 0 1,-24 0-1,-1 25 17,25-49-32,-50 49 15,25-25 17,-49-25-17,-50 1 1,49 24-1,1 0 1,24 0 0,1 25-1,-26-25 1,51 25-16,-100 0 16,-25-24-1,99-1 1,1 25-1,24 0 32,0 0-31,0 0 0,0 0-1,-24 0 1,-50 0-1,49 0-15,-99 0 16,99 0 0,1 25 46,-1-25-62,25 0 16,-74 24-1,74 1 1,-24-25 15,24 25-15,-25 0 0,-24 24-1,0-24 1,49 0-1,0-25 1,0 25 0,25 0-1,-25 24 1,25 1 0,0-1-1,0-24 1,0 0-1,0 0 1,0 24 0,0 1 31,0 0-16,0-25-31,25-25 15,0 24 1,0 26 0,0-50-1,-1 25 1,1 24 0,25-24-1,-1 25 1,-24-50-1,25 25 1,-1-1 0,-24 1 15,25 25-15,-1-50-1,-49 25 1,50-1-1,0 1 1,-1 0 0,1 0-1,-25 0 1,24-1 0,-24-24-1,25 25 1,-25-25-1,49 0 1,-49 25 0,49 0 15,-24-25-15,-25 25-1,-1-25 1,26 0-1,-25 0-15,49 0 16,-24 0 0,-1 0-1,26 0 1,-1 0 0,1 0-1,-1 0 1,-49 0-1,24 0 1,-24-25 0,25 0-1,24 0 17,-49 0-17,50 1 1,-26-1-1,-24 0 1,25-25 0,-26 50-1,26-49 1,-25 24 0,0 0-1,-1 25 32,-24-25-31,0 1 15,0-1-15,0 0-1,0 0 32,-24-24-16,24 24-15,-25 25 0,25-25-16,0 0 15,-25 0-15,0 1 141</inkml:trace>
  <inkml:trace contextRef="#ctx0" brushRef="#br0" timeOffset="103183.0907">6921 8111 0,'49'-25'172,"-24"25"-172,49 0 16,-24-24-16,0 24 15,-1 0 1,75-50 0,-74 50-16,49 0 15,-49 0 1,-26 0-1,1 0 1,25-25 0,-25 0-1,24 25 1,-24 0 0,49 0-1,-24 0 1,49 0 15,-74 0-15,0 0-1,0 0 1,24 0 0,1 0-1,24-49 1,-49 49-1,0 0 1,25 0 0,98 0-1,-48 0 1,-26 0 0,-49 0-1,0 0 32,24 0-31,26 0-1,49 0 1,25 0 0,-100 0-1,-24 0 48,25 0-63,-1 0 15,-24 0 1,0 0-16,24-50 16,1 50-1,0 0 1,-1-50 15,1 50-15,-1 0-1,1-24 1,24 24 0,-24-25-1,49 25 1,-49-25-1,-1 25 1,-24-25 0,25 25-1,24-25 1,-49 25 0,25 0-1,-1 0 16,51 0-15,48 0 0,-48 0-1,-51 0 1,-24 0 62,25 0-62,24 0-16,0 0 15,1 0 1,-50 0-16,49 0 16,-24 0-1,-26 0 16,1 0-15,25 0 0,-25 0-16,99 0 15,-75 0 1,-24 0 46,0 0-62,0 0 16,0 0 0,24 0-1,-24 0 1,74 0 0,-74 0-16,49 0 15,-49 0 16,0 0 1,25 0-17,24 0 1,50 0 0,-25 0-1,-74 0 1,0 0-1,0 0 64,24 0-64,1 25 1,0-25-1,-1 0 1,-24 0 93,0 0-93,0 0 0,-1 0-1,1 0-15,25 0 16,-25 0 15,-1 0 63,1 0-78,0 0-1,0 0 1,0 0-16,-1 0 15,1 0 17,0 0-32,0 0 15,0 0 1,-1 0 0,1 0 62,0 0-78,0 0 15,0 0-15,-25 25 47,24-25-31,1 0-16,0 0 15,0 25 1,0-25 0,-1 0 77,1 0-93,-25 25 0,25-25 16,0 24 93,0-24-109,-25 25 16,25-25 15,-1 25-31,26 0 32,-25 0-1,-25-1-16,0 1 1,25 0 0,-25 0-1,0 25 1,0-26 15,0 1 0,0 0 32,0 0-47,-25-25-1,0 25 16,0-1-15,-24-24 15,-1 0-15,-25 0 0,26 0-1,24 0 32,-25 0-47,-24 0 16,-100 50-1,150-50 1,-1 0 0,0 0 46,-25 25-62,1-25 16,-50 0-1,24 0 1,26 0 0,24 0 30,0 0-30,-25 0-16,26 0 16,-51 0-1,25 0 1,26 0 0,-26 0-1,0 0 16,1 0-15,-75 0 0,25 0-1,24 0 1,-24 0 0,49 0-1,1 0 1,24 0-1,0 0 1,-24 0 0,-1 0-1,0 0 1,26 0 46,-1 0-46,0 0-16,0 0 16,0 0-1,0 0 48,1 0-63,-1 0 15,0 0-15,0 0 32,0 0-32,-24 25 15,49-1 1,-50-24 0,1 25 15,-1-25-16,25 25 1,0-25 0,1 0-1,-26 25 1,-24 0 0,-1-1-1,1 1 1,-75 0-1,0 49 1,75-74 0,24 50-1,25-50 1,0 50 0,-74-1 15,74-24-16,-24 0 1,-1 0 0,-49 24-1,-25-24 1,74 0 0,26-25-1,-1 25 1,0-25-1,-49 24 1,-1 1 0,-49 0-1,-74-25 1,98 25 15,51-25-31,-26 50 31,1-50-15,24 0 0,-74 0-1,25 0 1,25 0 0,-50 0-1,-100 24 1,26 1-1,24-25 1,125 0 0,24 0-1,0 0 1,0 0 93,1 0-93,24-25 0,-50 1 15,50-1-16,0 0 1,-25 25 0,25-25-16,-25 0 15,1-24 1,-26-26 15,-74-24-15,50 0-1,24 49 1,-24-74 0,24 75-1,25 24 1,25 0 0,0 0-1,-25 25 48,25-25-48,-49 1 63,49-1-62,0 0 0,0 0-1,0 0 1,0-24 0,0 24 30,0 0-30,24 25 0,26 0 15,-25-25-15,25 25-1,24 0 1,0-24-1,-49 24 1,0-25 125,0 25-94,0 0-16,-1 0 31,1 0 16,25 0-46</inkml:trace>
  <inkml:trace contextRef="#ctx0" brushRef="#br0" timeOffset="138790.9405">21977 4787 0,'25'-25'110,"49"25"-95,50 0-15,-74 0 16,24 0-16,1 0 16,-51 0-1,51 0 32,-1 0-31,50 50-16,149-25 31,-50-25-15,-99 25-1,-49 0 1,-26-25 0,1 24 30,0 1-46,24-25 16,149 75 0,-74 24-1,-99-99 1,-50 25 15,25-25-31,24 49 31,1 1-15,-25-25 0,-25 24-1,49 1 1,-49-1 0,25-24-1,0 50 1,-25-51-1,0 1 1,0 25 0,0-1-1,0-24 1,0 0 0,0 0-1,-25 0 1,-25-1 15,-24 1-15,24 0-1,-24 25 1,0-50 0,-1 49-1,-49-49 1,50 50-1,24-50 1,-49 0 0,-25 50-1,25-26 1,-1 1 0,51-25-1,-50 0 16,49 25-15,-49-25 0,-25 0-1,-25 0 1,99 0-16,-49 0 16,74 0-1,0 0 16,-49 0-15,24 0 0,-98-25-1,24-24 1,24-1 0,26 0-1,0 1 16,24-1-15,0 50-16,-24-74 16,49 49-1,0-25 1,0 50 0,1 0-1,-1-49 1,0 24 15,25-25-15,0 25-1,-25-24 1,25 24 0,0 0-16,0-49 15,0 49 16,0-25-15,0 26 15,0-1-15,25 25 0,-25-25-1,0 0 1,0 0 15,74-49-15,-49 74 15,-25-25 0,50 0-15,-25-24-1,-1 49 1,1-25 0,25 0-1,0 0 17,-26 1-1,1 24 63,25-25-79,-1 0 1,-24 0-1,0 25 1,-25-25 0,25 25 484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7-06-28T04:15:29.5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E4CBF5-B7E0-44E6-9B09-52C3A1097419}" emma:medium="tactile" emma:mode="ink">
          <msink:context xmlns:msink="http://schemas.microsoft.com/ink/2010/main" type="inkDrawing" rotatedBoundingBox="987,7683 15572,7438 15612,9812 1027,10058" hotPoints="14744,8549 14374,10880 1919,8905 2288,6573" semanticType="enclosure" shapeName="Rectangle"/>
        </emma:interpretation>
      </emma:emma>
    </inkml:annotationXML>
    <inkml:trace contextRef="#ctx0" brushRef="#br0">13716 2470 0,'-45'0'0,"1"0"78,-1 0-78,1 0 15,-45 0-15,44 0 16,0 0 0,1 0 31,-45 0-32,0 0-15,44 0 16,-44 0-16,44 0 15,1 0-15,-1 0 16,1 0 0,-1 0 15,1 0-31,-46 0 16,46 0-16,-45 45 15,-45-45-15,45 0 16,-89 0-16,-1 0 15,90 0-15,-89 0 16,89 0-16,44 0 16,1 0-16,-45 0 15,44 0 17,-44 0-17,-45 0-15,45 0 16,-89 0-16,44 0 15,1 0-15,-46 0 16,46 0-16,-1 0 16,0 0-16,45 0 15,-44 0-15,43 0 16,1 0-16,-44 0 16,-1 0-16,-44 0 15,-1 0-15,90 0 16,-44 0-16,43 0 15,46 0-15,-45 0 16,44 0-16,-44 0 16,0 0-16,0 0 15,0 0-15,0 0 16,44 0-16,-44 0 16,44 0-16,-44 0 15,45 0-15,-1 0 16,-44 0-16,44 0 15,1 0 1,-45 0-16,-89 0 16,133 0-16,-44 0 15,44 0-15,-44 0 16,0 0-16,0 0 78,0 0-62,0 0-16,-45 0 15,-44 44-15,44-44 16,0 0-16,-44 0 16,-45 0-16,134 0 15,-89 0-15,89 0 16,-45 0-16,45 0 15,0 0 1,0 0-16,0 0 16,0 0-16,-1 0 15,-43 0-15,-46 0 16,1 0-16,-45 0 16,45 0-16,-45 0 15,134 0 1,-44 0-16,-46 0 15,90 0-15,45 0 16,-1 0-16,1 0 78,-1 0-78,-44 0 16,0 0-16,-90 0 15,46 0-15,44 0 16,0 0-16,-90 0 16,90 0-16,-45 0 15,45 0-15,0 0 16,0 0 0,45 0-16,-1 0 15,0 0 16,-88 0-31,-1 0 16,-89 0-16,45 89 16,44-89-16,45 0 15,-44 0-15,88 0 16,-44 0 218,44 0-218,1 0 31,-1 0-16,45-44 0,-44-1-15,44 1 62,0-1-47,0-44 1,0 44-17,0 1 1,0-1 968,0 1-984,0-1 16,0 1-1,0-1 1,0-44 0,0 44-1,0 1 1,0-1 15,0 1-31,0-1 16,0-44-1,0 0 1,0 0 0,0 0-1,0-1 1,44 1 0,-44 45-1,89-45 1,-89 44-1,0 1 1,89-46 0,1 1-1,-46 45 1,45-1 0,-44 45-1,-1-44-15,45-1 16,-44 1-1,0 44 1,88-45-16,-44 0 16,-44 45-1,44 0-15,-44-44 16,44 44 78,0-45-79,-45 45-15,90 0 16,0 0-16,-1-89 16,-43 89-16,-1 0 15,-45 0-15,1 0 16,-1 0 46,46 0-46,88 0-16,-45 0 16,90 0-16,0 0 15,-89 0-15,-45 0 16,0 0-16,-44 0 78,-1 0 31,90 0-109,44 0 16,0 0-16,1 0 16,43 0-16,-133 0 15,-44 0-15,0 0 16,-1 0 78,90 0-94,0 0 15,88 0 1,46 0-16,-90 0 0,45 0 15,0 0 1,-90 0-16,-44 0 16,-44 0-16,-1 0 15,1 0 32,89-44-31,89 44-16,44 0 15,-44 0-15,44 0 16,-89 0-16,-44 0 16,-89 0-16,-1 0 15,1 0-15,88 0 78,46 0-62,-1 0-16,89-45 16,-89 45-16,1 0 15,-46 0 1,-88 0-16,44-45 62,45 45-46,89 0-16,-1 0 16,-132 0-16,88 0 15,0 0-15,-44 0 16,-45 0 46,0 0-62,134 0 16,0 0-16,44 0 16,-178 0-16,45 0 15,-1 0-15,-88 0 16,0 0 15,-1 0-15,1 0-16,133 0 15,-89 0-15,0 0 16,45 0 0,-90 0-16,46 0 15,-46 0 48,90 0-63,-90 0 15,1 0-15,-1 0 63,1 0-47,0 0-16,-1 0 15,1 0-15,-1 0 16,45 0-16,1 0 15,-1 0 1,-45 0 0,45 0-1,0 0-15,1 0 16,-46 0-16,45 0 16,-44 0-1,44 0 95,-45 0-79,46 45-16,-1 0 1,-45-45 31,-44 44-16,45 1-15,-1-1-1,1 1 1,-45-1 0,0 1-16,45-45 15,-45 45 1,44-1 0,1 45 15,-1-44-16,-44-1 1,89 45 0,-89-44 15,45 0-15,-45-1-16,44-44 15,-44 45-15,0-1 16,45 1-16,0-1 31,-45 1 32,0 44-32,0-44-16,44 44 17,-44-45 30,0 1-46,0-1-16,0 1 15,0 0 1,0-1-16,0 45 31,0-44 1,0-1-17,0 1-15,0 44 16,0 0 15,0-44 16,-44-45-16,-46 44 63,46 1-94,-45-45 16,44 0 15,1 0 16,-90 0-47,45 0 15,44 0-15,1 0 78,-1 0-46,45 44 77,-89-44-93,0 0-1,0 45 95,44-45-95,1 0-15,44 45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7-06-28T04:15:37.9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F53627-0F00-4735-888C-EACD92559DBB}" emma:medium="tactile" emma:mode="ink">
          <msink:context xmlns:msink="http://schemas.microsoft.com/ink/2010/main" type="inkDrawing" rotatedBoundingBox="15305,7260 32554,7013 32595,9844 15346,10091" hotPoints="35062,8834 24276,10002 13514,8629 24300,7462" semanticType="enclosure" shapeName="Ellipse"/>
        </emma:interpretation>
      </emma:emma>
    </inkml:annotationXML>
    <inkml:trace contextRef="#ctx0" brushRef="#br0">1638 2525 0,'-89'44'235,"44"-44"-220,1 0 32,-1 0-31,-44 0-16,45 0 16,-46 0-16,46 0 15,-1 0-15,1 0 16,-1 0-1,-44 0 32,0 0-31,44 0 0,-44-44-16,45-1 15,-1 45-15,-44-44 16,44-1 62,-44 45-78,89-44 16,-44-1-1,-1 0 48,45 1-63,-44-1 31,-46 45 0,90-44-15,-44-1 15,44-44-15,-45 45-1,45-46 1,0 46 0,0-1-1,-44 45 1,44-44-1,0-1 1,0 1 0,0-1-16,0 0 15,0 1 1,0-1 0,0 1-1,0-1 48,0-44-48,0 45 17,0-1-32,0 0 15,0 1 32,0-1-31,0 1-16,0-1 31,0 1-15,0-1 46,44-44-46,-44 44-1,45 1 17,-1 44-17,46-89 1,-1 89 15,-45-89-15,1 89-1,44 0 95,0 0-110,134-90 15,-89 46-15,88-45 16,-43 89 0,-46 0-16,-44 0 15,1 0 110,-1 0-109,89-45-16,45 1 15,-90 44-15,46 0 16,43-45-16,1 1 16,-44 44-16,-46 0 15,-88 0-15,-1 0 125,90 0-125,89 0 16,44 0-16,-178 0 16,90 0-16,88 0 15,0 0-15,-88 0 16,-90 0-16,0 0 15,0 0-15,0 0 63,45 0-63,89 0 16,-45 0-16,-89 0 15,89 0-15,0 0 16,45 0-16,-45 0 15,-88 0-15,-46 0 16,1 0-16,-1 0 16,45 0-1,0 0 1,1 0-16,-1 0 16,44 0-1,90 0-15,-89 0 16,44 0-16,0 0 15,1 0-15,-135 0 16,45 0-16,0 0 16,1 0 77,43 0-93,1 0 16,-45 0-16,89 0 16,1 0-16,-1 0 15,0 0-15,-89 0 16,0 0-16,45 0 16,-89 0-1,-1 0 32,1 0-31,88 0-16,46 0 15,-46 0 1,-44 0-16,45 0 16,-45 0-16,0 0 15,-44 0 1,-1 0-1,46 44-15,-46-44 16,45 0-16,0 0 16,1 45-16,43-45 15,1 44-15,-45-44 16,45 0-16,-1 45 16,1-45-16,44 89 15,-44-89-15,-45 0 16,89 44-16,-89-44 15,45 45-15,-45-45 16,45 0 0,-45 0-16,0 45 15,45-45-15,0 0 16,88 89-16,-132-89 16,43 0-16,-88 0 15,44 0-15,-45 0 16,46 0-16,-46 0 15,1 89-15,44-89 16,0 0-16,45 0 16,-45 0-1,0 0-15,0 0 16,-44 0-16,-1 0 16,1 0-16,-1 0 46,1 0-30,133 0-16,-44 0 16,-1 0-16,-43 0 15,-46 0-15,45 0 47,-44 0-47,44 0 16,0 0-16,0 0 15,45 0-15,-90 0 16,46 0-16,-46 0 47,1 0-16,-1-45 0,-44 1-15,89 44 31,-44 0 156,-1 0-187,1 0-1,0 0 95,44 89-63,-45-89-32,1 89 1,-45-44-1,0-1-15,44 1 16,1-1 0,-45 1-1,44-1 1,-44 1-16,0-1 16,0 1-16,45 44 15,-45-44 1,0-1-16,0 1 15,0 44 1,0-45 0,0 46-1,0-46-15,0 1 16,0-1-16,0 1 16,0-1-1,0 1 1,0 44 15,0-44-15,-45 44-1,1-89 1,-1 0 0,1 0-16,44 44 15,-89-44-15,0 45 16,44-45-1,-44 44-15,0-44 16,0 45 0,44-45 15,-89 0-15,1 0-16,44 45 15,-90-1-15,135-44 16,-1 0-1,-44 0-15,45 0 32,-1 0-32,0 0 15,-44 0-15,-89 134 16,89-134-16,-89 44 16,44-44-16,-44 0 15,-45 0-15,89 0 16,1 45-16,43-45 15,1 0-15,0 0 16,0 0-16,0 0 16,0 0-16,-89 45 15,88-1-15,1-44 16,45 0-16,-45 0 16,0 0-16,-1 0 15,46 0-15,-90 0 16,0 0-16,45 0 15,-89 0-15,-89 0 16,-1 0-16,-44 0 16,90 0-16,88 0 15,89 0 17,-44 0 14,-89 0-30,44 89-16,1-44 16,-46-45-16,1 0 15,44 0-15,1 0 16,44 0-16,44 0 16,-44 0-1,44 0 16,-88 0-31,88 0 16,-133 0-16,-45 0 16,134 0-16,-89 0 15,-45 0-15,45 0 16,89 0-16,44 0 16,0 0 46,-44 0-46,-133 0-16,43 0 15,-88 0-15,44 0 16,45 0-16,44 0 16,90 44 46,-90-44-62,-44 0 16,-45 0-16,0 0 15,0 0-15,90 0 16,-46 0-16,-43 0 16,-1 0-16,0 0 15,134 0-15,0 0 16,-45 0 46,45 0-46,-89 0-16,-45 0 16,89 0-16,-133 0 15,178 0-15,0 0 16,44 0-1,0 0-15,-44 0 47,-89 0-31,0 0-16,0 0 16,-1 0-16,90 0 15,-89 0-15,-45 0 16,179-44-1,-1-1 142,0 45-142,1-44-15,-1 44 16,-44-45 0,0 45 93,44-44-109,1 44 78,-45-45-15,0 45 140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7-06-28T04:56:53.1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8473E6-385E-447D-A744-4232F5527BE3}" emma:medium="tactile" emma:mode="ink">
          <msink:context xmlns:msink="http://schemas.microsoft.com/ink/2010/main" type="writingRegion" rotatedBoundingBox="5726,4003 5328,9388 3191,9230 3589,3845"/>
        </emma:interpretation>
      </emma:emma>
    </inkml:annotationXML>
    <inkml:traceGroup>
      <inkml:annotationXML>
        <emma:emma xmlns:emma="http://www.w3.org/2003/04/emma" version="1.0">
          <emma:interpretation id="{1D1FA41C-D852-4E06-B8F4-F16BC97CB99C}" emma:medium="tactile" emma:mode="ink">
            <msink:context xmlns:msink="http://schemas.microsoft.com/ink/2010/main" type="paragraph" rotatedBoundingBox="5726,4003 5328,9388 3191,9230 3589,3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2C2FD6-0028-43F6-A02C-3608EC3B0284}" emma:medium="tactile" emma:mode="ink">
              <msink:context xmlns:msink="http://schemas.microsoft.com/ink/2010/main" type="line" rotatedBoundingBox="5726,4003 5328,9388 3191,9230 3589,3845"/>
            </emma:interpretation>
          </emma:emma>
        </inkml:annotationXML>
        <inkml:traceGroup>
          <inkml:annotationXML>
            <emma:emma xmlns:emma="http://www.w3.org/2003/04/emma" version="1.0">
              <emma:interpretation id="{8E90F6F7-BFB4-46B7-BE2D-4D6070C05A68}" emma:medium="tactile" emma:mode="ink">
                <msink:context xmlns:msink="http://schemas.microsoft.com/ink/2010/main" type="inkWord" rotatedBoundingBox="5726,4003 5328,9388 3191,9230 3589,3845"/>
              </emma:interpretation>
              <emma:one-of disjunction-type="recognition" id="oneOf0">
                <emma:interpretation id="interp0" emma:lang="en-US" emma:confidence="0">
                  <emma:literal>Ec</emma:literal>
                </emma:interpretation>
                <emma:interpretation id="interp1" emma:lang="en-US" emma:confidence="0">
                  <emma:literal>Em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El</emma:literal>
                </emma:interpretation>
                <emma:interpretation id="interp4" emma:lang="en-US" emma:confidence="0">
                  <emma:literal>EX</emma:literal>
                </emma:interpretation>
              </emma:one-of>
            </emma:emma>
          </inkml:annotationXML>
          <inkml:trace contextRef="#ctx0" brushRef="#br0">0 535 0,'89'0'62,"-89"89"-30,90-45-17,-90 1-15,0-1 16,44 46-16,1-46 16,-1 45 15,-44 0 16,45-44-47,44-45 187,0 0-171,-44 0-16,-1-45 15,45 45-15,-89-44 16,89-1-16,-44-44 16,0 45-16,44-46 15,0 1 1,44 0 0,-43-44-1,-46 133 1,1-90-16,-45 46 15,89-1 1,-89 1 0,0-1-1,89 1 79,-89-1-63,45 0-15,-1 1 0</inkml:trace>
          <inkml:trace contextRef="#ctx0" brushRef="#br0" timeOffset="-1824.4873">357-267 0,'0'44'109,"0"1"-93,0-1-1,44-44 95,46 0-79,-46 45 172,-44-1-156,0 1-47,45-45 156,-45-45-15,89-44-126,0 0-15,0 0 16,-89 0 0,89 44-16,-89 1 15,89-45-15,-44 44 16,44-44-16,-45 0 15,46 0-15,-90 44 16,44 45 0,45-89-16,-89 44 15,89-44-15,-44 45 16,0-1 0</inkml:trace>
          <inkml:trace contextRef="#ctx0" brushRef="#br0" timeOffset="-6759.9249">357-1337 0,'0'45'141,"0"-1"-126,0 1-15,0-1 16,0 45-1,0 1 1,0-1 0,44-89 171,45 0-156,-44-45-15,44 45-16,-44-89 16,-1 89-16,45-45 15,-89 1-15,90-1 16,-46 1 0,1-1-16,44-44 15,0 45-15,0-90 16,-44 89-16,88-44 15,-88 45 1,44-46-16,0 1 16,0 0-1,-44 0-15,-1 89 16,-44-44 281</inkml:trace>
          <inkml:trace contextRef="#ctx0" brushRef="#br0" timeOffset="1791.8683">312 1738 0,'45'0'32,"-1"44"-17,-44 1 1,45 0-16,-45-1 15,45 1 1,-45-1 0,44 1-1,-44-1 1,0 1 0,45-1-1,-45 1 1,0 0-1,44-45 235,1 0-250,44 0 16,0 0-16,-44-45 16,44 0-16,-89 1 15,44-1-15,45 1 16,-44-90 0,44 90-16,-89-1 0,89-44 15,-44 0-15,-1 0 16,1-1-16,44 1 15,-44 0-15,88 0 16,-133 45-16,89-46 16,0 46-16,1-90 15,-1 90 1,-89-46 0,0 46-1,44-1 141</inkml:trace>
          <inkml:trace contextRef="#ctx0" brushRef="#br1" timeOffset="11127.9604">268 2317 0,'44'0'141,"-44"45"-141,45-45 15,-45 44 1,44-44-16,1 45 15,-45-1 1,45-44-16,-1 45 16,1-45-16,-45 44 15,44 1-15,45 0 32,-44-45-32,-45 44 15,44-44-15,1 0 16,-45 45-16,45-1 15,-1-44 48,1 45-47,-1-1-1,1 1 95,-1-45 46,45 0 31,-89 45-187,45-1 16,-45 1 31</inkml:trace>
          <inkml:trace contextRef="#ctx0" brushRef="#br1" timeOffset="12791.8558">1203 2317 0,'0'45'15,"0"-1"-15,0 1 16,0 44 0,-44-45 15,-1 1-16,1 0-15,-1-1 16,-44 1 0,89-1-16,-44-44 15,-46 45-15,90-1 16,-89 1-16,45-45 16,-1 45-1,1-1-15,-1-44 16,1 0-16,-1 89 15,0-89-15,-44 89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AF437-AD48-4C18-9E0B-C77FE8AC069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92341-5D6F-4E9A-B37F-00835713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92341-5D6F-4E9A-B37F-00835713B8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7" Type="http://schemas.openxmlformats.org/officeDocument/2006/relationships/image" Target="../media/image41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40.emf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mp"/><Relationship Id="rId3" Type="http://schemas.openxmlformats.org/officeDocument/2006/relationships/image" Target="../media/image3.png"/><Relationship Id="rId7" Type="http://schemas.openxmlformats.org/officeDocument/2006/relationships/image" Target="../media/image4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3.tmp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image" Target="../media/image3.png"/><Relationship Id="rId7" Type="http://schemas.openxmlformats.org/officeDocument/2006/relationships/image" Target="../media/image27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62EFB26-02CE-4411-8D76-BD6521DB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4" y="1351611"/>
            <a:ext cx="6270662" cy="415431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5CF2A-ED79-42F9-802F-129B86C6D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2971" y="776538"/>
            <a:ext cx="3352375" cy="181454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7B113-BDDB-46E9-A872-FD6375D1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2971" y="2531034"/>
            <a:ext cx="3352375" cy="1522385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Optimum Effectiveness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Maximum Productivity</a:t>
            </a:r>
          </a:p>
          <a:p>
            <a:pPr algn="ctr"/>
            <a:endParaRPr lang="en-US" sz="1800" dirty="0"/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E95C20AC-C622-4567-B1E5-69CF75B08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4695" y="2776553"/>
            <a:ext cx="728870" cy="728870"/>
          </a:xfrm>
          <a:prstGeom prst="rect">
            <a:avLst/>
          </a:prstGeom>
        </p:spPr>
      </p:pic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E7B01B9A-44DA-4E02-A10C-7E9698E3B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5096" y="3668548"/>
            <a:ext cx="894217" cy="894217"/>
          </a:xfrm>
          <a:prstGeom prst="rect">
            <a:avLst/>
          </a:prstGeom>
        </p:spPr>
      </p:pic>
      <p:pic>
        <p:nvPicPr>
          <p:cNvPr id="17" name="Graphic 16" descr="Upward trend">
            <a:extLst>
              <a:ext uri="{FF2B5EF4-FFF2-40B4-BE49-F238E27FC236}">
                <a16:creationId xmlns:a16="http://schemas.microsoft.com/office/drawing/2014/main" id="{582BB088-ADED-4DF6-82BC-885152F5B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2092" y="3648365"/>
            <a:ext cx="914400" cy="914400"/>
          </a:xfrm>
          <a:prstGeom prst="rect">
            <a:avLst/>
          </a:prstGeom>
        </p:spPr>
      </p:pic>
      <p:pic>
        <p:nvPicPr>
          <p:cNvPr id="19" name="Graphic 18" descr="Head with Gears">
            <a:extLst>
              <a:ext uri="{FF2B5EF4-FFF2-40B4-BE49-F238E27FC236}">
                <a16:creationId xmlns:a16="http://schemas.microsoft.com/office/drawing/2014/main" id="{CD1097A8-F7C6-4549-B1E8-547F09D20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12459" y="2765450"/>
            <a:ext cx="633666" cy="633666"/>
          </a:xfrm>
          <a:prstGeom prst="rect">
            <a:avLst/>
          </a:prstGeom>
        </p:spPr>
      </p:pic>
      <p:pic>
        <p:nvPicPr>
          <p:cNvPr id="21" name="Graphic 20" descr="Gauge">
            <a:extLst>
              <a:ext uri="{FF2B5EF4-FFF2-40B4-BE49-F238E27FC236}">
                <a16:creationId xmlns:a16="http://schemas.microsoft.com/office/drawing/2014/main" id="{2FDA1975-D7B2-49B4-81AD-0CBA9891C1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3072" y="2750803"/>
            <a:ext cx="737841" cy="737841"/>
          </a:xfrm>
          <a:prstGeom prst="rect">
            <a:avLst/>
          </a:prstGeom>
        </p:spPr>
      </p:pic>
      <p:pic>
        <p:nvPicPr>
          <p:cNvPr id="23" name="Graphic 22" descr="Laptop">
            <a:extLst>
              <a:ext uri="{FF2B5EF4-FFF2-40B4-BE49-F238E27FC236}">
                <a16:creationId xmlns:a16="http://schemas.microsoft.com/office/drawing/2014/main" id="{3325198B-4811-48C6-8459-0917107C77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94793" y="366657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98470F-0A2D-4E7A-8FE1-E625481A2324}"/>
              </a:ext>
            </a:extLst>
          </p:cNvPr>
          <p:cNvSpPr txBox="1"/>
          <p:nvPr/>
        </p:nvSpPr>
        <p:spPr>
          <a:xfrm>
            <a:off x="8023153" y="5728377"/>
            <a:ext cx="3928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Reem Babikir</a:t>
            </a:r>
          </a:p>
          <a:p>
            <a:r>
              <a:rPr lang="en-US" dirty="0"/>
              <a:t>Divergence Academy</a:t>
            </a:r>
          </a:p>
          <a:p>
            <a:r>
              <a:rPr lang="en-US" dirty="0"/>
              <a:t>Data Science Cohort #10</a:t>
            </a:r>
          </a:p>
        </p:txBody>
      </p:sp>
    </p:spTree>
    <p:extLst>
      <p:ext uri="{BB962C8B-B14F-4D97-AF65-F5344CB8AC3E}">
        <p14:creationId xmlns:p14="http://schemas.microsoft.com/office/powerpoint/2010/main" val="93439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52AE-B23A-4F20-B8BE-45C71686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pPr algn="ctr"/>
            <a:r>
              <a:rPr lang="en-US" dirty="0"/>
              <a:t>Tree (Decision Tree)</a:t>
            </a:r>
          </a:p>
        </p:txBody>
      </p:sp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9A579D82-3BC0-4793-9261-A1E63598BF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1" y="1383633"/>
            <a:ext cx="5502026" cy="4872706"/>
          </a:xfrm>
        </p:spPr>
      </p:pic>
      <p:pic>
        <p:nvPicPr>
          <p:cNvPr id="10" name="Content Placeholder 9" descr="Screen Clipping">
            <a:extLst>
              <a:ext uri="{FF2B5EF4-FFF2-40B4-BE49-F238E27FC236}">
                <a16:creationId xmlns:a16="http://schemas.microsoft.com/office/drawing/2014/main" id="{10253F81-5FE2-450F-91C4-FA724E1C3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8137" y="1383634"/>
            <a:ext cx="5414210" cy="487270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0D774C-4928-4CB2-8074-43BF7637CA8B}"/>
                  </a:ext>
                </a:extLst>
              </p14:cNvPr>
              <p14:cNvContentPartPr/>
              <p14:nvPr/>
            </p14:nvContentPartPr>
            <p14:xfrm>
              <a:off x="2437920" y="1410840"/>
              <a:ext cx="6304680" cy="1875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0D774C-4928-4CB2-8074-43BF7637CA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8560" y="1401480"/>
                <a:ext cx="6323400" cy="18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72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56" name="Picture 9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7" name="Picture 9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8" name="Oval 9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9" name="Picture 9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0" name="Picture 9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61" name="Rectangle 1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" name="Rectangle 10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Freeform: Shape 10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5" name="Rectangle 10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5D559-28EA-4164-901E-84199E9B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200" dirty="0">
                <a:solidFill>
                  <a:srgbClr val="EBEBEB"/>
                </a:solidFill>
              </a:rPr>
              <a:t>What’s Next?</a:t>
            </a:r>
          </a:p>
        </p:txBody>
      </p:sp>
      <p:graphicFrame>
        <p:nvGraphicFramePr>
          <p:cNvPr id="131" name="Text Placeholder 3"/>
          <p:cNvGraphicFramePr/>
          <p:nvPr>
            <p:extLst>
              <p:ext uri="{D42A27DB-BD31-4B8C-83A1-F6EECF244321}">
                <p14:modId xmlns:p14="http://schemas.microsoft.com/office/powerpoint/2010/main" val="148604815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445776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8E6548-70C0-4D62-9248-E10FBDEE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of Prediction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A258FB-B060-4A19-87D3-9A87924CA2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505" y="2277979"/>
            <a:ext cx="5306595" cy="3546622"/>
          </a:xfrm>
          <a:prstGeom prst="rect">
            <a:avLst/>
          </a:prstGeom>
        </p:spPr>
      </p:pic>
      <p:pic>
        <p:nvPicPr>
          <p:cNvPr id="10" name="Content Placeholder 9" descr="Screen Clipping">
            <a:extLst>
              <a:ext uri="{FF2B5EF4-FFF2-40B4-BE49-F238E27FC236}">
                <a16:creationId xmlns:a16="http://schemas.microsoft.com/office/drawing/2014/main" id="{B1B356D3-98B5-4279-B5AE-B2A10A73F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5045" y="2277979"/>
            <a:ext cx="6135901" cy="354662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F5DAFE-B1C3-4C27-93E5-A480A9857D4A}"/>
                  </a:ext>
                </a:extLst>
              </p14:cNvPr>
              <p14:cNvContentPartPr/>
              <p14:nvPr/>
            </p14:nvContentPartPr>
            <p14:xfrm>
              <a:off x="356160" y="2640032"/>
              <a:ext cx="5264280" cy="960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F5DAFE-B1C3-4C27-93E5-A480A9857D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040" y="2633912"/>
                <a:ext cx="527652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574881-491A-4A18-A01E-6F3C0CC70156}"/>
                  </a:ext>
                </a:extLst>
              </p14:cNvPr>
              <p14:cNvContentPartPr/>
              <p14:nvPr/>
            </p14:nvContentPartPr>
            <p14:xfrm>
              <a:off x="5506320" y="2556152"/>
              <a:ext cx="6226920" cy="1056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574881-491A-4A18-A01E-6F3C0CC701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0200" y="2550032"/>
                <a:ext cx="6239160" cy="10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67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2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7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E0F54090-394A-45ED-80D4-5EA4C607F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53484" y="3207190"/>
            <a:ext cx="5451627" cy="234419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1E571-FA14-4661-BF27-16B8DC17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Testing Model Accuracy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20C5F-47E7-4687-BA9B-DDFF7B977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1089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Loaded Data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Set Role w/ examples of Stayed or Left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Created Training Data Set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Fed Training Data into Decision Tree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Kept a copy &amp; used it to apply model to create predicted labels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Compare the label columns</a:t>
            </a:r>
          </a:p>
        </p:txBody>
      </p:sp>
    </p:spTree>
    <p:extLst>
      <p:ext uri="{BB962C8B-B14F-4D97-AF65-F5344CB8AC3E}">
        <p14:creationId xmlns:p14="http://schemas.microsoft.com/office/powerpoint/2010/main" val="339004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6E49-916D-4064-9745-F284BFEFF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42" y="673768"/>
            <a:ext cx="9801725" cy="4103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F522B-B264-4AA4-BE4F-15C3E0AC9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618" y="5435107"/>
            <a:ext cx="8825658" cy="86142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Testing Model Accuracy Results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8575BE8B-5440-4C83-9179-59FA7C8D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5" y="529389"/>
            <a:ext cx="10395284" cy="46040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E698E7-3D39-430F-9688-EB378EA702E8}"/>
                  </a:ext>
                </a:extLst>
              </p14:cNvPr>
              <p14:cNvContentPartPr/>
              <p14:nvPr/>
            </p14:nvContentPartPr>
            <p14:xfrm>
              <a:off x="1026618" y="1219365"/>
              <a:ext cx="770400" cy="1909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E698E7-3D39-430F-9688-EB378EA70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618" y="1210365"/>
                <a:ext cx="788040" cy="19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4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9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15" descr="Screen Clippi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587" y="647699"/>
            <a:ext cx="4881116" cy="3242202"/>
          </a:xfrm>
          <a:prstGeom prst="rect">
            <a:avLst/>
          </a:prstGeom>
          <a:effectLst/>
        </p:spPr>
      </p:pic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17" descr="Screen Clipping">
            <a:extLst>
              <a:ext uri="{FF2B5EF4-FFF2-40B4-BE49-F238E27FC236}">
                <a16:creationId xmlns:a16="http://schemas.microsoft.com/office/drawing/2014/main" id="{C6D704CD-02E9-42E4-A59E-47D4A6F4A8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094410" y="4246242"/>
            <a:ext cx="5449471" cy="1841754"/>
          </a:xfrm>
          <a:prstGeom prst="rect">
            <a:avLst/>
          </a:prstGeom>
          <a:effectLst/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9705B59-C593-4C15-8944-CBED88D4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How Did Our Model Perform?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98.10 % Accuracy</a:t>
            </a:r>
          </a:p>
          <a:p>
            <a:r>
              <a:rPr lang="en-US" dirty="0"/>
              <a:t>Not Too Shabby!</a:t>
            </a:r>
          </a:p>
        </p:txBody>
      </p:sp>
    </p:spTree>
    <p:extLst>
      <p:ext uri="{BB962C8B-B14F-4D97-AF65-F5344CB8AC3E}">
        <p14:creationId xmlns:p14="http://schemas.microsoft.com/office/powerpoint/2010/main" val="270976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55A7-7F30-43D9-AE48-5DAAB774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Work To Be Done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D58A-8F49-4C80-8705-38BFEC2F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The Model</a:t>
            </a:r>
          </a:p>
          <a:p>
            <a:r>
              <a:rPr lang="en-US" dirty="0"/>
              <a:t>Use Split Validation or Cross Validation</a:t>
            </a:r>
          </a:p>
          <a:p>
            <a:r>
              <a:rPr lang="en-US" dirty="0"/>
              <a:t>Cross Validation will break my data into smaller subsets</a:t>
            </a:r>
          </a:p>
          <a:p>
            <a:r>
              <a:rPr lang="en-US" dirty="0"/>
              <a:t>Will test 1 and then iterate</a:t>
            </a:r>
          </a:p>
          <a:p>
            <a:r>
              <a:rPr lang="en-US" dirty="0"/>
              <a:t>Build the model, measure performance</a:t>
            </a:r>
          </a:p>
          <a:p>
            <a:r>
              <a:rPr lang="en-US" dirty="0"/>
              <a:t>Finally, average scores  for final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B52C-9447-473D-8311-8EF10E32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610" y="2067950"/>
            <a:ext cx="8825660" cy="1780963"/>
          </a:xfrm>
        </p:spPr>
        <p:txBody>
          <a:bodyPr/>
          <a:lstStyle/>
          <a:p>
            <a:pPr algn="ctr"/>
            <a:r>
              <a:rPr lang="en-US" dirty="0"/>
              <a:t>Eat. Sleep. Wrangle.™</a:t>
            </a:r>
          </a:p>
        </p:txBody>
      </p:sp>
    </p:spTree>
    <p:extLst>
      <p:ext uri="{BB962C8B-B14F-4D97-AF65-F5344CB8AC3E}">
        <p14:creationId xmlns:p14="http://schemas.microsoft.com/office/powerpoint/2010/main" val="351590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842-DB67-4931-837F-5F304AEB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Model’s Main Purpose?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77C0-A4EC-44BF-A99F-30C80F8A0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Employees Are Leaving?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Which Employees Will leave Next</a:t>
            </a:r>
          </a:p>
        </p:txBody>
      </p:sp>
    </p:spTree>
    <p:extLst>
      <p:ext uri="{BB962C8B-B14F-4D97-AF65-F5344CB8AC3E}">
        <p14:creationId xmlns:p14="http://schemas.microsoft.com/office/powerpoint/2010/main" val="98356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2413FA0-17EC-41E5-9ACC-10F53D4033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138" r="-1" b="34977"/>
          <a:stretch/>
        </p:blipFill>
        <p:spPr>
          <a:xfrm>
            <a:off x="5316658" y="-1"/>
            <a:ext cx="6873803" cy="3428998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BF0A077-5C20-407E-9BB6-425B6BAFD0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8"/>
          <a:srcRect t="384" r="1" b="1"/>
          <a:stretch/>
        </p:blipFill>
        <p:spPr>
          <a:xfrm>
            <a:off x="5316657" y="3429460"/>
            <a:ext cx="3441773" cy="3428540"/>
          </a:xfrm>
          <a:prstGeom prst="rect">
            <a:avLst/>
          </a:prstGeom>
        </p:spPr>
      </p:pic>
      <p:pic>
        <p:nvPicPr>
          <p:cNvPr id="6" name="Picture 5" descr="A close up of a yellow wall&#10;&#10;Description generated with high confidence">
            <a:extLst>
              <a:ext uri="{FF2B5EF4-FFF2-40B4-BE49-F238E27FC236}">
                <a16:creationId xmlns:a16="http://schemas.microsoft.com/office/drawing/2014/main" id="{1E96AF8B-DB55-45F7-96DC-AA1CC0D9B3D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2" r="-3" b="-3"/>
          <a:stretch/>
        </p:blipFill>
        <p:spPr>
          <a:xfrm>
            <a:off x="8758430" y="3428999"/>
            <a:ext cx="3432031" cy="3428540"/>
          </a:xfrm>
          <a:prstGeom prst="rect">
            <a:avLst/>
          </a:prstGeom>
        </p:spPr>
      </p:pic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3558" y="3428535"/>
            <a:ext cx="1" cy="34294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16657" y="3428997"/>
            <a:ext cx="687380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64DEF-AB34-4F5E-99D2-2FF2C8DC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79" y="916699"/>
            <a:ext cx="3978790" cy="1457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Work Flow: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28DA-4736-458B-8F3B-FC0DC3326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5098" y="2516899"/>
            <a:ext cx="3977971" cy="32048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/>
              <a:t>Trifacta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Rapid Miner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Microsoft Power BI</a:t>
            </a:r>
          </a:p>
        </p:txBody>
      </p:sp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177F414E-2903-4184-A4EB-F99C7247E1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1684" y="3381368"/>
            <a:ext cx="228632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3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584EAD01-AE93-4C1E-91F5-B25ED9420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285727" y="1447799"/>
            <a:ext cx="6021295" cy="457200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D21C5-3583-4647-8E9F-76D6C2EC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What Did Initial Data Set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8DE0-D244-4AF2-A05F-4B29681B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CSV file</a:t>
            </a:r>
          </a:p>
          <a:p>
            <a:r>
              <a:rPr lang="en-US" sz="1400" dirty="0"/>
              <a:t>Created new Work Flow in Trifacta</a:t>
            </a:r>
          </a:p>
          <a:p>
            <a:r>
              <a:rPr lang="en-US" sz="1400" dirty="0"/>
              <a:t>Uploaded raw data</a:t>
            </a:r>
          </a:p>
          <a:p>
            <a:r>
              <a:rPr lang="en-US" sz="1400" dirty="0"/>
              <a:t>Instant Recipe created</a:t>
            </a:r>
          </a:p>
          <a:p>
            <a:r>
              <a:rPr lang="en-US" sz="1400" dirty="0"/>
              <a:t>Time to Wrangle!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759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5C5D-5F77-45E6-93F9-C55C407A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7DAF0-6136-443D-9274-7AEB7EC37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Initial Recipe</a:t>
            </a:r>
          </a:p>
        </p:txBody>
      </p:sp>
      <p:pic>
        <p:nvPicPr>
          <p:cNvPr id="10" name="Content Placeholder 9" descr="Screen Clipping">
            <a:extLst>
              <a:ext uri="{FF2B5EF4-FFF2-40B4-BE49-F238E27FC236}">
                <a16:creationId xmlns:a16="http://schemas.microsoft.com/office/drawing/2014/main" id="{6795C10C-FCE1-46FC-B831-E8FCC1463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4993" y="3094651"/>
            <a:ext cx="3772426" cy="258163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C620-A16E-43DA-A7FD-3F9E70A90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Added Steps	</a:t>
            </a:r>
          </a:p>
        </p:txBody>
      </p:sp>
      <p:pic>
        <p:nvPicPr>
          <p:cNvPr id="12" name="Content Placeholder 11" descr="Screen Clipping">
            <a:extLst>
              <a:ext uri="{FF2B5EF4-FFF2-40B4-BE49-F238E27FC236}">
                <a16:creationId xmlns:a16="http://schemas.microsoft.com/office/drawing/2014/main" id="{50E7A916-079E-443D-ADCB-8F2B6E8B19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2369" y="2514600"/>
            <a:ext cx="2900400" cy="3741738"/>
          </a:xfrm>
        </p:spPr>
      </p:pic>
    </p:spTree>
    <p:extLst>
      <p:ext uri="{BB962C8B-B14F-4D97-AF65-F5344CB8AC3E}">
        <p14:creationId xmlns:p14="http://schemas.microsoft.com/office/powerpoint/2010/main" val="39777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2" name="Picture 3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3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3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3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7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25" name="Content Placeholder 24" descr="Screen Clipping">
            <a:extLst>
              <a:ext uri="{FF2B5EF4-FFF2-40B4-BE49-F238E27FC236}">
                <a16:creationId xmlns:a16="http://schemas.microsoft.com/office/drawing/2014/main" id="{EE6AA747-B025-4AD2-81F3-E566136AB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73858" y="769484"/>
            <a:ext cx="5082111" cy="3176603"/>
          </a:xfrm>
          <a:prstGeom prst="rect">
            <a:avLst/>
          </a:prstGeom>
          <a:effectLst/>
        </p:spPr>
      </p:pic>
      <p:pic>
        <p:nvPicPr>
          <p:cNvPr id="21" name="Content Placeholder 20" descr="Screen Clipping">
            <a:extLst>
              <a:ext uri="{FF2B5EF4-FFF2-40B4-BE49-F238E27FC236}">
                <a16:creationId xmlns:a16="http://schemas.microsoft.com/office/drawing/2014/main" id="{B660B830-7DCB-4E6B-AD53-AD809FC373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643855" y="769485"/>
            <a:ext cx="4729698" cy="3158441"/>
          </a:xfrm>
          <a:prstGeom prst="rect">
            <a:avLst/>
          </a:prstGeom>
          <a:effectLst/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D809C91D-1083-4E93-8663-A756AB2C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Generated Results</a:t>
            </a:r>
          </a:p>
        </p:txBody>
      </p:sp>
    </p:spTree>
    <p:extLst>
      <p:ext uri="{BB962C8B-B14F-4D97-AF65-F5344CB8AC3E}">
        <p14:creationId xmlns:p14="http://schemas.microsoft.com/office/powerpoint/2010/main" val="223453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2000"/>
                  <a:hueMod val="108000"/>
                  <a:satMod val="164000"/>
                  <a:lumMod val="69000"/>
                </a:schemeClr>
                <a:schemeClr val="bg2">
                  <a:tint val="96000"/>
                  <a:hueMod val="90000"/>
                  <a:satMod val="130000"/>
                  <a:lumMod val="13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3" name="Picture 1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5" name="Picture 12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7" name="Oval 1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9" name="Picture 1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1" name="Picture 13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33" name="Rectangle 1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5AD88A2E-98E3-41CF-8FF4-C2776B1496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635458" y="382137"/>
            <a:ext cx="9802050" cy="367339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7787C-EB3A-4004-BD76-223A8B0A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Rapidminer Workflow</a:t>
            </a:r>
          </a:p>
        </p:txBody>
      </p:sp>
    </p:spTree>
    <p:extLst>
      <p:ext uri="{BB962C8B-B14F-4D97-AF65-F5344CB8AC3E}">
        <p14:creationId xmlns:p14="http://schemas.microsoft.com/office/powerpoint/2010/main" val="33621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462-B4BC-45AE-BE11-C2516360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After Data Prep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83713-8EE9-4003-BB89-43BE37E3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3" y="1848439"/>
            <a:ext cx="2946866" cy="576262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DC0DA-B491-4C49-B5A6-B8DA273B41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16F55-2FFD-4A58-B9E1-0D442F0EC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848439"/>
            <a:ext cx="2936241" cy="576262"/>
          </a:xfrm>
        </p:spPr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36A0AB-8431-4D26-9FCF-F613AD96D8D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FB77D0-D2D5-4535-8BA5-77ABB5E215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4230" y="1848439"/>
            <a:ext cx="2932113" cy="576262"/>
          </a:xfrm>
        </p:spPr>
        <p:txBody>
          <a:bodyPr/>
          <a:lstStyle/>
          <a:p>
            <a:pPr algn="ctr"/>
            <a:r>
              <a:rPr lang="en-US" dirty="0"/>
              <a:t>Charts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59A94D-0444-4051-ADBE-FCDA627AA0C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A9364852-C791-4EB9-B043-77907D39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3" y="3367079"/>
            <a:ext cx="19053" cy="123842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7B0FCF19-096F-4D69-A9B3-0F7EBC04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29" y="2667000"/>
            <a:ext cx="2963900" cy="3629027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15E1B044-67E1-4652-B2E7-D4C87B27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599" y="2667000"/>
            <a:ext cx="2958301" cy="3629027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D5B860C3-E1BE-4E3F-95AF-4E16CAE5C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00" y="2667000"/>
            <a:ext cx="2949147" cy="35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0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2060978"/>
            <a:ext cx="5614835" cy="2582824"/>
          </a:xfrm>
          <a:prstGeom prst="rect">
            <a:avLst/>
          </a:prstGeom>
          <a:effectLst/>
        </p:spPr>
      </p:pic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C943-1979-4154-9C02-D0529201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Process &amp; Model Used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ETL built-in operator</a:t>
            </a:r>
          </a:p>
          <a:p>
            <a:r>
              <a:rPr lang="en-US" dirty="0"/>
              <a:t>Decision Tree model</a:t>
            </a:r>
          </a:p>
        </p:txBody>
      </p:sp>
    </p:spTree>
    <p:extLst>
      <p:ext uri="{BB962C8B-B14F-4D97-AF65-F5344CB8AC3E}">
        <p14:creationId xmlns:p14="http://schemas.microsoft.com/office/powerpoint/2010/main" val="311660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897</TotalTime>
  <Words>221</Words>
  <Application>Microsoft Office PowerPoint</Application>
  <PresentationFormat>Widescreen</PresentationFormat>
  <Paragraphs>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HR Analytics</vt:lpstr>
      <vt:lpstr>What Is The Model’s Main Purpose?</vt:lpstr>
      <vt:lpstr>Work Flow:</vt:lpstr>
      <vt:lpstr>What Did Initial Data Set Look Like?</vt:lpstr>
      <vt:lpstr>Recipe</vt:lpstr>
      <vt:lpstr>Generated Results</vt:lpstr>
      <vt:lpstr>Rapidminer Workflow</vt:lpstr>
      <vt:lpstr>Results After Data Prep</vt:lpstr>
      <vt:lpstr>Process &amp; Model Used</vt:lpstr>
      <vt:lpstr>Tree (Decision Tree)</vt:lpstr>
      <vt:lpstr>What’s Next?</vt:lpstr>
      <vt:lpstr>Results of Prediction</vt:lpstr>
      <vt:lpstr>Testing Model Accuracy</vt:lpstr>
      <vt:lpstr>PowerPoint Presentation</vt:lpstr>
      <vt:lpstr>How Did Our Model Perform?</vt:lpstr>
      <vt:lpstr>More Work To Be Done </vt:lpstr>
      <vt:lpstr>Eat. Sleep. Wrangle.™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Reem Babikir</dc:creator>
  <cp:lastModifiedBy>Reem Babikir</cp:lastModifiedBy>
  <cp:revision>36</cp:revision>
  <dcterms:created xsi:type="dcterms:W3CDTF">2017-06-23T21:11:50Z</dcterms:created>
  <dcterms:modified xsi:type="dcterms:W3CDTF">2017-06-29T00:44:21Z</dcterms:modified>
</cp:coreProperties>
</file>