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DB11-9B62-4FBA-8963-EA2B4FCD4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952A4-3A62-4D1E-9788-665E018E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FD9F-618D-4588-AF94-2B836678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153C-CAE8-4BAB-AB79-EB4DDC7A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113C-AC4C-4070-8046-6466B210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70A-764F-4C02-A582-36B5215E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69EB-E057-468F-AAA8-35CAEE35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1F7E7-362A-473F-A4F9-B08EB0D1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C7CA-1B47-41D6-8950-C5693F8B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682A-D65D-47BD-A457-69C2B94B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5A0E-1B0C-4D48-81DC-E639625CF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E8B1-6CFF-4758-8855-CAB868E3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A9ED-AA87-47C1-B755-FAC15BA1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2A1E-B757-4614-8614-29B444E5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44E-40AB-496D-95DD-45C4893A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3B2-D842-43D6-8A22-B2283FD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7FBC-1D2D-48E9-BED4-A4542F55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39E4-8FE1-44CE-9914-6290C3FE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6E71-0920-44C8-96D5-7F498F7F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DBBD-7519-4079-9A51-B88CD33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E511-D816-4C55-80BD-B0857C54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F324-656F-4DA1-94F2-AD448969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829F-E6D7-43F0-B959-8DDE37D7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9ACB-A3F9-42E3-9F00-8F362403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06EA-1C3D-4467-BE12-690EDA1C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BFB4-5D80-474F-81CE-7F68953F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362-B6DC-4A7E-9171-F095172F3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00AE-019D-4B07-9186-B11BF95C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6324-04A8-4996-B902-0570B2C7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8039-27D5-4AC0-ACAB-CCB3848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E3C49-8D73-41DA-B1F7-0BAF318C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08CA-6F86-42E7-9030-B040A85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3F2E-9A7D-4FC6-B2B2-0C2870DE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9153F-9124-41AE-81F7-31ABC0CDA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68C1D-EA1F-4981-8E4F-92A9A6D7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D9B30-1298-4D98-A757-FA68AC2B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05AED-8D9D-4AC9-BE60-98C5C633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B8C0A-05D3-4093-867C-87E9DC88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D9CB8-54A7-48F8-B10A-F2129900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EFCE-C571-4953-9602-57A0C62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BA58E-E23F-412F-ACEC-63311596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5E45-9241-4E73-B006-CA48BE18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4303-8B78-4422-B7B3-23ED6FE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BA935-174D-436E-A1B1-66ED3137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A2E0B-8367-4B5E-9506-A14EAF5F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8E14E-CC47-47E8-A2A2-A7B1C3D0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BC6-FD18-4E9C-9374-CB3C8936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A3D4-27D9-461C-852A-04C07976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85D82-6A0F-4DC3-B4F6-B603E40F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4708-7151-442B-922C-9E3D77F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8361-ECB2-401C-B6A1-F5CE111E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7B8D-5A91-4008-99FE-1C872E0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CD78-E468-4879-A97B-238B7573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BFCB6-F533-4D49-8B0E-E4F22539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436EA-139F-4955-A043-2414A415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4CFCA-114C-434C-88BE-BE2E184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ECF09-50BC-4760-8ABA-9DC7BE3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9253-9E3F-4B94-BD7C-7BCF50EF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7536B-AB4F-4882-B0D4-230FF509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B0D0A-A98E-4444-8312-28968956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B930-E7D3-47E0-8618-FC1549394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C66-ADF9-46C6-B9E0-CB1B981CA62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F04C-2EBE-45F4-A128-C3F9B3304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AAAC-EDBF-4FDC-AFF3-FE73BE318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A198-CAE7-43C7-ADEA-D2D88FF7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FACD5-CC19-416C-BBBD-0FBF1817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713B2C-F66A-491C-AEDB-91A39663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DC5F8-F4F3-4684-A63D-2E46E35F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476BC-7392-425E-83C3-34FDC978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F5573-8488-4B5B-A54F-1DB70A3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6DE98-C57C-4123-A9A8-2623BD2E3AA5}"/>
              </a:ext>
            </a:extLst>
          </p:cNvPr>
          <p:cNvSpPr txBox="1"/>
          <p:nvPr/>
        </p:nvSpPr>
        <p:spPr>
          <a:xfrm>
            <a:off x="933061" y="615820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Values</a:t>
            </a:r>
          </a:p>
        </p:txBody>
      </p:sp>
    </p:spTree>
    <p:extLst>
      <p:ext uri="{BB962C8B-B14F-4D97-AF65-F5344CB8AC3E}">
        <p14:creationId xmlns:p14="http://schemas.microsoft.com/office/powerpoint/2010/main" val="308646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84E3F9-4C8A-47C6-981C-49006BA7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81D96-2159-4DE1-B564-4FAF07003AA4}"/>
              </a:ext>
            </a:extLst>
          </p:cNvPr>
          <p:cNvSpPr txBox="1"/>
          <p:nvPr/>
        </p:nvSpPr>
        <p:spPr>
          <a:xfrm>
            <a:off x="933061" y="6158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 Values</a:t>
            </a:r>
          </a:p>
        </p:txBody>
      </p:sp>
    </p:spTree>
    <p:extLst>
      <p:ext uri="{BB962C8B-B14F-4D97-AF65-F5344CB8AC3E}">
        <p14:creationId xmlns:p14="http://schemas.microsoft.com/office/powerpoint/2010/main" val="195403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Clare, Shaun James</dc:creator>
  <cp:lastModifiedBy>Clare, Shaun James</cp:lastModifiedBy>
  <cp:revision>1</cp:revision>
  <dcterms:created xsi:type="dcterms:W3CDTF">2019-12-18T20:40:20Z</dcterms:created>
  <dcterms:modified xsi:type="dcterms:W3CDTF">2019-12-18T20:42:29Z</dcterms:modified>
</cp:coreProperties>
</file>