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7F47-9EC4-44AC-8ABF-A374755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CA5C8-F600-4EE5-ACAB-31D02CEEC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EDDB-EE4C-4D21-B5EE-F3093A3B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A0E1-4DDF-439A-B5A5-9AB57E7A718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23D74-FD45-46FC-9C5B-E14D2B6A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582CB-4AA3-4EDD-8A07-AC594EBA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7E10-CB99-4A87-A413-53011F4B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4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C3E7-0470-491B-AEF6-2A0C6996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99D07-9CA7-4965-B3B1-7BFBCC4CC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C59C4-1407-445F-B924-936185B1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A0E1-4DDF-439A-B5A5-9AB57E7A718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2B19-C77C-421F-A3F2-724B7B61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DBB0-0FDF-4401-81F3-2BC62AD9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7E10-CB99-4A87-A413-53011F4B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9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72010-82A4-4837-8ED3-AE15088E5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09C6E-85B0-4F46-937C-4E126A402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95FCF-FD41-4A5C-8FBC-905F802A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A0E1-4DDF-439A-B5A5-9AB57E7A718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A9F7D-8970-4F61-BBF1-00B95318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033F1-BCC9-46C9-A32F-DF3EB7F2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7E10-CB99-4A87-A413-53011F4B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2F15-4AC3-4F61-9D63-57EFBAB2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C401F-1F9F-4CC1-A938-9AFB731E2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9EFE-FDFF-45F1-8D3A-C5A375AE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A0E1-4DDF-439A-B5A5-9AB57E7A718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EACB-ADCA-4FBE-9D3F-D8E4C44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B8A5-D153-486F-8A44-575656EF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7E10-CB99-4A87-A413-53011F4B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0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A8C3-59D0-452C-B689-021E97D9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26216-4326-4B44-BF69-E2991230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88DB-1EFE-4E93-9E8C-12CB86F5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A0E1-4DDF-439A-B5A5-9AB57E7A718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63AE-C902-4FBE-A48C-0DD7125B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39CDD-0547-4655-AC2D-C5DDC844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7E10-CB99-4A87-A413-53011F4B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DF5A-323D-4208-A2AF-3C470C0D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6928-9194-466F-8B21-2B5EDB481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0CD38-435B-4DA9-BB74-27C340AC5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CA641-06BE-4B11-B633-598EA576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A0E1-4DDF-439A-B5A5-9AB57E7A718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24C4C-7D0A-4CAC-B32D-5CBE976C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8547F-96AB-4340-8A31-E2D68807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7E10-CB99-4A87-A413-53011F4B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A726-B1EA-42D7-AC83-C5A35496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B4323-F87D-44A7-B5F3-E4AEC5D7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3C180-E9CC-4B6D-8A8E-F697B2457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A7E56-9944-4737-9280-7B815AB06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D8E8B-A25C-41F2-A63A-D318331C7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F464A-065D-4B32-8CA7-8FBCCCA3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A0E1-4DDF-439A-B5A5-9AB57E7A718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1B8AC-E1B7-4134-B245-B6173ACF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962A2-0A68-448E-AB61-FB7FCA91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7E10-CB99-4A87-A413-53011F4B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CFB2-4B32-435D-AA7B-14EE9B1B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3CC93-AC72-432C-BB14-7DA7D7B9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A0E1-4DDF-439A-B5A5-9AB57E7A718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31304-12DC-43AB-8461-1765FB7A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99DF4-F06A-4C28-BD70-DF34E6F3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7E10-CB99-4A87-A413-53011F4B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8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D743B-322E-49D3-BDA0-AEACA64A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A0E1-4DDF-439A-B5A5-9AB57E7A718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5B82D-38E4-48D3-8118-9D41D352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FF571-7EC1-4080-89C6-1C10A2CC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7E10-CB99-4A87-A413-53011F4B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0630-E32C-423A-9619-CB7E51F8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83BE-8290-4CF9-9DA2-04AAAE4EA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3CA2E-C082-4436-B810-A02E980EF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27AB9-BB78-4529-AD55-C71E4C9D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A0E1-4DDF-439A-B5A5-9AB57E7A718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86DA8-25F4-4D87-A850-00D57E91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2232C-6E73-401B-9289-65D6E9E1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7E10-CB99-4A87-A413-53011F4B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09A3-342E-4C29-9B7B-17CDB149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34B62-9A02-4CF6-A772-0111640D1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5EA0-7618-44D4-87B9-C2F59A8F6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CA8FB-0FD5-4806-89E7-0AC8D0C7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A0E1-4DDF-439A-B5A5-9AB57E7A718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06641-53C7-4FCC-928A-E0924E2D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8FF56-F2DE-409B-9C84-0E77F240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7E10-CB99-4A87-A413-53011F4B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3617F-A60E-45FD-94E7-026BA699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DEC18-23FE-4B22-A6C9-4FA2FCE78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D1CB1-CEBD-4766-9D28-6CF1B78F9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0A0E1-4DDF-439A-B5A5-9AB57E7A718C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C7D8-BB63-4871-A09B-4770442CB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F9C68-28B3-4B18-9230-FD5454FE1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7E10-CB99-4A87-A413-53011F4B9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7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7CEF54-3489-472F-9CF3-75DDDBFF0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5" y="643467"/>
            <a:ext cx="3042831" cy="247565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C527EC-F437-4223-A159-9118BF042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42" y="650497"/>
            <a:ext cx="3042370" cy="246862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B971C3-79FB-413A-B6DB-A3C0ED014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73" y="650497"/>
            <a:ext cx="3081992" cy="246862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D15DCD-442F-45DE-9C0A-867796A9C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22" y="3748194"/>
            <a:ext cx="2944597" cy="247163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E9FF7D-398A-4F13-8B2C-C02EC7AEE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622" y="3818714"/>
            <a:ext cx="3114955" cy="2401112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362C74-1D70-4D99-8DD5-6CAE23FD2C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380" y="3755224"/>
            <a:ext cx="3111178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6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Sandhu, Karansher Singh</dc:creator>
  <cp:lastModifiedBy>Sandhu, Karansher Singh</cp:lastModifiedBy>
  <cp:revision>1</cp:revision>
  <dcterms:created xsi:type="dcterms:W3CDTF">2019-12-18T18:01:36Z</dcterms:created>
  <dcterms:modified xsi:type="dcterms:W3CDTF">2019-12-18T18:03:38Z</dcterms:modified>
</cp:coreProperties>
</file>