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08E-8670-48D7-A0EA-613514BD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359E6-7C55-4967-835B-92635F5C0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BF09-AF8B-42DA-9976-C1CBC9EF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B688-CA0A-45A0-BD49-D4BA5467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E603-E5F6-42C1-9F1E-FA36262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EFC7-F8CE-43DA-AAD1-D4BE06E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50976-512B-4F9B-9383-DD93EC6A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52D8-70F8-41DD-8930-D0759BB7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7C18-ADE0-409F-A863-1BCFC63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E55D-2490-4529-B612-BFD7C84D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7C9FD-F7FF-474B-87B3-1B73FC3E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7D26-749B-44DE-B39A-1984E826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3261-948A-4769-AC11-C11893B2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A942-9FAD-4548-ABD3-FFFE911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398F-A6D3-4B2A-85A1-EF094EA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680-7C10-4980-A43E-20667316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4958-34CF-43F6-B6C7-71A4FD34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F7EA-EC9B-4FC2-989B-871E6FC2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5DBF-613D-43A0-B4DD-E1520E4F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B716-1DED-4B78-B4A8-CF37B0FF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126D-19BA-448F-A98F-AA3F4B69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E5FF0-6B2F-45E3-B325-EB72C290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2702-C94C-4D9D-B193-DEA45303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48CB-0BA9-49CD-893F-C302207D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BD5D-8A2D-49CA-8A67-59D81D8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D77-4BFC-47BA-BAA7-9800D7E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B547-60F8-45EA-8936-F164DB6E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E7DD9-BB43-4DB4-862A-8B0DCBA7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42E49-AC24-4B44-A1B4-3AB8CE5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D2F2-DA75-454A-8E2E-8631013F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C009-AB45-42BE-B736-59FC155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39ED-1F92-4942-B5D1-A788EFE0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B5D7-C143-425C-BA06-468E23EB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65DA-F1D0-436F-BCB7-EF85A3E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15EA9-8DE9-4667-907E-9BF5CFA3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3BFAD-51B6-44F8-8977-33B16F11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01F32-3DCA-4761-9CD7-4B04B086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09804-2668-4B48-8B63-88691C6A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659F-F044-4D87-842E-05C1B127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21AC-010A-4AB0-8DB3-A97A6260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3DD61-9196-48E2-9E8D-E1DFE9DC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FDAE-9101-4471-B6E3-A1C3954F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BA85-C95D-44E5-BF23-DC7E385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E87A0-2B1E-400D-863D-41EC9769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BAEF6-136D-4A4A-A0F9-5ABA1D7D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F30C5-E26C-405C-A6AD-B8B1AC91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371A-CE3B-41DA-A672-DA0FE112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20C7-B5EE-416F-8AA5-7471B402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FCDF-6B24-4D6E-B137-63742166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806F-F25D-4429-8C4D-FE235D41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06A4C-FFC1-481B-B204-AC8C67F3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894D-1DCA-4FDE-BFAE-0EBA02ED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B19-70F1-4246-9717-780AA5F2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E6E0B-6F1D-4FF2-B543-E9E16F319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7E59-97FB-473C-AE41-61CD3A80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B58B-8EB1-4D13-AFE8-BF3B4D70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3BB5-F232-4754-92B7-B697781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14C-8A07-409A-AEF9-8FFAAFE2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76B6E-AFFE-4679-ABB7-E95E60AB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7BF4-8BD3-48F0-80AC-6D29705A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5134-130F-4750-A189-992CA9A00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98F4-0CBB-4CB6-8F06-20208C75FB8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FC21-8F8B-4349-9C0E-44C22DBD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2C58-6E1D-4042-B9DB-45B8C038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CB3F-7FB2-4546-8F8B-8EC05BF1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4C295-17C1-413E-BCBE-A5F4E2B9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5" y="643467"/>
            <a:ext cx="3037610" cy="24756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7C899-D7ED-4FF1-9DAC-D4D22DFEA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86" y="650497"/>
            <a:ext cx="3047682" cy="24686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4C90C-72FA-42BA-8D00-A44267E4E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87" y="650497"/>
            <a:ext cx="3076165" cy="246862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B0E3C-020C-482D-B3BA-EE01E87E1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3" y="3748194"/>
            <a:ext cx="3032675" cy="247163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E1E75-7819-41B1-84F6-737465575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66" y="3818714"/>
            <a:ext cx="3020266" cy="24011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9A830-9D5E-438D-9856-928EA8E43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93" y="3755224"/>
            <a:ext cx="3071153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Sandhu, Karansher Singh</dc:creator>
  <cp:lastModifiedBy>Sandhu, Karansher Singh</cp:lastModifiedBy>
  <cp:revision>1</cp:revision>
  <dcterms:created xsi:type="dcterms:W3CDTF">2019-12-18T18:14:14Z</dcterms:created>
  <dcterms:modified xsi:type="dcterms:W3CDTF">2019-12-18T18:16:17Z</dcterms:modified>
</cp:coreProperties>
</file>