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50" d="100"/>
          <a:sy n="50" d="100"/>
        </p:scale>
        <p:origin x="17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E962-F184-4884-B010-8B84042B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A70BC-56F4-4A9C-9A69-3B630E03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8199-5441-4D60-ADAE-CD372264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A4346-6533-4EDE-8652-8C71B765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B309-ECA5-4BDD-BE02-4F13FA55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BB56-7EF8-4BE2-B7C0-56A19636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9E09D-3334-406B-84A6-62F78B1A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C5CC1-4934-4D2A-AFFA-2552C4A1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7CF5-3D01-4F13-8AEE-DA9E1BDE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8401-7F3C-4566-8688-AB0AF5FC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442048-C119-466F-9AC3-103EAAFFB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D8FD5-3A6A-441A-8BA7-988E6CFD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52ED-D94D-4CF7-A523-B6C6442E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1DAB-0691-4D48-B4C8-18F1A37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E622-080C-4AA5-B639-893F63E2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A7F-E222-4FDC-9299-2F5762CC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454F-D67F-46C9-B088-27C0A780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C0E9-1302-40E5-A7EF-6EA9EBAE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4CDC-46EF-4EA9-85B9-4581FFC5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A35-7F32-4F7D-9946-558776C4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3AE8-6BBD-4828-BE52-F3730B63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49BC-2843-4937-925A-3BCE4D81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08BF-EBFD-4D45-9D85-E6CA3F36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BD8F-E4FD-4E0D-A530-84B309A4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2CA29-2C0B-4260-BECC-DE3D9ADA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B141-C97E-4619-A420-4130BE30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909A-40AE-4029-BC53-7D6D1FBC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A487-557A-4F2C-AD98-8F1CE0B9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88E18-34AE-44AA-AA42-EAE05D0C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85ADB-FA6D-4A5B-94F4-F946C60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AC15-F9DB-4DE9-B4E6-4E94D1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9675-A908-400E-8A36-01D7F722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6394-7D59-4F11-8D02-92196A50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8419-3E1F-41E6-9F85-50E27A38F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C8B6C-B2B3-4A1D-921E-3FF80C15F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EB827-70D9-40B9-B418-4B77B57E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F2469-06CC-4686-93B0-B94D3818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58AB5-A3AE-48E4-A199-B844792D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9F1DA-2B93-43D2-B6A2-5ED37C14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0594-C165-4914-9399-03264B37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164B-D28A-4B16-AD3E-30F33514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7F9FD-E6D1-4011-BE08-21EA71D3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092CE-CCE3-46E0-9684-FC8B9EF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2B5E4-D7F4-4A08-AC99-FF4AB6BF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EFEF1-C87B-47B6-B584-16801329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B2F55-B997-4413-8221-61F385A6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526E-8AB1-4D62-9EE7-4DE27A6A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7425-D374-49D5-ADCB-9D82ECED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42B3-32C5-462C-B543-EBDBB197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383C4-C097-4452-9197-7B89CA70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83518-9456-47CB-B760-6440E2ED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F45A8-CB5B-4A71-B475-080BF75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1D84-6172-418B-A252-4F242B46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EF7F4-262F-49F3-9E6F-5ECD0CB4B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FA217-E04C-4EED-BD22-B7DDA3850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3BD7A-77DA-4303-A77E-44B1292A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67F9-3713-4A13-82BE-B6920DDE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EEAF-CA2F-4E33-95FE-32812F43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50515-0087-469E-A703-245D7822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6E53-6C7F-414C-9B0F-7729E871C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E832-74A5-4429-9553-DF2131DCC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F7CD-564F-4302-BC94-1A4CD68D6541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BDBD-DB63-4312-97F2-71A02315F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FD08-66D3-47FA-8C24-F73E406EC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0C47-3F5E-4CE2-BCF1-4D788E1D8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3FD71-6183-4485-B7F7-FFE992BC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1" y="-10972"/>
            <a:ext cx="9251140" cy="68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Klarquist</dc:creator>
  <cp:lastModifiedBy>Emily Klarquist</cp:lastModifiedBy>
  <cp:revision>1</cp:revision>
  <dcterms:created xsi:type="dcterms:W3CDTF">2019-12-18T20:18:40Z</dcterms:created>
  <dcterms:modified xsi:type="dcterms:W3CDTF">2019-12-18T20:19:32Z</dcterms:modified>
</cp:coreProperties>
</file>