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7" r:id="rId5"/>
    <p:sldId id="256" r:id="rId6"/>
    <p:sldId id="258" r:id="rId7"/>
    <p:sldId id="264" r:id="rId8"/>
    <p:sldId id="265" r:id="rId9"/>
    <p:sldId id="261" r:id="rId10"/>
    <p:sldId id="263" r:id="rId11"/>
    <p:sldId id="266" r:id="rId12"/>
    <p:sldId id="259" r:id="rId13"/>
    <p:sldId id="260" r:id="rId14"/>
    <p:sldId id="270" r:id="rId15"/>
    <p:sldId id="262" r:id="rId16"/>
    <p:sldId id="25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73EEA-9928-4CD4-890A-1D93A557FBC4}" v="417" dt="2019-11-06T17:35:05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019" autoAdjust="0"/>
  </p:normalViewPr>
  <p:slideViewPr>
    <p:cSldViewPr snapToGrid="0">
      <p:cViewPr varScale="1">
        <p:scale>
          <a:sx n="96" d="100"/>
          <a:sy n="96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rick, Lance Farley" userId="706ed9b1-2207-4349-80d2-873abf1d3fe7" providerId="ADAL" clId="{B4473EEA-9928-4CD4-890A-1D93A557FBC4}"/>
    <pc:docChg chg="undo redo custSel mod addSld delSld modSld sldOrd">
      <pc:chgData name="Merrick, Lance Farley" userId="706ed9b1-2207-4349-80d2-873abf1d3fe7" providerId="ADAL" clId="{B4473EEA-9928-4CD4-890A-1D93A557FBC4}" dt="2019-11-06T17:35:05.279" v="2643" actId="20577"/>
      <pc:docMkLst>
        <pc:docMk/>
      </pc:docMkLst>
      <pc:sldChg chg="modSp">
        <pc:chgData name="Merrick, Lance Farley" userId="706ed9b1-2207-4349-80d2-873abf1d3fe7" providerId="ADAL" clId="{B4473EEA-9928-4CD4-890A-1D93A557FBC4}" dt="2019-11-06T17:35:05.279" v="2643" actId="20577"/>
        <pc:sldMkLst>
          <pc:docMk/>
          <pc:sldMk cId="4141263502" sldId="256"/>
        </pc:sldMkLst>
        <pc:spChg chg="mod">
          <ac:chgData name="Merrick, Lance Farley" userId="706ed9b1-2207-4349-80d2-873abf1d3fe7" providerId="ADAL" clId="{B4473EEA-9928-4CD4-890A-1D93A557FBC4}" dt="2019-11-06T03:40:54.992" v="2081" actId="5793"/>
          <ac:spMkLst>
            <pc:docMk/>
            <pc:sldMk cId="4141263502" sldId="256"/>
            <ac:spMk id="4" creationId="{BD34216F-3FE8-4005-B379-D2A0961CCE26}"/>
          </ac:spMkLst>
        </pc:spChg>
        <pc:graphicFrameChg chg="mod">
          <ac:chgData name="Merrick, Lance Farley" userId="706ed9b1-2207-4349-80d2-873abf1d3fe7" providerId="ADAL" clId="{B4473EEA-9928-4CD4-890A-1D93A557FBC4}" dt="2019-11-06T17:35:05.279" v="2643" actId="20577"/>
          <ac:graphicFrameMkLst>
            <pc:docMk/>
            <pc:sldMk cId="4141263502" sldId="256"/>
            <ac:graphicFrameMk id="7" creationId="{11323ED0-CB01-48C0-96A8-9F97FAB5AE4A}"/>
          </ac:graphicFrameMkLst>
        </pc:graphicFrameChg>
      </pc:sldChg>
      <pc:sldChg chg="modNotesTx">
        <pc:chgData name="Merrick, Lance Farley" userId="706ed9b1-2207-4349-80d2-873abf1d3fe7" providerId="ADAL" clId="{B4473EEA-9928-4CD4-890A-1D93A557FBC4}" dt="2019-11-06T17:29:00.211" v="2507" actId="20577"/>
        <pc:sldMkLst>
          <pc:docMk/>
          <pc:sldMk cId="3450507467" sldId="257"/>
        </pc:sldMkLst>
      </pc:sldChg>
      <pc:sldChg chg="addSp delSp modSp add mod setBg modNotesTx">
        <pc:chgData name="Merrick, Lance Farley" userId="706ed9b1-2207-4349-80d2-873abf1d3fe7" providerId="ADAL" clId="{B4473EEA-9928-4CD4-890A-1D93A557FBC4}" dt="2019-11-06T03:39:38.653" v="2053" actId="20577"/>
        <pc:sldMkLst>
          <pc:docMk/>
          <pc:sldMk cId="311352417" sldId="258"/>
        </pc:sldMkLst>
        <pc:spChg chg="del">
          <ac:chgData name="Merrick, Lance Farley" userId="706ed9b1-2207-4349-80d2-873abf1d3fe7" providerId="ADAL" clId="{B4473EEA-9928-4CD4-890A-1D93A557FBC4}" dt="2019-11-05T21:02:23.420" v="2" actId="26606"/>
          <ac:spMkLst>
            <pc:docMk/>
            <pc:sldMk cId="311352417" sldId="258"/>
            <ac:spMk id="2" creationId="{EAE6FB8F-BE16-4C2B-BD78-ABF359CC28B0}"/>
          </ac:spMkLst>
        </pc:spChg>
        <pc:spChg chg="del">
          <ac:chgData name="Merrick, Lance Farley" userId="706ed9b1-2207-4349-80d2-873abf1d3fe7" providerId="ADAL" clId="{B4473EEA-9928-4CD4-890A-1D93A557FBC4}" dt="2019-11-05T21:02:18.919" v="1"/>
          <ac:spMkLst>
            <pc:docMk/>
            <pc:sldMk cId="311352417" sldId="258"/>
            <ac:spMk id="3" creationId="{39B83980-F1A2-472F-8C3E-AF87E3154F25}"/>
          </ac:spMkLst>
        </pc:spChg>
        <pc:graphicFrameChg chg="add mod modGraphic">
          <ac:chgData name="Merrick, Lance Farley" userId="706ed9b1-2207-4349-80d2-873abf1d3fe7" providerId="ADAL" clId="{B4473EEA-9928-4CD4-890A-1D93A557FBC4}" dt="2019-11-05T21:02:23.420" v="2" actId="26606"/>
          <ac:graphicFrameMkLst>
            <pc:docMk/>
            <pc:sldMk cId="311352417" sldId="258"/>
            <ac:graphicFrameMk id="4" creationId="{6E13BA4E-96D8-41CE-9DE4-B768FC670590}"/>
          </ac:graphicFrameMkLst>
        </pc:graphicFrameChg>
      </pc:sldChg>
      <pc:sldChg chg="addSp delSp modSp add mod ord setBg setClrOvrMap">
        <pc:chgData name="Merrick, Lance Farley" userId="706ed9b1-2207-4349-80d2-873abf1d3fe7" providerId="ADAL" clId="{B4473EEA-9928-4CD4-890A-1D93A557FBC4}" dt="2019-11-06T03:31:12.999" v="1790" actId="20577"/>
        <pc:sldMkLst>
          <pc:docMk/>
          <pc:sldMk cId="3477557438" sldId="259"/>
        </pc:sldMkLst>
        <pc:spChg chg="mod">
          <ac:chgData name="Merrick, Lance Farley" userId="706ed9b1-2207-4349-80d2-873abf1d3fe7" providerId="ADAL" clId="{B4473EEA-9928-4CD4-890A-1D93A557FBC4}" dt="2019-11-06T03:27:40.052" v="1759" actId="20577"/>
          <ac:spMkLst>
            <pc:docMk/>
            <pc:sldMk cId="3477557438" sldId="259"/>
            <ac:spMk id="2" creationId="{95F0B911-EB28-46D6-9EC9-4AA97FE07C63}"/>
          </ac:spMkLst>
        </pc:spChg>
        <pc:spChg chg="add del mod">
          <ac:chgData name="Merrick, Lance Farley" userId="706ed9b1-2207-4349-80d2-873abf1d3fe7" providerId="ADAL" clId="{B4473EEA-9928-4CD4-890A-1D93A557FBC4}" dt="2019-11-06T03:03:13.650" v="1209" actId="26606"/>
          <ac:spMkLst>
            <pc:docMk/>
            <pc:sldMk cId="3477557438" sldId="259"/>
            <ac:spMk id="3" creationId="{A9F906BB-CDBC-439E-998D-4CCC08946F97}"/>
          </ac:spMkLst>
        </pc:spChg>
        <pc:spChg chg="add del">
          <ac:chgData name="Merrick, Lance Farley" userId="706ed9b1-2207-4349-80d2-873abf1d3fe7" providerId="ADAL" clId="{B4473EEA-9928-4CD4-890A-1D93A557FBC4}" dt="2019-11-06T03:03:11.375" v="1204" actId="26606"/>
          <ac:spMkLst>
            <pc:docMk/>
            <pc:sldMk cId="3477557438" sldId="259"/>
            <ac:spMk id="6" creationId="{46C2E80F-49A6-4372-B103-219D417A55ED}"/>
          </ac:spMkLst>
        </pc:spChg>
        <pc:spChg chg="add del">
          <ac:chgData name="Merrick, Lance Farley" userId="706ed9b1-2207-4349-80d2-873abf1d3fe7" providerId="ADAL" clId="{B4473EEA-9928-4CD4-890A-1D93A557FBC4}" dt="2019-11-05T23:57:50.906" v="460" actId="26606"/>
          <ac:spMkLst>
            <pc:docMk/>
            <pc:sldMk cId="3477557438" sldId="259"/>
            <ac:spMk id="8" creationId="{A2ED9029-64A6-4BAE-BA25-DC2A13D43EDE}"/>
          </ac:spMkLst>
        </pc:spChg>
        <pc:spChg chg="add del">
          <ac:chgData name="Merrick, Lance Farley" userId="706ed9b1-2207-4349-80d2-873abf1d3fe7" providerId="ADAL" clId="{B4473EEA-9928-4CD4-890A-1D93A557FBC4}" dt="2019-11-06T03:03:12.456" v="1206" actId="26606"/>
          <ac:spMkLst>
            <pc:docMk/>
            <pc:sldMk cId="3477557438" sldId="259"/>
            <ac:spMk id="9" creationId="{577D1452-F0B7-431E-9A24-D3F7103D8510}"/>
          </ac:spMkLst>
        </pc:spChg>
        <pc:spChg chg="add del">
          <ac:chgData name="Merrick, Lance Farley" userId="706ed9b1-2207-4349-80d2-873abf1d3fe7" providerId="ADAL" clId="{B4473EEA-9928-4CD4-890A-1D93A557FBC4}" dt="2019-11-05T23:57:50.906" v="460" actId="26606"/>
          <ac:spMkLst>
            <pc:docMk/>
            <pc:sldMk cId="3477557438" sldId="259"/>
            <ac:spMk id="10" creationId="{DAFABACF-DDBE-415C-8EE1-F7DD68C632C6}"/>
          </ac:spMkLst>
        </pc:spChg>
        <pc:spChg chg="add del">
          <ac:chgData name="Merrick, Lance Farley" userId="706ed9b1-2207-4349-80d2-873abf1d3fe7" providerId="ADAL" clId="{B4473EEA-9928-4CD4-890A-1D93A557FBC4}" dt="2019-11-06T03:03:12.456" v="1206" actId="26606"/>
          <ac:spMkLst>
            <pc:docMk/>
            <pc:sldMk cId="3477557438" sldId="259"/>
            <ac:spMk id="11" creationId="{A660F4F9-5DF5-4F15-BE6A-CD8648BB1148}"/>
          </ac:spMkLst>
        </pc:spChg>
        <pc:spChg chg="add del">
          <ac:chgData name="Merrick, Lance Farley" userId="706ed9b1-2207-4349-80d2-873abf1d3fe7" providerId="ADAL" clId="{B4473EEA-9928-4CD4-890A-1D93A557FBC4}" dt="2019-11-05T23:57:50.906" v="460" actId="26606"/>
          <ac:spMkLst>
            <pc:docMk/>
            <pc:sldMk cId="3477557438" sldId="259"/>
            <ac:spMk id="12" creationId="{41E17A99-1553-4633-ADFB-5CCDCF801D13}"/>
          </ac:spMkLst>
        </pc:spChg>
        <pc:spChg chg="add del">
          <ac:chgData name="Merrick, Lance Farley" userId="706ed9b1-2207-4349-80d2-873abf1d3fe7" providerId="ADAL" clId="{B4473EEA-9928-4CD4-890A-1D93A557FBC4}" dt="2019-11-06T03:03:13.580" v="1208" actId="26606"/>
          <ac:spMkLst>
            <pc:docMk/>
            <pc:sldMk cId="3477557438" sldId="259"/>
            <ac:spMk id="15" creationId="{8D70B121-56F4-4848-B38B-182089D909FA}"/>
          </ac:spMkLst>
        </pc:spChg>
        <pc:spChg chg="add del">
          <ac:chgData name="Merrick, Lance Farley" userId="706ed9b1-2207-4349-80d2-873abf1d3fe7" providerId="ADAL" clId="{B4473EEA-9928-4CD4-890A-1D93A557FBC4}" dt="2019-11-06T03:03:13.580" v="1208" actId="26606"/>
          <ac:spMkLst>
            <pc:docMk/>
            <pc:sldMk cId="3477557438" sldId="259"/>
            <ac:spMk id="17" creationId="{A9F906BB-CDBC-439E-998D-4CCC08946F97}"/>
          </ac:spMkLst>
        </pc:spChg>
        <pc:spChg chg="add">
          <ac:chgData name="Merrick, Lance Farley" userId="706ed9b1-2207-4349-80d2-873abf1d3fe7" providerId="ADAL" clId="{B4473EEA-9928-4CD4-890A-1D93A557FBC4}" dt="2019-11-06T03:03:13.650" v="1209" actId="26606"/>
          <ac:spMkLst>
            <pc:docMk/>
            <pc:sldMk cId="3477557438" sldId="259"/>
            <ac:spMk id="19" creationId="{46C2E80F-49A6-4372-B103-219D417A55ED}"/>
          </ac:spMkLst>
        </pc:spChg>
        <pc:graphicFrameChg chg="add del">
          <ac:chgData name="Merrick, Lance Farley" userId="706ed9b1-2207-4349-80d2-873abf1d3fe7" providerId="ADAL" clId="{B4473EEA-9928-4CD4-890A-1D93A557FBC4}" dt="2019-11-06T03:03:11.375" v="1204" actId="26606"/>
          <ac:graphicFrameMkLst>
            <pc:docMk/>
            <pc:sldMk cId="3477557438" sldId="259"/>
            <ac:graphicFrameMk id="5" creationId="{0CBFC727-FD8E-446A-B713-E6E3AFB8F485}"/>
          </ac:graphicFrameMkLst>
        </pc:graphicFrameChg>
        <pc:graphicFrameChg chg="add del">
          <ac:chgData name="Merrick, Lance Farley" userId="706ed9b1-2207-4349-80d2-873abf1d3fe7" providerId="ADAL" clId="{B4473EEA-9928-4CD4-890A-1D93A557FBC4}" dt="2019-11-06T03:03:12.456" v="1206" actId="26606"/>
          <ac:graphicFrameMkLst>
            <pc:docMk/>
            <pc:sldMk cId="3477557438" sldId="259"/>
            <ac:graphicFrameMk id="13" creationId="{6A721FA6-6ACE-44AD-AF2E-0A4C1C5DA68B}"/>
          </ac:graphicFrameMkLst>
        </pc:graphicFrameChg>
        <pc:graphicFrameChg chg="add mod">
          <ac:chgData name="Merrick, Lance Farley" userId="706ed9b1-2207-4349-80d2-873abf1d3fe7" providerId="ADAL" clId="{B4473EEA-9928-4CD4-890A-1D93A557FBC4}" dt="2019-11-06T03:31:12.999" v="1790" actId="20577"/>
          <ac:graphicFrameMkLst>
            <pc:docMk/>
            <pc:sldMk cId="3477557438" sldId="259"/>
            <ac:graphicFrameMk id="20" creationId="{0CBFC727-FD8E-446A-B713-E6E3AFB8F485}"/>
          </ac:graphicFrameMkLst>
        </pc:graphicFrameChg>
        <pc:cxnChg chg="add del">
          <ac:chgData name="Merrick, Lance Farley" userId="706ed9b1-2207-4349-80d2-873abf1d3fe7" providerId="ADAL" clId="{B4473EEA-9928-4CD4-890A-1D93A557FBC4}" dt="2019-11-06T03:03:13.580" v="1208" actId="26606"/>
          <ac:cxnSpMkLst>
            <pc:docMk/>
            <pc:sldMk cId="3477557438" sldId="259"/>
            <ac:cxnSpMk id="16" creationId="{2D72A2C9-F3CA-4216-8BAD-FA4C970C3C4E}"/>
          </ac:cxnSpMkLst>
        </pc:cxnChg>
      </pc:sldChg>
      <pc:sldChg chg="addSp delSp modSp add mod ord setBg">
        <pc:chgData name="Merrick, Lance Farley" userId="706ed9b1-2207-4349-80d2-873abf1d3fe7" providerId="ADAL" clId="{B4473EEA-9928-4CD4-890A-1D93A557FBC4}" dt="2019-11-06T17:30:42.645" v="2516"/>
        <pc:sldMkLst>
          <pc:docMk/>
          <pc:sldMk cId="2981531392" sldId="260"/>
        </pc:sldMkLst>
        <pc:spChg chg="mod">
          <ac:chgData name="Merrick, Lance Farley" userId="706ed9b1-2207-4349-80d2-873abf1d3fe7" providerId="ADAL" clId="{B4473EEA-9928-4CD4-890A-1D93A557FBC4}" dt="2019-11-05T23:57:58.856" v="461" actId="26606"/>
          <ac:spMkLst>
            <pc:docMk/>
            <pc:sldMk cId="2981531392" sldId="260"/>
            <ac:spMk id="2" creationId="{4AED81DB-9090-4457-8B11-8BAC9169F04B}"/>
          </ac:spMkLst>
        </pc:spChg>
        <pc:spChg chg="del mod">
          <ac:chgData name="Merrick, Lance Farley" userId="706ed9b1-2207-4349-80d2-873abf1d3fe7" providerId="ADAL" clId="{B4473EEA-9928-4CD4-890A-1D93A557FBC4}" dt="2019-11-05T23:57:58.856" v="461" actId="26606"/>
          <ac:spMkLst>
            <pc:docMk/>
            <pc:sldMk cId="2981531392" sldId="260"/>
            <ac:spMk id="3" creationId="{13760F4C-1C13-4F7D-9468-997EE28D4D3B}"/>
          </ac:spMkLst>
        </pc:spChg>
        <pc:graphicFrameChg chg="add">
          <ac:chgData name="Merrick, Lance Farley" userId="706ed9b1-2207-4349-80d2-873abf1d3fe7" providerId="ADAL" clId="{B4473EEA-9928-4CD4-890A-1D93A557FBC4}" dt="2019-11-05T23:57:58.856" v="461" actId="26606"/>
          <ac:graphicFrameMkLst>
            <pc:docMk/>
            <pc:sldMk cId="2981531392" sldId="260"/>
            <ac:graphicFrameMk id="5" creationId="{2F77E4C9-E47E-48CC-852C-A82151289442}"/>
          </ac:graphicFrameMkLst>
        </pc:graphicFrameChg>
      </pc:sldChg>
      <pc:sldChg chg="addSp delSp modSp add mod setBg">
        <pc:chgData name="Merrick, Lance Farley" userId="706ed9b1-2207-4349-80d2-873abf1d3fe7" providerId="ADAL" clId="{B4473EEA-9928-4CD4-890A-1D93A557FBC4}" dt="2019-11-05T23:57:30.270" v="458" actId="26606"/>
        <pc:sldMkLst>
          <pc:docMk/>
          <pc:sldMk cId="147762906" sldId="261"/>
        </pc:sldMkLst>
        <pc:spChg chg="mod">
          <ac:chgData name="Merrick, Lance Farley" userId="706ed9b1-2207-4349-80d2-873abf1d3fe7" providerId="ADAL" clId="{B4473EEA-9928-4CD4-890A-1D93A557FBC4}" dt="2019-11-05T23:57:30.270" v="458" actId="26606"/>
          <ac:spMkLst>
            <pc:docMk/>
            <pc:sldMk cId="147762906" sldId="261"/>
            <ac:spMk id="2" creationId="{E56A04BA-90A9-4A29-9162-85C848036953}"/>
          </ac:spMkLst>
        </pc:spChg>
        <pc:spChg chg="del mod">
          <ac:chgData name="Merrick, Lance Farley" userId="706ed9b1-2207-4349-80d2-873abf1d3fe7" providerId="ADAL" clId="{B4473EEA-9928-4CD4-890A-1D93A557FBC4}" dt="2019-11-05T23:52:33.133" v="165"/>
          <ac:spMkLst>
            <pc:docMk/>
            <pc:sldMk cId="147762906" sldId="261"/>
            <ac:spMk id="3" creationId="{EAA673F1-7122-47F8-A784-B2A732FB5AB5}"/>
          </ac:spMkLst>
        </pc:spChg>
        <pc:spChg chg="add del mod">
          <ac:chgData name="Merrick, Lance Farley" userId="706ed9b1-2207-4349-80d2-873abf1d3fe7" providerId="ADAL" clId="{B4473EEA-9928-4CD4-890A-1D93A557FBC4}" dt="2019-11-05T23:52:50.199" v="168"/>
          <ac:spMkLst>
            <pc:docMk/>
            <pc:sldMk cId="147762906" sldId="261"/>
            <ac:spMk id="5" creationId="{2BCEBEA0-B18F-4D33-8463-109CACA395B7}"/>
          </ac:spMkLst>
        </pc:spChg>
        <pc:spChg chg="add del">
          <ac:chgData name="Merrick, Lance Farley" userId="706ed9b1-2207-4349-80d2-873abf1d3fe7" providerId="ADAL" clId="{B4473EEA-9928-4CD4-890A-1D93A557FBC4}" dt="2019-11-05T23:57:30.266" v="457" actId="26606"/>
          <ac:spMkLst>
            <pc:docMk/>
            <pc:sldMk cId="147762906" sldId="261"/>
            <ac:spMk id="9" creationId="{6753252F-4873-4F63-801D-CC719279A7D5}"/>
          </ac:spMkLst>
        </pc:spChg>
        <pc:spChg chg="add del">
          <ac:chgData name="Merrick, Lance Farley" userId="706ed9b1-2207-4349-80d2-873abf1d3fe7" providerId="ADAL" clId="{B4473EEA-9928-4CD4-890A-1D93A557FBC4}" dt="2019-11-05T23:57:30.266" v="457" actId="26606"/>
          <ac:spMkLst>
            <pc:docMk/>
            <pc:sldMk cId="147762906" sldId="261"/>
            <ac:spMk id="11" creationId="{047C8CCB-F95D-4249-92DD-651249D3535A}"/>
          </ac:spMkLst>
        </pc:spChg>
        <pc:spChg chg="add">
          <ac:chgData name="Merrick, Lance Farley" userId="706ed9b1-2207-4349-80d2-873abf1d3fe7" providerId="ADAL" clId="{B4473EEA-9928-4CD4-890A-1D93A557FBC4}" dt="2019-11-05T23:57:30.270" v="458" actId="26606"/>
          <ac:spMkLst>
            <pc:docMk/>
            <pc:sldMk cId="147762906" sldId="261"/>
            <ac:spMk id="13" creationId="{AB45A142-4255-493C-8284-5D566C121B10}"/>
          </ac:spMkLst>
        </pc:spChg>
        <pc:picChg chg="add mod">
          <ac:chgData name="Merrick, Lance Farley" userId="706ed9b1-2207-4349-80d2-873abf1d3fe7" providerId="ADAL" clId="{B4473EEA-9928-4CD4-890A-1D93A557FBC4}" dt="2019-11-05T23:57:30.270" v="458" actId="26606"/>
          <ac:picMkLst>
            <pc:docMk/>
            <pc:sldMk cId="147762906" sldId="261"/>
            <ac:picMk id="4" creationId="{DC24FAD3-4B8E-476E-A106-207F619F63C1}"/>
          </ac:picMkLst>
        </pc:picChg>
        <pc:cxnChg chg="add">
          <ac:chgData name="Merrick, Lance Farley" userId="706ed9b1-2207-4349-80d2-873abf1d3fe7" providerId="ADAL" clId="{B4473EEA-9928-4CD4-890A-1D93A557FBC4}" dt="2019-11-05T23:57:30.270" v="458" actId="26606"/>
          <ac:cxnSpMkLst>
            <pc:docMk/>
            <pc:sldMk cId="147762906" sldId="261"/>
            <ac:cxnSpMk id="14" creationId="{38FB9660-F42F-4313-BBC4-47C007FE484C}"/>
          </ac:cxnSpMkLst>
        </pc:cxnChg>
      </pc:sldChg>
      <pc:sldChg chg="addSp delSp modSp add mod setBg modNotesTx">
        <pc:chgData name="Merrick, Lance Farley" userId="706ed9b1-2207-4349-80d2-873abf1d3fe7" providerId="ADAL" clId="{B4473EEA-9928-4CD4-890A-1D93A557FBC4}" dt="2019-11-06T03:46:53.726" v="2486" actId="20577"/>
        <pc:sldMkLst>
          <pc:docMk/>
          <pc:sldMk cId="3176702026" sldId="262"/>
        </pc:sldMkLst>
        <pc:spChg chg="mod">
          <ac:chgData name="Merrick, Lance Farley" userId="706ed9b1-2207-4349-80d2-873abf1d3fe7" providerId="ADAL" clId="{B4473EEA-9928-4CD4-890A-1D93A557FBC4}" dt="2019-11-05T23:57:04.290" v="455" actId="26606"/>
          <ac:spMkLst>
            <pc:docMk/>
            <pc:sldMk cId="3176702026" sldId="262"/>
            <ac:spMk id="2" creationId="{DF503AF0-7A2B-4B1B-81AD-B489EA5FA354}"/>
          </ac:spMkLst>
        </pc:spChg>
        <pc:spChg chg="del mod">
          <ac:chgData name="Merrick, Lance Farley" userId="706ed9b1-2207-4349-80d2-873abf1d3fe7" providerId="ADAL" clId="{B4473EEA-9928-4CD4-890A-1D93A557FBC4}" dt="2019-11-05T23:57:04.290" v="455" actId="26606"/>
          <ac:spMkLst>
            <pc:docMk/>
            <pc:sldMk cId="3176702026" sldId="262"/>
            <ac:spMk id="3" creationId="{C94EBF85-CD8E-45B3-A388-C8F8396CEF12}"/>
          </ac:spMkLst>
        </pc:spChg>
        <pc:graphicFrameChg chg="add">
          <ac:chgData name="Merrick, Lance Farley" userId="706ed9b1-2207-4349-80d2-873abf1d3fe7" providerId="ADAL" clId="{B4473EEA-9928-4CD4-890A-1D93A557FBC4}" dt="2019-11-05T23:57:04.290" v="455" actId="26606"/>
          <ac:graphicFrameMkLst>
            <pc:docMk/>
            <pc:sldMk cId="3176702026" sldId="262"/>
            <ac:graphicFrameMk id="5" creationId="{33D7B169-3BEA-465E-8B15-E98C5938FA2A}"/>
          </ac:graphicFrameMkLst>
        </pc:graphicFrameChg>
      </pc:sldChg>
      <pc:sldChg chg="addSp delSp modSp add mod setBg">
        <pc:chgData name="Merrick, Lance Farley" userId="706ed9b1-2207-4349-80d2-873abf1d3fe7" providerId="ADAL" clId="{B4473EEA-9928-4CD4-890A-1D93A557FBC4}" dt="2019-11-06T03:13:18.748" v="1509" actId="26606"/>
        <pc:sldMkLst>
          <pc:docMk/>
          <pc:sldMk cId="2769162660" sldId="263"/>
        </pc:sldMkLst>
        <pc:spChg chg="mod">
          <ac:chgData name="Merrick, Lance Farley" userId="706ed9b1-2207-4349-80d2-873abf1d3fe7" providerId="ADAL" clId="{B4473EEA-9928-4CD4-890A-1D93A557FBC4}" dt="2019-11-06T03:13:18.748" v="1509" actId="26606"/>
          <ac:spMkLst>
            <pc:docMk/>
            <pc:sldMk cId="2769162660" sldId="263"/>
            <ac:spMk id="2" creationId="{D3B15CDA-10D8-4262-AA2F-491A7346DA88}"/>
          </ac:spMkLst>
        </pc:spChg>
        <pc:spChg chg="del mod">
          <ac:chgData name="Merrick, Lance Farley" userId="706ed9b1-2207-4349-80d2-873abf1d3fe7" providerId="ADAL" clId="{B4473EEA-9928-4CD4-890A-1D93A557FBC4}" dt="2019-11-06T03:13:18.748" v="1509" actId="26606"/>
          <ac:spMkLst>
            <pc:docMk/>
            <pc:sldMk cId="2769162660" sldId="263"/>
            <ac:spMk id="3" creationId="{795A2544-5827-46D8-A658-121F1A8306B2}"/>
          </ac:spMkLst>
        </pc:spChg>
        <pc:spChg chg="add">
          <ac:chgData name="Merrick, Lance Farley" userId="706ed9b1-2207-4349-80d2-873abf1d3fe7" providerId="ADAL" clId="{B4473EEA-9928-4CD4-890A-1D93A557FBC4}" dt="2019-11-06T03:13:18.748" v="1509" actId="26606"/>
          <ac:spMkLst>
            <pc:docMk/>
            <pc:sldMk cId="2769162660" sldId="263"/>
            <ac:spMk id="10" creationId="{46C2E80F-49A6-4372-B103-219D417A55ED}"/>
          </ac:spMkLst>
        </pc:spChg>
        <pc:graphicFrameChg chg="add">
          <ac:chgData name="Merrick, Lance Farley" userId="706ed9b1-2207-4349-80d2-873abf1d3fe7" providerId="ADAL" clId="{B4473EEA-9928-4CD4-890A-1D93A557FBC4}" dt="2019-11-06T03:13:18.748" v="1509" actId="26606"/>
          <ac:graphicFrameMkLst>
            <pc:docMk/>
            <pc:sldMk cId="2769162660" sldId="263"/>
            <ac:graphicFrameMk id="5" creationId="{8C0982B9-1A09-4CAB-976A-2AC81AD8543B}"/>
          </ac:graphicFrameMkLst>
        </pc:graphicFrameChg>
      </pc:sldChg>
      <pc:sldChg chg="addSp delSp modSp add mod ord setBg">
        <pc:chgData name="Merrick, Lance Farley" userId="706ed9b1-2207-4349-80d2-873abf1d3fe7" providerId="ADAL" clId="{B4473EEA-9928-4CD4-890A-1D93A557FBC4}" dt="2019-11-06T03:32:33.818" v="1881" actId="20577"/>
        <pc:sldMkLst>
          <pc:docMk/>
          <pc:sldMk cId="1506175622" sldId="264"/>
        </pc:sldMkLst>
        <pc:spChg chg="mod">
          <ac:chgData name="Merrick, Lance Farley" userId="706ed9b1-2207-4349-80d2-873abf1d3fe7" providerId="ADAL" clId="{B4473EEA-9928-4CD4-890A-1D93A557FBC4}" dt="2019-11-06T03:31:53.391" v="1812" actId="20577"/>
          <ac:spMkLst>
            <pc:docMk/>
            <pc:sldMk cId="1506175622" sldId="264"/>
            <ac:spMk id="2" creationId="{F01F177C-EBBD-4D02-B382-02537D4CCBD6}"/>
          </ac:spMkLst>
        </pc:spChg>
        <pc:spChg chg="del mod">
          <ac:chgData name="Merrick, Lance Farley" userId="706ed9b1-2207-4349-80d2-873abf1d3fe7" providerId="ADAL" clId="{B4473EEA-9928-4CD4-890A-1D93A557FBC4}" dt="2019-11-06T03:00:04.636" v="1133" actId="26606"/>
          <ac:spMkLst>
            <pc:docMk/>
            <pc:sldMk cId="1506175622" sldId="264"/>
            <ac:spMk id="3" creationId="{BA722102-2A3E-4A3A-A69B-868EF3D20A3E}"/>
          </ac:spMkLst>
        </pc:spChg>
        <pc:spChg chg="add">
          <ac:chgData name="Merrick, Lance Farley" userId="706ed9b1-2207-4349-80d2-873abf1d3fe7" providerId="ADAL" clId="{B4473EEA-9928-4CD4-890A-1D93A557FBC4}" dt="2019-11-06T03:00:04.636" v="1133" actId="26606"/>
          <ac:spMkLst>
            <pc:docMk/>
            <pc:sldMk cId="1506175622" sldId="264"/>
            <ac:spMk id="10" creationId="{46C2E80F-49A6-4372-B103-219D417A55ED}"/>
          </ac:spMkLst>
        </pc:spChg>
        <pc:graphicFrameChg chg="add mod">
          <ac:chgData name="Merrick, Lance Farley" userId="706ed9b1-2207-4349-80d2-873abf1d3fe7" providerId="ADAL" clId="{B4473EEA-9928-4CD4-890A-1D93A557FBC4}" dt="2019-11-06T03:32:33.818" v="1881" actId="20577"/>
          <ac:graphicFrameMkLst>
            <pc:docMk/>
            <pc:sldMk cId="1506175622" sldId="264"/>
            <ac:graphicFrameMk id="5" creationId="{08427E1F-AA57-487F-88BD-713AF533CC9A}"/>
          </ac:graphicFrameMkLst>
        </pc:graphicFrameChg>
      </pc:sldChg>
      <pc:sldChg chg="addSp delSp modSp add mod setBg">
        <pc:chgData name="Merrick, Lance Farley" userId="706ed9b1-2207-4349-80d2-873abf1d3fe7" providerId="ADAL" clId="{B4473EEA-9928-4CD4-890A-1D93A557FBC4}" dt="2019-11-06T03:32:57.136" v="1887" actId="20577"/>
        <pc:sldMkLst>
          <pc:docMk/>
          <pc:sldMk cId="1483224636" sldId="265"/>
        </pc:sldMkLst>
        <pc:spChg chg="mod">
          <ac:chgData name="Merrick, Lance Farley" userId="706ed9b1-2207-4349-80d2-873abf1d3fe7" providerId="ADAL" clId="{B4473EEA-9928-4CD4-890A-1D93A557FBC4}" dt="2019-11-06T03:00:59.202" v="1159" actId="20577"/>
          <ac:spMkLst>
            <pc:docMk/>
            <pc:sldMk cId="1483224636" sldId="265"/>
            <ac:spMk id="2" creationId="{0FFD9FB1-2DFF-4F5C-939D-27106577721E}"/>
          </ac:spMkLst>
        </pc:spChg>
        <pc:spChg chg="del mod">
          <ac:chgData name="Merrick, Lance Farley" userId="706ed9b1-2207-4349-80d2-873abf1d3fe7" providerId="ADAL" clId="{B4473EEA-9928-4CD4-890A-1D93A557FBC4}" dt="2019-11-06T03:00:39.479" v="1155" actId="26606"/>
          <ac:spMkLst>
            <pc:docMk/>
            <pc:sldMk cId="1483224636" sldId="265"/>
            <ac:spMk id="3" creationId="{F880CE2D-15CD-4C45-B41A-B5E8FFA494C6}"/>
          </ac:spMkLst>
        </pc:spChg>
        <pc:spChg chg="add">
          <ac:chgData name="Merrick, Lance Farley" userId="706ed9b1-2207-4349-80d2-873abf1d3fe7" providerId="ADAL" clId="{B4473EEA-9928-4CD4-890A-1D93A557FBC4}" dt="2019-11-06T03:00:39.479" v="1155" actId="26606"/>
          <ac:spMkLst>
            <pc:docMk/>
            <pc:sldMk cId="1483224636" sldId="265"/>
            <ac:spMk id="10" creationId="{46C2E80F-49A6-4372-B103-219D417A55ED}"/>
          </ac:spMkLst>
        </pc:spChg>
        <pc:graphicFrameChg chg="add mod">
          <ac:chgData name="Merrick, Lance Farley" userId="706ed9b1-2207-4349-80d2-873abf1d3fe7" providerId="ADAL" clId="{B4473EEA-9928-4CD4-890A-1D93A557FBC4}" dt="2019-11-06T03:32:57.136" v="1887" actId="20577"/>
          <ac:graphicFrameMkLst>
            <pc:docMk/>
            <pc:sldMk cId="1483224636" sldId="265"/>
            <ac:graphicFrameMk id="5" creationId="{7473B082-9BAC-4C75-8479-2960639CB1BF}"/>
          </ac:graphicFrameMkLst>
        </pc:graphicFrameChg>
      </pc:sldChg>
      <pc:sldChg chg="addSp delSp modSp add mod setBg">
        <pc:chgData name="Merrick, Lance Farley" userId="706ed9b1-2207-4349-80d2-873abf1d3fe7" providerId="ADAL" clId="{B4473EEA-9928-4CD4-890A-1D93A557FBC4}" dt="2019-11-06T03:25:20.244" v="1740" actId="20577"/>
        <pc:sldMkLst>
          <pc:docMk/>
          <pc:sldMk cId="2104414925" sldId="266"/>
        </pc:sldMkLst>
        <pc:spChg chg="mod">
          <ac:chgData name="Merrick, Lance Farley" userId="706ed9b1-2207-4349-80d2-873abf1d3fe7" providerId="ADAL" clId="{B4473EEA-9928-4CD4-890A-1D93A557FBC4}" dt="2019-11-06T03:24:55.892" v="1727" actId="26606"/>
          <ac:spMkLst>
            <pc:docMk/>
            <pc:sldMk cId="2104414925" sldId="266"/>
            <ac:spMk id="2" creationId="{507C3F86-03B9-4445-A0A7-DC4451A82F88}"/>
          </ac:spMkLst>
        </pc:spChg>
        <pc:spChg chg="add del mod">
          <ac:chgData name="Merrick, Lance Farley" userId="706ed9b1-2207-4349-80d2-873abf1d3fe7" providerId="ADAL" clId="{B4473EEA-9928-4CD4-890A-1D93A557FBC4}" dt="2019-11-06T03:13:57.527" v="1516" actId="26606"/>
          <ac:spMkLst>
            <pc:docMk/>
            <pc:sldMk cId="2104414925" sldId="266"/>
            <ac:spMk id="3" creationId="{9B58F66D-86AC-498B-B5E7-26FF06D46B2E}"/>
          </ac:spMkLst>
        </pc:spChg>
        <pc:spChg chg="add del">
          <ac:chgData name="Merrick, Lance Farley" userId="706ed9b1-2207-4349-80d2-873abf1d3fe7" providerId="ADAL" clId="{B4473EEA-9928-4CD4-890A-1D93A557FBC4}" dt="2019-11-06T03:13:41.744" v="1511" actId="26606"/>
          <ac:spMkLst>
            <pc:docMk/>
            <pc:sldMk cId="2104414925" sldId="266"/>
            <ac:spMk id="10" creationId="{BE95D989-81FA-4BAD-9AD5-E46CEDA91B36}"/>
          </ac:spMkLst>
        </pc:spChg>
        <pc:spChg chg="add del">
          <ac:chgData name="Merrick, Lance Farley" userId="706ed9b1-2207-4349-80d2-873abf1d3fe7" providerId="ADAL" clId="{B4473EEA-9928-4CD4-890A-1D93A557FBC4}" dt="2019-11-06T03:13:41.744" v="1511" actId="26606"/>
          <ac:spMkLst>
            <pc:docMk/>
            <pc:sldMk cId="2104414925" sldId="266"/>
            <ac:spMk id="12" creationId="{156189E5-8A3E-4CFD-B71B-CCD0F8495E56}"/>
          </ac:spMkLst>
        </pc:spChg>
        <pc:spChg chg="add del">
          <ac:chgData name="Merrick, Lance Farley" userId="706ed9b1-2207-4349-80d2-873abf1d3fe7" providerId="ADAL" clId="{B4473EEA-9928-4CD4-890A-1D93A557FBC4}" dt="2019-11-06T03:13:53.831" v="1513" actId="26606"/>
          <ac:spMkLst>
            <pc:docMk/>
            <pc:sldMk cId="2104414925" sldId="266"/>
            <ac:spMk id="14" creationId="{46C2E80F-49A6-4372-B103-219D417A55ED}"/>
          </ac:spMkLst>
        </pc:spChg>
        <pc:spChg chg="add del">
          <ac:chgData name="Merrick, Lance Farley" userId="706ed9b1-2207-4349-80d2-873abf1d3fe7" providerId="ADAL" clId="{B4473EEA-9928-4CD4-890A-1D93A557FBC4}" dt="2019-11-06T03:13:57.512" v="1515" actId="26606"/>
          <ac:spMkLst>
            <pc:docMk/>
            <pc:sldMk cId="2104414925" sldId="266"/>
            <ac:spMk id="17" creationId="{46C2E80F-49A6-4372-B103-219D417A55ED}"/>
          </ac:spMkLst>
        </pc:spChg>
        <pc:spChg chg="add del">
          <ac:chgData name="Merrick, Lance Farley" userId="706ed9b1-2207-4349-80d2-873abf1d3fe7" providerId="ADAL" clId="{B4473EEA-9928-4CD4-890A-1D93A557FBC4}" dt="2019-11-06T03:24:55.892" v="1727" actId="26606"/>
          <ac:spMkLst>
            <pc:docMk/>
            <pc:sldMk cId="2104414925" sldId="266"/>
            <ac:spMk id="20" creationId="{BE95D989-81FA-4BAD-9AD5-E46CEDA91B36}"/>
          </ac:spMkLst>
        </pc:spChg>
        <pc:spChg chg="add del">
          <ac:chgData name="Merrick, Lance Farley" userId="706ed9b1-2207-4349-80d2-873abf1d3fe7" providerId="ADAL" clId="{B4473EEA-9928-4CD4-890A-1D93A557FBC4}" dt="2019-11-06T03:24:55.892" v="1727" actId="26606"/>
          <ac:spMkLst>
            <pc:docMk/>
            <pc:sldMk cId="2104414925" sldId="266"/>
            <ac:spMk id="21" creationId="{156189E5-8A3E-4CFD-B71B-CCD0F8495E56}"/>
          </ac:spMkLst>
        </pc:spChg>
        <pc:spChg chg="add del">
          <ac:chgData name="Merrick, Lance Farley" userId="706ed9b1-2207-4349-80d2-873abf1d3fe7" providerId="ADAL" clId="{B4473EEA-9928-4CD4-890A-1D93A557FBC4}" dt="2019-11-06T03:24:41.101" v="1719" actId="26606"/>
          <ac:spMkLst>
            <pc:docMk/>
            <pc:sldMk cId="2104414925" sldId="266"/>
            <ac:spMk id="24" creationId="{46C2E80F-49A6-4372-B103-219D417A55ED}"/>
          </ac:spMkLst>
        </pc:spChg>
        <pc:spChg chg="add del">
          <ac:chgData name="Merrick, Lance Farley" userId="706ed9b1-2207-4349-80d2-873abf1d3fe7" providerId="ADAL" clId="{B4473EEA-9928-4CD4-890A-1D93A557FBC4}" dt="2019-11-06T03:24:42.684" v="1721" actId="26606"/>
          <ac:spMkLst>
            <pc:docMk/>
            <pc:sldMk cId="2104414925" sldId="266"/>
            <ac:spMk id="26" creationId="{73DE2CFE-42F2-48F0-8706-5264E012B10C}"/>
          </ac:spMkLst>
        </pc:spChg>
        <pc:spChg chg="add del">
          <ac:chgData name="Merrick, Lance Farley" userId="706ed9b1-2207-4349-80d2-873abf1d3fe7" providerId="ADAL" clId="{B4473EEA-9928-4CD4-890A-1D93A557FBC4}" dt="2019-11-06T03:24:29.330" v="1709" actId="26606"/>
          <ac:spMkLst>
            <pc:docMk/>
            <pc:sldMk cId="2104414925" sldId="266"/>
            <ac:spMk id="27" creationId="{46C2E80F-49A6-4372-B103-219D417A55ED}"/>
          </ac:spMkLst>
        </pc:spChg>
        <pc:spChg chg="add del">
          <ac:chgData name="Merrick, Lance Farley" userId="706ed9b1-2207-4349-80d2-873abf1d3fe7" providerId="ADAL" clId="{B4473EEA-9928-4CD4-890A-1D93A557FBC4}" dt="2019-11-06T03:24:48.783" v="1723" actId="26606"/>
          <ac:spMkLst>
            <pc:docMk/>
            <pc:sldMk cId="2104414925" sldId="266"/>
            <ac:spMk id="28" creationId="{46C2E80F-49A6-4372-B103-219D417A55ED}"/>
          </ac:spMkLst>
        </pc:spChg>
        <pc:spChg chg="add del">
          <ac:chgData name="Merrick, Lance Farley" userId="706ed9b1-2207-4349-80d2-873abf1d3fe7" providerId="ADAL" clId="{B4473EEA-9928-4CD4-890A-1D93A557FBC4}" dt="2019-11-06T03:24:36.330" v="1711" actId="26606"/>
          <ac:spMkLst>
            <pc:docMk/>
            <pc:sldMk cId="2104414925" sldId="266"/>
            <ac:spMk id="29" creationId="{156189E5-8A3E-4CFD-B71B-CCD0F8495E56}"/>
          </ac:spMkLst>
        </pc:spChg>
        <pc:spChg chg="add del">
          <ac:chgData name="Merrick, Lance Farley" userId="706ed9b1-2207-4349-80d2-873abf1d3fe7" providerId="ADAL" clId="{B4473EEA-9928-4CD4-890A-1D93A557FBC4}" dt="2019-11-06T03:24:36.330" v="1711" actId="26606"/>
          <ac:spMkLst>
            <pc:docMk/>
            <pc:sldMk cId="2104414925" sldId="266"/>
            <ac:spMk id="30" creationId="{BE95D989-81FA-4BAD-9AD5-E46CEDA91B36}"/>
          </ac:spMkLst>
        </pc:spChg>
        <pc:spChg chg="add del">
          <ac:chgData name="Merrick, Lance Farley" userId="706ed9b1-2207-4349-80d2-873abf1d3fe7" providerId="ADAL" clId="{B4473EEA-9928-4CD4-890A-1D93A557FBC4}" dt="2019-11-06T03:24:50.803" v="1725" actId="26606"/>
          <ac:spMkLst>
            <pc:docMk/>
            <pc:sldMk cId="2104414925" sldId="266"/>
            <ac:spMk id="31" creationId="{BE95D989-81FA-4BAD-9AD5-E46CEDA91B36}"/>
          </ac:spMkLst>
        </pc:spChg>
        <pc:spChg chg="add del">
          <ac:chgData name="Merrick, Lance Farley" userId="706ed9b1-2207-4349-80d2-873abf1d3fe7" providerId="ADAL" clId="{B4473EEA-9928-4CD4-890A-1D93A557FBC4}" dt="2019-11-06T03:24:38.468" v="1713" actId="26606"/>
          <ac:spMkLst>
            <pc:docMk/>
            <pc:sldMk cId="2104414925" sldId="266"/>
            <ac:spMk id="32" creationId="{08E89D5E-1885-4160-AC77-CC471DD1D0DB}"/>
          </ac:spMkLst>
        </pc:spChg>
        <pc:spChg chg="add del">
          <ac:chgData name="Merrick, Lance Farley" userId="706ed9b1-2207-4349-80d2-873abf1d3fe7" providerId="ADAL" clId="{B4473EEA-9928-4CD4-890A-1D93A557FBC4}" dt="2019-11-06T03:24:50.803" v="1725" actId="26606"/>
          <ac:spMkLst>
            <pc:docMk/>
            <pc:sldMk cId="2104414925" sldId="266"/>
            <ac:spMk id="34" creationId="{156189E5-8A3E-4CFD-B71B-CCD0F8495E56}"/>
          </ac:spMkLst>
        </pc:spChg>
        <pc:spChg chg="add del">
          <ac:chgData name="Merrick, Lance Farley" userId="706ed9b1-2207-4349-80d2-873abf1d3fe7" providerId="ADAL" clId="{B4473EEA-9928-4CD4-890A-1D93A557FBC4}" dt="2019-11-06T03:24:55.892" v="1727" actId="26606"/>
          <ac:spMkLst>
            <pc:docMk/>
            <pc:sldMk cId="2104414925" sldId="266"/>
            <ac:spMk id="36" creationId="{46C2E80F-49A6-4372-B103-219D417A55ED}"/>
          </ac:spMkLst>
        </pc:spChg>
        <pc:graphicFrameChg chg="add del">
          <ac:chgData name="Merrick, Lance Farley" userId="706ed9b1-2207-4349-80d2-873abf1d3fe7" providerId="ADAL" clId="{B4473EEA-9928-4CD4-890A-1D93A557FBC4}" dt="2019-11-06T03:13:41.744" v="1511" actId="26606"/>
          <ac:graphicFrameMkLst>
            <pc:docMk/>
            <pc:sldMk cId="2104414925" sldId="266"/>
            <ac:graphicFrameMk id="5" creationId="{5AE0EEBB-D131-4BB3-B666-900389E5A3EB}"/>
          </ac:graphicFrameMkLst>
        </pc:graphicFrameChg>
        <pc:graphicFrameChg chg="add del">
          <ac:chgData name="Merrick, Lance Farley" userId="706ed9b1-2207-4349-80d2-873abf1d3fe7" providerId="ADAL" clId="{B4473EEA-9928-4CD4-890A-1D93A557FBC4}" dt="2019-11-06T03:13:53.831" v="1513" actId="26606"/>
          <ac:graphicFrameMkLst>
            <pc:docMk/>
            <pc:sldMk cId="2104414925" sldId="266"/>
            <ac:graphicFrameMk id="15" creationId="{DD2A6A12-9778-4B76-A018-983C05345AAD}"/>
          </ac:graphicFrameMkLst>
        </pc:graphicFrameChg>
        <pc:graphicFrameChg chg="add del">
          <ac:chgData name="Merrick, Lance Farley" userId="706ed9b1-2207-4349-80d2-873abf1d3fe7" providerId="ADAL" clId="{B4473EEA-9928-4CD4-890A-1D93A557FBC4}" dt="2019-11-06T03:13:57.512" v="1515" actId="26606"/>
          <ac:graphicFrameMkLst>
            <pc:docMk/>
            <pc:sldMk cId="2104414925" sldId="266"/>
            <ac:graphicFrameMk id="18" creationId="{C492EF95-BCCE-4A23-B0E7-4D729F1DD762}"/>
          </ac:graphicFrameMkLst>
        </pc:graphicFrameChg>
        <pc:graphicFrameChg chg="add mod modGraphic">
          <ac:chgData name="Merrick, Lance Farley" userId="706ed9b1-2207-4349-80d2-873abf1d3fe7" providerId="ADAL" clId="{B4473EEA-9928-4CD4-890A-1D93A557FBC4}" dt="2019-11-06T03:25:20.244" v="1740" actId="20577"/>
          <ac:graphicFrameMkLst>
            <pc:docMk/>
            <pc:sldMk cId="2104414925" sldId="266"/>
            <ac:graphicFrameMk id="22" creationId="{5AE0EEBB-D131-4BB3-B666-900389E5A3EB}"/>
          </ac:graphicFrameMkLst>
        </pc:graphicFrameChg>
        <pc:cxnChg chg="add del">
          <ac:chgData name="Merrick, Lance Farley" userId="706ed9b1-2207-4349-80d2-873abf1d3fe7" providerId="ADAL" clId="{B4473EEA-9928-4CD4-890A-1D93A557FBC4}" dt="2019-11-06T03:24:38.468" v="1713" actId="26606"/>
          <ac:cxnSpMkLst>
            <pc:docMk/>
            <pc:sldMk cId="2104414925" sldId="266"/>
            <ac:cxnSpMk id="33" creationId="{550D2BD1-98F9-412D-905B-3A843EF4078B}"/>
          </ac:cxnSpMkLst>
        </pc:cxnChg>
      </pc:sldChg>
      <pc:sldChg chg="addSp delSp modSp add del ord">
        <pc:chgData name="Merrick, Lance Farley" userId="706ed9b1-2207-4349-80d2-873abf1d3fe7" providerId="ADAL" clId="{B4473EEA-9928-4CD4-890A-1D93A557FBC4}" dt="2019-11-06T03:40:11.263" v="2064"/>
        <pc:sldMkLst>
          <pc:docMk/>
          <pc:sldMk cId="1611942624" sldId="267"/>
        </pc:sldMkLst>
        <pc:spChg chg="add del">
          <ac:chgData name="Merrick, Lance Farley" userId="706ed9b1-2207-4349-80d2-873abf1d3fe7" providerId="ADAL" clId="{B4473EEA-9928-4CD4-890A-1D93A557FBC4}" dt="2019-11-06T03:40:09.975" v="2062"/>
          <ac:spMkLst>
            <pc:docMk/>
            <pc:sldMk cId="1611942624" sldId="267"/>
            <ac:spMk id="2" creationId="{E7918955-8C70-4E35-BE3B-68AC6F321433}"/>
          </ac:spMkLst>
        </pc:spChg>
        <pc:spChg chg="add del">
          <ac:chgData name="Merrick, Lance Farley" userId="706ed9b1-2207-4349-80d2-873abf1d3fe7" providerId="ADAL" clId="{B4473EEA-9928-4CD4-890A-1D93A557FBC4}" dt="2019-11-06T03:40:09.975" v="2062"/>
          <ac:spMkLst>
            <pc:docMk/>
            <pc:sldMk cId="1611942624" sldId="267"/>
            <ac:spMk id="3" creationId="{94C39206-8D19-44EF-8FDA-18158DFF7D4D}"/>
          </ac:spMkLst>
        </pc:spChg>
        <pc:spChg chg="add del mod">
          <ac:chgData name="Merrick, Lance Farley" userId="706ed9b1-2207-4349-80d2-873abf1d3fe7" providerId="ADAL" clId="{B4473EEA-9928-4CD4-890A-1D93A557FBC4}" dt="2019-11-06T03:40:09.975" v="2062"/>
          <ac:spMkLst>
            <pc:docMk/>
            <pc:sldMk cId="1611942624" sldId="267"/>
            <ac:spMk id="4" creationId="{0EC300F1-CDAF-4A02-86E3-B54B2EBF5992}"/>
          </ac:spMkLst>
        </pc:spChg>
        <pc:spChg chg="add del mod">
          <ac:chgData name="Merrick, Lance Farley" userId="706ed9b1-2207-4349-80d2-873abf1d3fe7" providerId="ADAL" clId="{B4473EEA-9928-4CD4-890A-1D93A557FBC4}" dt="2019-11-06T03:40:09.975" v="2062"/>
          <ac:spMkLst>
            <pc:docMk/>
            <pc:sldMk cId="1611942624" sldId="267"/>
            <ac:spMk id="5" creationId="{CC5147F9-D16F-48B4-A327-B285C8E625A3}"/>
          </ac:spMkLst>
        </pc:spChg>
        <pc:picChg chg="add del">
          <ac:chgData name="Merrick, Lance Farley" userId="706ed9b1-2207-4349-80d2-873abf1d3fe7" providerId="ADAL" clId="{B4473EEA-9928-4CD4-890A-1D93A557FBC4}" dt="2019-11-06T03:40:08.660" v="2061"/>
          <ac:picMkLst>
            <pc:docMk/>
            <pc:sldMk cId="1611942624" sldId="267"/>
            <ac:picMk id="6" creationId="{D5B3EE24-B1EF-49A9-8EA1-2112F17A98C8}"/>
          </ac:picMkLst>
        </pc:picChg>
      </pc:sldChg>
      <pc:sldChg chg="addSp delSp modSp add mod ord setBg">
        <pc:chgData name="Merrick, Lance Farley" userId="706ed9b1-2207-4349-80d2-873abf1d3fe7" providerId="ADAL" clId="{B4473EEA-9928-4CD4-890A-1D93A557FBC4}" dt="2019-11-06T03:45:43.476" v="2422" actId="20577"/>
        <pc:sldMkLst>
          <pc:docMk/>
          <pc:sldMk cId="3315922140" sldId="267"/>
        </pc:sldMkLst>
        <pc:spChg chg="del">
          <ac:chgData name="Merrick, Lance Farley" userId="706ed9b1-2207-4349-80d2-873abf1d3fe7" providerId="ADAL" clId="{B4473EEA-9928-4CD4-890A-1D93A557FBC4}" dt="2019-11-06T03:40:19.607" v="2072"/>
          <ac:spMkLst>
            <pc:docMk/>
            <pc:sldMk cId="3315922140" sldId="267"/>
            <ac:spMk id="2" creationId="{E37EA75E-152E-4FC2-B00A-C7F8C3247DA0}"/>
          </ac:spMkLst>
        </pc:spChg>
        <pc:spChg chg="del">
          <ac:chgData name="Merrick, Lance Farley" userId="706ed9b1-2207-4349-80d2-873abf1d3fe7" providerId="ADAL" clId="{B4473EEA-9928-4CD4-890A-1D93A557FBC4}" dt="2019-11-06T03:40:19.607" v="2072"/>
          <ac:spMkLst>
            <pc:docMk/>
            <pc:sldMk cId="3315922140" sldId="267"/>
            <ac:spMk id="3" creationId="{E6B32E71-8B1E-4241-81B9-EEC812783061}"/>
          </ac:spMkLst>
        </pc:spChg>
        <pc:spChg chg="add mod">
          <ac:chgData name="Merrick, Lance Farley" userId="706ed9b1-2207-4349-80d2-873abf1d3fe7" providerId="ADAL" clId="{B4473EEA-9928-4CD4-890A-1D93A557FBC4}" dt="2019-11-06T03:42:03.469" v="2121" actId="20577"/>
          <ac:spMkLst>
            <pc:docMk/>
            <pc:sldMk cId="3315922140" sldId="267"/>
            <ac:spMk id="4" creationId="{F8B5C9F7-3FC0-475D-9F3C-223A3E4A5147}"/>
          </ac:spMkLst>
        </pc:spChg>
        <pc:spChg chg="add mod">
          <ac:chgData name="Merrick, Lance Farley" userId="706ed9b1-2207-4349-80d2-873abf1d3fe7" providerId="ADAL" clId="{B4473EEA-9928-4CD4-890A-1D93A557FBC4}" dt="2019-11-06T03:45:43.476" v="2422" actId="20577"/>
          <ac:spMkLst>
            <pc:docMk/>
            <pc:sldMk cId="3315922140" sldId="267"/>
            <ac:spMk id="5" creationId="{06341FAE-A7BA-4A03-A2E9-CE0D889A2920}"/>
          </ac:spMkLst>
        </pc:spChg>
        <pc:spChg chg="add">
          <ac:chgData name="Merrick, Lance Farley" userId="706ed9b1-2207-4349-80d2-873abf1d3fe7" providerId="ADAL" clId="{B4473EEA-9928-4CD4-890A-1D93A557FBC4}" dt="2019-11-06T03:40:46.006" v="2076" actId="26606"/>
          <ac:spMkLst>
            <pc:docMk/>
            <pc:sldMk cId="3315922140" sldId="267"/>
            <ac:spMk id="12" creationId="{482BD70C-C4A0-46C4-9518-A731098B419A}"/>
          </ac:spMkLst>
        </pc:spChg>
        <pc:spChg chg="add">
          <ac:chgData name="Merrick, Lance Farley" userId="706ed9b1-2207-4349-80d2-873abf1d3fe7" providerId="ADAL" clId="{B4473EEA-9928-4CD4-890A-1D93A557FBC4}" dt="2019-11-06T03:40:46.006" v="2076" actId="26606"/>
          <ac:spMkLst>
            <pc:docMk/>
            <pc:sldMk cId="3315922140" sldId="267"/>
            <ac:spMk id="14" creationId="{39B74A45-BDDD-4892-B8C0-B290C0944FCB}"/>
          </ac:spMkLst>
        </pc:spChg>
        <pc:spChg chg="add">
          <ac:chgData name="Merrick, Lance Farley" userId="706ed9b1-2207-4349-80d2-873abf1d3fe7" providerId="ADAL" clId="{B4473EEA-9928-4CD4-890A-1D93A557FBC4}" dt="2019-11-06T03:40:46.006" v="2076" actId="26606"/>
          <ac:spMkLst>
            <pc:docMk/>
            <pc:sldMk cId="3315922140" sldId="267"/>
            <ac:spMk id="16" creationId="{C516C73E-9465-4C9E-9B86-9E58FB326B6B}"/>
          </ac:spMkLst>
        </pc:spChg>
        <pc:picChg chg="add">
          <ac:chgData name="Merrick, Lance Farley" userId="706ed9b1-2207-4349-80d2-873abf1d3fe7" providerId="ADAL" clId="{B4473EEA-9928-4CD4-890A-1D93A557FBC4}" dt="2019-11-06T03:40:46.006" v="2076" actId="26606"/>
          <ac:picMkLst>
            <pc:docMk/>
            <pc:sldMk cId="3315922140" sldId="267"/>
            <ac:picMk id="9" creationId="{081EBA26-FEC0-44F3-85C1-BD9437E7378A}"/>
          </ac:picMkLst>
        </pc:picChg>
      </pc:sldChg>
      <pc:sldChg chg="addSp delSp modSp add mod setBg setClrOvrMap modNotesTx">
        <pc:chgData name="Merrick, Lance Farley" userId="706ed9b1-2207-4349-80d2-873abf1d3fe7" providerId="ADAL" clId="{B4473EEA-9928-4CD4-890A-1D93A557FBC4}" dt="2019-11-06T03:45:12.644" v="2408" actId="20577"/>
        <pc:sldMkLst>
          <pc:docMk/>
          <pc:sldMk cId="4073459017" sldId="268"/>
        </pc:sldMkLst>
        <pc:spChg chg="del">
          <ac:chgData name="Merrick, Lance Farley" userId="706ed9b1-2207-4349-80d2-873abf1d3fe7" providerId="ADAL" clId="{B4473EEA-9928-4CD4-890A-1D93A557FBC4}" dt="2019-11-06T03:42:28.432" v="2156"/>
          <ac:spMkLst>
            <pc:docMk/>
            <pc:sldMk cId="4073459017" sldId="268"/>
            <ac:spMk id="2" creationId="{A214C42C-0533-4915-A57B-CE6F1EDB789A}"/>
          </ac:spMkLst>
        </pc:spChg>
        <pc:spChg chg="del">
          <ac:chgData name="Merrick, Lance Farley" userId="706ed9b1-2207-4349-80d2-873abf1d3fe7" providerId="ADAL" clId="{B4473EEA-9928-4CD4-890A-1D93A557FBC4}" dt="2019-11-06T03:42:28.432" v="2156"/>
          <ac:spMkLst>
            <pc:docMk/>
            <pc:sldMk cId="4073459017" sldId="268"/>
            <ac:spMk id="3" creationId="{0E0128DD-6745-44BC-92AB-374FC5DBF1BC}"/>
          </ac:spMkLst>
        </pc:spChg>
        <pc:spChg chg="add mod ord">
          <ac:chgData name="Merrick, Lance Farley" userId="706ed9b1-2207-4349-80d2-873abf1d3fe7" providerId="ADAL" clId="{B4473EEA-9928-4CD4-890A-1D93A557FBC4}" dt="2019-11-06T03:43:09.600" v="2301" actId="26606"/>
          <ac:spMkLst>
            <pc:docMk/>
            <pc:sldMk cId="4073459017" sldId="268"/>
            <ac:spMk id="4" creationId="{32245A64-FB98-466C-A25C-AA8C9A6A8C4B}"/>
          </ac:spMkLst>
        </pc:spChg>
        <pc:spChg chg="add mod">
          <ac:chgData name="Merrick, Lance Farley" userId="706ed9b1-2207-4349-80d2-873abf1d3fe7" providerId="ADAL" clId="{B4473EEA-9928-4CD4-890A-1D93A557FBC4}" dt="2019-11-06T03:43:09.600" v="2301" actId="26606"/>
          <ac:spMkLst>
            <pc:docMk/>
            <pc:sldMk cId="4073459017" sldId="268"/>
            <ac:spMk id="5" creationId="{0DB681FD-1244-4333-B2D3-6F4A96124E37}"/>
          </ac:spMkLst>
        </pc:spChg>
        <pc:spChg chg="add del">
          <ac:chgData name="Merrick, Lance Farley" userId="706ed9b1-2207-4349-80d2-873abf1d3fe7" providerId="ADAL" clId="{B4473EEA-9928-4CD4-890A-1D93A557FBC4}" dt="2019-11-06T03:43:09.590" v="2300" actId="26606"/>
          <ac:spMkLst>
            <pc:docMk/>
            <pc:sldMk cId="4073459017" sldId="268"/>
            <ac:spMk id="12" creationId="{3E5445C6-DD42-4979-86FF-03730E8C6DB0}"/>
          </ac:spMkLst>
        </pc:spChg>
        <pc:spChg chg="add del">
          <ac:chgData name="Merrick, Lance Farley" userId="706ed9b1-2207-4349-80d2-873abf1d3fe7" providerId="ADAL" clId="{B4473EEA-9928-4CD4-890A-1D93A557FBC4}" dt="2019-11-06T03:43:07.452" v="2298" actId="26606"/>
          <ac:spMkLst>
            <pc:docMk/>
            <pc:sldMk cId="4073459017" sldId="268"/>
            <ac:spMk id="15" creationId="{053FB2EE-284F-4C87-AB3D-BBF87A9FAB97}"/>
          </ac:spMkLst>
        </pc:spChg>
        <pc:spChg chg="add del">
          <ac:chgData name="Merrick, Lance Farley" userId="706ed9b1-2207-4349-80d2-873abf1d3fe7" providerId="ADAL" clId="{B4473EEA-9928-4CD4-890A-1D93A557FBC4}" dt="2019-11-06T03:43:09.590" v="2300" actId="26606"/>
          <ac:spMkLst>
            <pc:docMk/>
            <pc:sldMk cId="4073459017" sldId="268"/>
            <ac:spMk id="17" creationId="{2A8AA5BC-4F7A-4226-8F99-6D824B226A97}"/>
          </ac:spMkLst>
        </pc:spChg>
        <pc:spChg chg="add">
          <ac:chgData name="Merrick, Lance Farley" userId="706ed9b1-2207-4349-80d2-873abf1d3fe7" providerId="ADAL" clId="{B4473EEA-9928-4CD4-890A-1D93A557FBC4}" dt="2019-11-06T03:43:09.600" v="2301" actId="26606"/>
          <ac:spMkLst>
            <pc:docMk/>
            <pc:sldMk cId="4073459017" sldId="268"/>
            <ac:spMk id="21" creationId="{053FB2EE-284F-4C87-AB3D-BBF87A9FAB97}"/>
          </ac:spMkLst>
        </pc:spChg>
        <pc:grpChg chg="add del">
          <ac:chgData name="Merrick, Lance Farley" userId="706ed9b1-2207-4349-80d2-873abf1d3fe7" providerId="ADAL" clId="{B4473EEA-9928-4CD4-890A-1D93A557FBC4}" dt="2019-11-06T03:43:07.452" v="2298" actId="26606"/>
          <ac:grpSpMkLst>
            <pc:docMk/>
            <pc:sldMk cId="4073459017" sldId="268"/>
            <ac:grpSpMk id="10" creationId="{D2C4BFA1-2075-4901-9E24-E41D1FDD51FD}"/>
          </ac:grpSpMkLst>
        </pc:grpChg>
        <pc:grpChg chg="add">
          <ac:chgData name="Merrick, Lance Farley" userId="706ed9b1-2207-4349-80d2-873abf1d3fe7" providerId="ADAL" clId="{B4473EEA-9928-4CD4-890A-1D93A557FBC4}" dt="2019-11-06T03:43:09.600" v="2301" actId="26606"/>
          <ac:grpSpMkLst>
            <pc:docMk/>
            <pc:sldMk cId="4073459017" sldId="268"/>
            <ac:grpSpMk id="19" creationId="{D2C4BFA1-2075-4901-9E24-E41D1FDD51FD}"/>
          </ac:grpSpMkLst>
        </pc:grpChg>
        <pc:cxnChg chg="add del">
          <ac:chgData name="Merrick, Lance Farley" userId="706ed9b1-2207-4349-80d2-873abf1d3fe7" providerId="ADAL" clId="{B4473EEA-9928-4CD4-890A-1D93A557FBC4}" dt="2019-11-06T03:43:09.590" v="2300" actId="26606"/>
          <ac:cxnSpMkLst>
            <pc:docMk/>
            <pc:sldMk cId="4073459017" sldId="268"/>
            <ac:cxnSpMk id="14" creationId="{45000665-DFC7-417E-8FD7-516A0F15C975}"/>
          </ac:cxnSpMkLst>
        </pc:cxnChg>
      </pc:sldChg>
      <pc:sldChg chg="addSp delSp modSp add del mod setBg setClrOvrMap">
        <pc:chgData name="Merrick, Lance Farley" userId="706ed9b1-2207-4349-80d2-873abf1d3fe7" providerId="ADAL" clId="{B4473EEA-9928-4CD4-890A-1D93A557FBC4}" dt="2019-11-06T17:33:40.942" v="2576" actId="2696"/>
        <pc:sldMkLst>
          <pc:docMk/>
          <pc:sldMk cId="32502658" sldId="269"/>
        </pc:sldMkLst>
        <pc:spChg chg="add del mod">
          <ac:chgData name="Merrick, Lance Farley" userId="706ed9b1-2207-4349-80d2-873abf1d3fe7" providerId="ADAL" clId="{B4473EEA-9928-4CD4-890A-1D93A557FBC4}" dt="2019-11-06T17:32:01.845" v="2565" actId="26606"/>
          <ac:spMkLst>
            <pc:docMk/>
            <pc:sldMk cId="32502658" sldId="269"/>
            <ac:spMk id="2" creationId="{EAA98A18-DE81-4CC4-9387-387DE8139CC3}"/>
          </ac:spMkLst>
        </pc:spChg>
        <pc:spChg chg="del">
          <ac:chgData name="Merrick, Lance Farley" userId="706ed9b1-2207-4349-80d2-873abf1d3fe7" providerId="ADAL" clId="{B4473EEA-9928-4CD4-890A-1D93A557FBC4}" dt="2019-11-06T17:30:07.290" v="2509"/>
          <ac:spMkLst>
            <pc:docMk/>
            <pc:sldMk cId="32502658" sldId="269"/>
            <ac:spMk id="3" creationId="{BF4F85C1-BC7F-4EF1-A800-BF9AA7D37877}"/>
          </ac:spMkLst>
        </pc:spChg>
        <pc:spChg chg="add">
          <ac:chgData name="Merrick, Lance Farley" userId="706ed9b1-2207-4349-80d2-873abf1d3fe7" providerId="ADAL" clId="{B4473EEA-9928-4CD4-890A-1D93A557FBC4}" dt="2019-11-06T17:32:01.845" v="2565" actId="26606"/>
          <ac:spMkLst>
            <pc:docMk/>
            <pc:sldMk cId="32502658" sldId="269"/>
            <ac:spMk id="7" creationId="{B4CC7A04-0C8B-43D4-AEDE-169D0AC45E9B}"/>
          </ac:spMkLst>
        </pc:spChg>
        <pc:spChg chg="add del">
          <ac:chgData name="Merrick, Lance Farley" userId="706ed9b1-2207-4349-80d2-873abf1d3fe7" providerId="ADAL" clId="{B4473EEA-9928-4CD4-890A-1D93A557FBC4}" dt="2019-11-06T17:30:23.251" v="2514" actId="26606"/>
          <ac:spMkLst>
            <pc:docMk/>
            <pc:sldMk cId="32502658" sldId="269"/>
            <ac:spMk id="9" creationId="{54DAF7CB-0C13-48EF-B6FA-B128F28FD419}"/>
          </ac:spMkLst>
        </pc:spChg>
        <pc:spChg chg="add">
          <ac:chgData name="Merrick, Lance Farley" userId="706ed9b1-2207-4349-80d2-873abf1d3fe7" providerId="ADAL" clId="{B4473EEA-9928-4CD4-890A-1D93A557FBC4}" dt="2019-11-06T17:32:01.845" v="2565" actId="26606"/>
          <ac:spMkLst>
            <pc:docMk/>
            <pc:sldMk cId="32502658" sldId="269"/>
            <ac:spMk id="12" creationId="{867D4867-5BA7-4462-B2F6-A23F4A622AA7}"/>
          </ac:spMkLst>
        </pc:spChg>
        <pc:picChg chg="add mod">
          <ac:chgData name="Merrick, Lance Farley" userId="706ed9b1-2207-4349-80d2-873abf1d3fe7" providerId="ADAL" clId="{B4473EEA-9928-4CD4-890A-1D93A557FBC4}" dt="2019-11-06T17:32:01.845" v="2565" actId="26606"/>
          <ac:picMkLst>
            <pc:docMk/>
            <pc:sldMk cId="32502658" sldId="269"/>
            <ac:picMk id="5" creationId="{88BB55E0-7B6E-4F80-AE18-2956E1688734}"/>
          </ac:picMkLst>
        </pc:picChg>
      </pc:sldChg>
      <pc:sldChg chg="addSp delSp modSp">
        <pc:chgData name="Merrick, Lance Farley" userId="706ed9b1-2207-4349-80d2-873abf1d3fe7" providerId="ADAL" clId="{B4473EEA-9928-4CD4-890A-1D93A557FBC4}" dt="2019-11-06T17:33:31.607" v="2575" actId="14100"/>
        <pc:sldMkLst>
          <pc:docMk/>
          <pc:sldMk cId="2209461792" sldId="270"/>
        </pc:sldMkLst>
        <pc:spChg chg="mod">
          <ac:chgData name="Merrick, Lance Farley" userId="706ed9b1-2207-4349-80d2-873abf1d3fe7" providerId="ADAL" clId="{B4473EEA-9928-4CD4-890A-1D93A557FBC4}" dt="2019-11-06T17:33:19.333" v="2572" actId="207"/>
          <ac:spMkLst>
            <pc:docMk/>
            <pc:sldMk cId="2209461792" sldId="270"/>
            <ac:spMk id="2" creationId="{E56A04BA-90A9-4A29-9162-85C848036953}"/>
          </ac:spMkLst>
        </pc:spChg>
        <pc:spChg chg="add del mod">
          <ac:chgData name="Merrick, Lance Farley" userId="706ed9b1-2207-4349-80d2-873abf1d3fe7" providerId="ADAL" clId="{B4473EEA-9928-4CD4-890A-1D93A557FBC4}" dt="2019-11-06T17:32:58.567" v="2569"/>
          <ac:spMkLst>
            <pc:docMk/>
            <pc:sldMk cId="2209461792" sldId="270"/>
            <ac:spMk id="5" creationId="{05703EB3-5130-4E5D-ABF7-44A9200CBA38}"/>
          </ac:spMkLst>
        </pc:spChg>
        <pc:spChg chg="del">
          <ac:chgData name="Merrick, Lance Farley" userId="706ed9b1-2207-4349-80d2-873abf1d3fe7" providerId="ADAL" clId="{B4473EEA-9928-4CD4-890A-1D93A557FBC4}" dt="2019-11-06T17:33:03.415" v="2570" actId="26606"/>
          <ac:spMkLst>
            <pc:docMk/>
            <pc:sldMk cId="2209461792" sldId="270"/>
            <ac:spMk id="13" creationId="{AB45A142-4255-493C-8284-5D566C121B10}"/>
          </ac:spMkLst>
        </pc:spChg>
        <pc:spChg chg="add">
          <ac:chgData name="Merrick, Lance Farley" userId="706ed9b1-2207-4349-80d2-873abf1d3fe7" providerId="ADAL" clId="{B4473EEA-9928-4CD4-890A-1D93A557FBC4}" dt="2019-11-06T17:33:03.415" v="2570" actId="26606"/>
          <ac:spMkLst>
            <pc:docMk/>
            <pc:sldMk cId="2209461792" sldId="270"/>
            <ac:spMk id="19" creationId="{1707FC24-6981-43D9-B525-C7832BA22463}"/>
          </ac:spMkLst>
        </pc:spChg>
        <pc:picChg chg="del">
          <ac:chgData name="Merrick, Lance Farley" userId="706ed9b1-2207-4349-80d2-873abf1d3fe7" providerId="ADAL" clId="{B4473EEA-9928-4CD4-890A-1D93A557FBC4}" dt="2019-11-06T17:32:55.795" v="2568" actId="478"/>
          <ac:picMkLst>
            <pc:docMk/>
            <pc:sldMk cId="2209461792" sldId="270"/>
            <ac:picMk id="4" creationId="{DC24FAD3-4B8E-476E-A106-207F619F63C1}"/>
          </ac:picMkLst>
        </pc:picChg>
        <pc:picChg chg="add mod">
          <ac:chgData name="Merrick, Lance Farley" userId="706ed9b1-2207-4349-80d2-873abf1d3fe7" providerId="ADAL" clId="{B4473EEA-9928-4CD4-890A-1D93A557FBC4}" dt="2019-11-06T17:33:31.607" v="2575" actId="14100"/>
          <ac:picMkLst>
            <pc:docMk/>
            <pc:sldMk cId="2209461792" sldId="270"/>
            <ac:picMk id="8" creationId="{9991324F-70EB-487C-9286-297D80C0C6D8}"/>
          </ac:picMkLst>
        </pc:picChg>
        <pc:cxnChg chg="del">
          <ac:chgData name="Merrick, Lance Farley" userId="706ed9b1-2207-4349-80d2-873abf1d3fe7" providerId="ADAL" clId="{B4473EEA-9928-4CD4-890A-1D93A557FBC4}" dt="2019-11-06T17:33:03.415" v="2570" actId="26606"/>
          <ac:cxnSpMkLst>
            <pc:docMk/>
            <pc:sldMk cId="2209461792" sldId="270"/>
            <ac:cxnSpMk id="14" creationId="{38FB9660-F42F-4313-BBC4-47C007FE484C}"/>
          </ac:cxnSpMkLst>
        </pc:cxnChg>
      </pc:sldChg>
      <pc:sldChg chg="addSp del delDesignElem">
        <pc:chgData name="Merrick, Lance Farley" userId="706ed9b1-2207-4349-80d2-873abf1d3fe7" providerId="ADAL" clId="{B4473EEA-9928-4CD4-890A-1D93A557FBC4}" dt="2019-11-06T17:32:44.243" v="2567"/>
        <pc:sldMkLst>
          <pc:docMk/>
          <pc:sldMk cId="2320655056" sldId="270"/>
        </pc:sldMkLst>
        <pc:spChg chg="add">
          <ac:chgData name="Merrick, Lance Farley" userId="706ed9b1-2207-4349-80d2-873abf1d3fe7" providerId="ADAL" clId="{B4473EEA-9928-4CD4-890A-1D93A557FBC4}" dt="2019-11-06T17:32:44.243" v="2567"/>
          <ac:spMkLst>
            <pc:docMk/>
            <pc:sldMk cId="2320655056" sldId="270"/>
            <ac:spMk id="13" creationId="{AB45A142-4255-493C-8284-5D566C121B10}"/>
          </ac:spMkLst>
        </pc:spChg>
        <pc:cxnChg chg="add">
          <ac:chgData name="Merrick, Lance Farley" userId="706ed9b1-2207-4349-80d2-873abf1d3fe7" providerId="ADAL" clId="{B4473EEA-9928-4CD4-890A-1D93A557FBC4}" dt="2019-11-06T17:32:44.243" v="2567"/>
          <ac:cxnSpMkLst>
            <pc:docMk/>
            <pc:sldMk cId="2320655056" sldId="270"/>
            <ac:cxnSpMk id="14" creationId="{38FB9660-F42F-4313-BBC4-47C007FE484C}"/>
          </ac:cxnSpMkLst>
        </pc:cxnChg>
      </pc:sldChg>
    </pc:docChg>
  </pc:docChgLst>
  <pc:docChgLst>
    <pc:chgData name="Merrick, Lance Farley" userId="706ed9b1-2207-4349-80d2-873abf1d3fe7" providerId="ADAL" clId="{F2318532-3720-4D24-BDAF-CD21AEAD41AA}"/>
    <pc:docChg chg="modSld">
      <pc:chgData name="Merrick, Lance Farley" userId="706ed9b1-2207-4349-80d2-873abf1d3fe7" providerId="ADAL" clId="{F2318532-3720-4D24-BDAF-CD21AEAD41AA}" dt="2019-11-01T15:03:31.913" v="24" actId="20577"/>
      <pc:docMkLst>
        <pc:docMk/>
      </pc:docMkLst>
      <pc:sldChg chg="modSp">
        <pc:chgData name="Merrick, Lance Farley" userId="706ed9b1-2207-4349-80d2-873abf1d3fe7" providerId="ADAL" clId="{F2318532-3720-4D24-BDAF-CD21AEAD41AA}" dt="2019-11-01T15:03:31.913" v="24" actId="20577"/>
        <pc:sldMkLst>
          <pc:docMk/>
          <pc:sldMk cId="3450507467" sldId="257"/>
        </pc:sldMkLst>
        <pc:graphicFrameChg chg="mod">
          <ac:chgData name="Merrick, Lance Farley" userId="706ed9b1-2207-4349-80d2-873abf1d3fe7" providerId="ADAL" clId="{F2318532-3720-4D24-BDAF-CD21AEAD41AA}" dt="2019-11-01T15:03:31.913" v="24" actId="20577"/>
          <ac:graphicFrameMkLst>
            <pc:docMk/>
            <pc:sldMk cId="3450507467" sldId="257"/>
            <ac:graphicFrameMk id="5" creationId="{411BF7DF-792B-44BA-8C2B-9A798D0C868B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0DCBA-403C-4514-AE6C-998ADA3F7CF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42BB1E-EA63-4981-A464-F32E116691E8}">
      <dgm:prSet/>
      <dgm:spPr/>
      <dgm:t>
        <a:bodyPr/>
        <a:lstStyle/>
        <a:p>
          <a:r>
            <a:rPr lang="en-US"/>
            <a:t>Introduction of the Club</a:t>
          </a:r>
        </a:p>
      </dgm:t>
    </dgm:pt>
    <dgm:pt modelId="{A738C200-9988-464A-91C9-64022DE0F08C}" type="parTrans" cxnId="{9B99A497-4156-44E6-8187-1115E1FBCA9B}">
      <dgm:prSet/>
      <dgm:spPr/>
      <dgm:t>
        <a:bodyPr/>
        <a:lstStyle/>
        <a:p>
          <a:endParaRPr lang="en-US"/>
        </a:p>
      </dgm:t>
    </dgm:pt>
    <dgm:pt modelId="{199E7048-A2D9-434C-A8C2-0467E9704135}" type="sibTrans" cxnId="{9B99A497-4156-44E6-8187-1115E1FBCA9B}">
      <dgm:prSet/>
      <dgm:spPr/>
      <dgm:t>
        <a:bodyPr/>
        <a:lstStyle/>
        <a:p>
          <a:endParaRPr lang="en-US"/>
        </a:p>
      </dgm:t>
    </dgm:pt>
    <dgm:pt modelId="{CDDB8EE5-76EF-46B6-A354-AF652DA48E6D}">
      <dgm:prSet/>
      <dgm:spPr/>
      <dgm:t>
        <a:bodyPr/>
        <a:lstStyle/>
        <a:p>
          <a:r>
            <a:rPr lang="en-US"/>
            <a:t>Monthly Schedule</a:t>
          </a:r>
        </a:p>
      </dgm:t>
    </dgm:pt>
    <dgm:pt modelId="{6E55D70B-B523-4D8B-825D-51E7B95E03ED}" type="parTrans" cxnId="{92638CA4-A3CC-4DBD-A9D9-D5A8B475077F}">
      <dgm:prSet/>
      <dgm:spPr/>
      <dgm:t>
        <a:bodyPr/>
        <a:lstStyle/>
        <a:p>
          <a:endParaRPr lang="en-US"/>
        </a:p>
      </dgm:t>
    </dgm:pt>
    <dgm:pt modelId="{CDCB3265-271E-4D5F-BA70-981D1F6E00CF}" type="sibTrans" cxnId="{92638CA4-A3CC-4DBD-A9D9-D5A8B475077F}">
      <dgm:prSet/>
      <dgm:spPr/>
      <dgm:t>
        <a:bodyPr/>
        <a:lstStyle/>
        <a:p>
          <a:endParaRPr lang="en-US"/>
        </a:p>
      </dgm:t>
    </dgm:pt>
    <dgm:pt modelId="{D0FFA941-1C6C-4C96-A504-04EC5CE8E473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CC0AA6E6-805F-40B9-8F13-F06502578154}" type="parTrans" cxnId="{A0835A73-478F-4088-9471-7EFAC054E34C}">
      <dgm:prSet/>
      <dgm:spPr/>
      <dgm:t>
        <a:bodyPr/>
        <a:lstStyle/>
        <a:p>
          <a:endParaRPr lang="en-US"/>
        </a:p>
      </dgm:t>
    </dgm:pt>
    <dgm:pt modelId="{2DC49908-6426-4CA6-9E77-98DE189C8660}" type="sibTrans" cxnId="{A0835A73-478F-4088-9471-7EFAC054E34C}">
      <dgm:prSet/>
      <dgm:spPr/>
      <dgm:t>
        <a:bodyPr/>
        <a:lstStyle/>
        <a:p>
          <a:endParaRPr lang="en-US"/>
        </a:p>
      </dgm:t>
    </dgm:pt>
    <dgm:pt modelId="{03E46346-2BB9-4A11-B02C-A777BEA00A90}">
      <dgm:prSet/>
      <dgm:spPr/>
      <dgm:t>
        <a:bodyPr/>
        <a:lstStyle/>
        <a:p>
          <a:r>
            <a:rPr lang="en-US"/>
            <a:t>RMarkdown</a:t>
          </a:r>
        </a:p>
      </dgm:t>
    </dgm:pt>
    <dgm:pt modelId="{0061228A-3A61-4BA3-A652-56940DBBF458}" type="parTrans" cxnId="{C38139C1-5F58-43CA-AD67-49576BDBA856}">
      <dgm:prSet/>
      <dgm:spPr/>
      <dgm:t>
        <a:bodyPr/>
        <a:lstStyle/>
        <a:p>
          <a:endParaRPr lang="en-US"/>
        </a:p>
      </dgm:t>
    </dgm:pt>
    <dgm:pt modelId="{9CB01E25-A582-4759-B199-823B35D85CED}" type="sibTrans" cxnId="{C38139C1-5F58-43CA-AD67-49576BDBA856}">
      <dgm:prSet/>
      <dgm:spPr/>
      <dgm:t>
        <a:bodyPr/>
        <a:lstStyle/>
        <a:p>
          <a:endParaRPr lang="en-US"/>
        </a:p>
      </dgm:t>
    </dgm:pt>
    <dgm:pt modelId="{F5DDB432-8693-467D-A1FC-4C7D342D0C09}">
      <dgm:prSet/>
      <dgm:spPr/>
      <dgm:t>
        <a:bodyPr/>
        <a:lstStyle/>
        <a:p>
          <a:r>
            <a:rPr lang="en-US"/>
            <a:t>First of the Month Priorities</a:t>
          </a:r>
        </a:p>
      </dgm:t>
    </dgm:pt>
    <dgm:pt modelId="{BA515599-B3D1-4DE1-941F-DC8E5F2E5966}" type="parTrans" cxnId="{A151BF3D-97FD-45DE-9EB0-7EBF1275E583}">
      <dgm:prSet/>
      <dgm:spPr/>
      <dgm:t>
        <a:bodyPr/>
        <a:lstStyle/>
        <a:p>
          <a:endParaRPr lang="en-US"/>
        </a:p>
      </dgm:t>
    </dgm:pt>
    <dgm:pt modelId="{84E52E6E-F4EE-4FAF-B039-76B250C6DF6B}" type="sibTrans" cxnId="{A151BF3D-97FD-45DE-9EB0-7EBF1275E583}">
      <dgm:prSet/>
      <dgm:spPr/>
      <dgm:t>
        <a:bodyPr/>
        <a:lstStyle/>
        <a:p>
          <a:endParaRPr lang="en-US"/>
        </a:p>
      </dgm:t>
    </dgm:pt>
    <dgm:pt modelId="{A4042899-2AE5-43A9-B6D8-7B947057BC35}">
      <dgm:prSet/>
      <dgm:spPr/>
      <dgm:t>
        <a:bodyPr/>
        <a:lstStyle/>
        <a:p>
          <a:r>
            <a:rPr lang="en-US" dirty="0"/>
            <a:t>Introduce Data Set and Objectives</a:t>
          </a:r>
        </a:p>
      </dgm:t>
    </dgm:pt>
    <dgm:pt modelId="{88EFCBFD-B75E-4C85-BC54-7C57778AF4D1}" type="parTrans" cxnId="{AC7E21F0-B014-40E9-B2EB-11CAA0946000}">
      <dgm:prSet/>
      <dgm:spPr/>
      <dgm:t>
        <a:bodyPr/>
        <a:lstStyle/>
        <a:p>
          <a:endParaRPr lang="en-US"/>
        </a:p>
      </dgm:t>
    </dgm:pt>
    <dgm:pt modelId="{6E3BF130-B037-446B-A73C-CA59903B515A}" type="sibTrans" cxnId="{AC7E21F0-B014-40E9-B2EB-11CAA0946000}">
      <dgm:prSet/>
      <dgm:spPr/>
      <dgm:t>
        <a:bodyPr/>
        <a:lstStyle/>
        <a:p>
          <a:endParaRPr lang="en-US"/>
        </a:p>
      </dgm:t>
    </dgm:pt>
    <dgm:pt modelId="{99D01697-F771-40F4-8466-52B842FD1B4F}">
      <dgm:prSet/>
      <dgm:spPr/>
      <dgm:t>
        <a:bodyPr/>
        <a:lstStyle/>
        <a:p>
          <a:r>
            <a:rPr lang="en-US"/>
            <a:t>Introduce Paper</a:t>
          </a:r>
        </a:p>
      </dgm:t>
    </dgm:pt>
    <dgm:pt modelId="{7E981B8B-A230-4670-AAB2-C0CD837B189C}" type="parTrans" cxnId="{D2737B97-CA95-4893-A9D5-9FB1C435EEA7}">
      <dgm:prSet/>
      <dgm:spPr/>
      <dgm:t>
        <a:bodyPr/>
        <a:lstStyle/>
        <a:p>
          <a:endParaRPr lang="en-US"/>
        </a:p>
      </dgm:t>
    </dgm:pt>
    <dgm:pt modelId="{A8188B30-0085-4D4C-AB2A-E4948B964E0E}" type="sibTrans" cxnId="{D2737B97-CA95-4893-A9D5-9FB1C435EEA7}">
      <dgm:prSet/>
      <dgm:spPr/>
      <dgm:t>
        <a:bodyPr/>
        <a:lstStyle/>
        <a:p>
          <a:endParaRPr lang="en-US"/>
        </a:p>
      </dgm:t>
    </dgm:pt>
    <dgm:pt modelId="{1FCA165E-E605-4B91-9190-766A3B1E57BC}">
      <dgm:prSet/>
      <dgm:spPr/>
      <dgm:t>
        <a:bodyPr/>
        <a:lstStyle/>
        <a:p>
          <a:r>
            <a:rPr lang="en-US"/>
            <a:t>Input</a:t>
          </a:r>
        </a:p>
      </dgm:t>
    </dgm:pt>
    <dgm:pt modelId="{224B9625-D22D-454B-BC5F-1C93186727AF}" type="parTrans" cxnId="{66AF2F7D-DEC5-4DD0-9C7B-BB78113AE418}">
      <dgm:prSet/>
      <dgm:spPr/>
      <dgm:t>
        <a:bodyPr/>
        <a:lstStyle/>
        <a:p>
          <a:endParaRPr lang="en-US"/>
        </a:p>
      </dgm:t>
    </dgm:pt>
    <dgm:pt modelId="{EC0D0C42-418C-4AFA-9894-13AA7991C200}" type="sibTrans" cxnId="{66AF2F7D-DEC5-4DD0-9C7B-BB78113AE418}">
      <dgm:prSet/>
      <dgm:spPr/>
      <dgm:t>
        <a:bodyPr/>
        <a:lstStyle/>
        <a:p>
          <a:endParaRPr lang="en-US"/>
        </a:p>
      </dgm:t>
    </dgm:pt>
    <dgm:pt modelId="{B766B979-4442-437E-92D8-19E8813E2FC1}">
      <dgm:prSet/>
      <dgm:spPr/>
      <dgm:t>
        <a:bodyPr/>
        <a:lstStyle/>
        <a:p>
          <a:r>
            <a:rPr lang="en-US"/>
            <a:t>Types of analysis</a:t>
          </a:r>
        </a:p>
      </dgm:t>
    </dgm:pt>
    <dgm:pt modelId="{AEF6056B-1388-4D8B-8695-4388E096CA83}" type="parTrans" cxnId="{6B7C9DAA-80D0-45D7-900B-D4E2D5CE1F21}">
      <dgm:prSet/>
      <dgm:spPr/>
      <dgm:t>
        <a:bodyPr/>
        <a:lstStyle/>
        <a:p>
          <a:endParaRPr lang="en-US"/>
        </a:p>
      </dgm:t>
    </dgm:pt>
    <dgm:pt modelId="{1389AE76-7B86-4B43-B276-0BE1DFB39E58}" type="sibTrans" cxnId="{6B7C9DAA-80D0-45D7-900B-D4E2D5CE1F21}">
      <dgm:prSet/>
      <dgm:spPr/>
      <dgm:t>
        <a:bodyPr/>
        <a:lstStyle/>
        <a:p>
          <a:endParaRPr lang="en-US"/>
        </a:p>
      </dgm:t>
    </dgm:pt>
    <dgm:pt modelId="{97B4E677-123B-4977-A79E-9AA6DEF787EF}">
      <dgm:prSet/>
      <dgm:spPr/>
      <dgm:t>
        <a:bodyPr/>
        <a:lstStyle/>
        <a:p>
          <a:r>
            <a:rPr lang="en-US" dirty="0"/>
            <a:t>Topics or Papers to discuss</a:t>
          </a:r>
        </a:p>
      </dgm:t>
    </dgm:pt>
    <dgm:pt modelId="{F1137329-9B4E-462D-86B0-D61D30CB2F21}" type="parTrans" cxnId="{B92292E0-E3EE-4F0B-BFBA-F8E5B88355A6}">
      <dgm:prSet/>
      <dgm:spPr/>
      <dgm:t>
        <a:bodyPr/>
        <a:lstStyle/>
        <a:p>
          <a:endParaRPr lang="en-US"/>
        </a:p>
      </dgm:t>
    </dgm:pt>
    <dgm:pt modelId="{9D5646AF-B9A0-4C0C-A708-66C6D15CB40B}" type="sibTrans" cxnId="{B92292E0-E3EE-4F0B-BFBA-F8E5B88355A6}">
      <dgm:prSet/>
      <dgm:spPr/>
      <dgm:t>
        <a:bodyPr/>
        <a:lstStyle/>
        <a:p>
          <a:endParaRPr lang="en-US"/>
        </a:p>
      </dgm:t>
    </dgm:pt>
    <dgm:pt modelId="{FD9265AA-0FEB-4CFD-B424-72E399D9A4FA}">
      <dgm:prSet/>
      <dgm:spPr/>
      <dgm:t>
        <a:bodyPr/>
        <a:lstStyle/>
        <a:p>
          <a:r>
            <a:rPr lang="en-US" dirty="0"/>
            <a:t>Help Getting Ready</a:t>
          </a:r>
        </a:p>
      </dgm:t>
    </dgm:pt>
    <dgm:pt modelId="{1E29D996-E915-4307-B811-AD087AB0F785}" type="parTrans" cxnId="{DE437FB7-5582-403A-A311-E75304D0083F}">
      <dgm:prSet/>
      <dgm:spPr/>
      <dgm:t>
        <a:bodyPr/>
        <a:lstStyle/>
        <a:p>
          <a:endParaRPr lang="en-US"/>
        </a:p>
      </dgm:t>
    </dgm:pt>
    <dgm:pt modelId="{DAE1370B-E3E6-49D9-9573-B179C1897DDC}" type="sibTrans" cxnId="{DE437FB7-5582-403A-A311-E75304D0083F}">
      <dgm:prSet/>
      <dgm:spPr/>
      <dgm:t>
        <a:bodyPr/>
        <a:lstStyle/>
        <a:p>
          <a:endParaRPr lang="en-US"/>
        </a:p>
      </dgm:t>
    </dgm:pt>
    <dgm:pt modelId="{BB487619-076F-4B68-B013-62B5A725FC6F}">
      <dgm:prSet/>
      <dgm:spPr/>
      <dgm:t>
        <a:bodyPr/>
        <a:lstStyle/>
        <a:p>
          <a:r>
            <a:rPr lang="en-US" dirty="0"/>
            <a:t>Set up R or R Markdown</a:t>
          </a:r>
        </a:p>
      </dgm:t>
    </dgm:pt>
    <dgm:pt modelId="{1A18C51C-3331-46E4-9FBC-D17B87C97E50}" type="parTrans" cxnId="{B52E4FEB-68F9-4EF6-9167-2B302289FBD6}">
      <dgm:prSet/>
      <dgm:spPr/>
      <dgm:t>
        <a:bodyPr/>
        <a:lstStyle/>
        <a:p>
          <a:endParaRPr lang="en-US"/>
        </a:p>
      </dgm:t>
    </dgm:pt>
    <dgm:pt modelId="{F71B3429-80B8-4399-8932-90A4534B2323}" type="sibTrans" cxnId="{B52E4FEB-68F9-4EF6-9167-2B302289FBD6}">
      <dgm:prSet/>
      <dgm:spPr/>
      <dgm:t>
        <a:bodyPr/>
        <a:lstStyle/>
        <a:p>
          <a:endParaRPr lang="en-US"/>
        </a:p>
      </dgm:t>
    </dgm:pt>
    <dgm:pt modelId="{2932F040-77A1-4462-9AC5-56CE781DEE7C}">
      <dgm:prSet/>
      <dgm:spPr/>
      <dgm:t>
        <a:bodyPr/>
        <a:lstStyle/>
        <a:p>
          <a:r>
            <a:rPr lang="en-US" dirty="0"/>
            <a:t>GitHub Account</a:t>
          </a:r>
        </a:p>
      </dgm:t>
    </dgm:pt>
    <dgm:pt modelId="{B8712339-4674-4E5E-BA2E-22312F9F2949}" type="parTrans" cxnId="{DBA700B9-0F0E-4F0B-B5FC-246EC1FCE993}">
      <dgm:prSet/>
      <dgm:spPr/>
      <dgm:t>
        <a:bodyPr/>
        <a:lstStyle/>
        <a:p>
          <a:endParaRPr lang="en-US"/>
        </a:p>
      </dgm:t>
    </dgm:pt>
    <dgm:pt modelId="{D819BB5E-A5ED-4842-BE35-02965BE38D45}" type="sibTrans" cxnId="{DBA700B9-0F0E-4F0B-B5FC-246EC1FCE993}">
      <dgm:prSet/>
      <dgm:spPr/>
      <dgm:t>
        <a:bodyPr/>
        <a:lstStyle/>
        <a:p>
          <a:endParaRPr lang="en-US"/>
        </a:p>
      </dgm:t>
    </dgm:pt>
    <dgm:pt modelId="{51DE3390-FD59-4D46-9114-1A37EB6BC88D}" type="pres">
      <dgm:prSet presAssocID="{D400DCBA-403C-4514-AE6C-998ADA3F7CFA}" presName="linear" presStyleCnt="0">
        <dgm:presLayoutVars>
          <dgm:dir/>
          <dgm:animLvl val="lvl"/>
          <dgm:resizeHandles val="exact"/>
        </dgm:presLayoutVars>
      </dgm:prSet>
      <dgm:spPr/>
    </dgm:pt>
    <dgm:pt modelId="{A0A7FF66-A4B3-4386-829E-3FE9DC8436FE}" type="pres">
      <dgm:prSet presAssocID="{E642BB1E-EA63-4981-A464-F32E116691E8}" presName="parentLin" presStyleCnt="0"/>
      <dgm:spPr/>
    </dgm:pt>
    <dgm:pt modelId="{8041F193-586B-4377-BD8F-56A5EE9A072D}" type="pres">
      <dgm:prSet presAssocID="{E642BB1E-EA63-4981-A464-F32E116691E8}" presName="parentLeftMargin" presStyleLbl="node1" presStyleIdx="0" presStyleCnt="4"/>
      <dgm:spPr/>
    </dgm:pt>
    <dgm:pt modelId="{7D9DBE59-535C-4DC1-957D-753848F7410A}" type="pres">
      <dgm:prSet presAssocID="{E642BB1E-EA63-4981-A464-F32E116691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7238E7-E6BB-42A6-8279-0027E600102F}" type="pres">
      <dgm:prSet presAssocID="{E642BB1E-EA63-4981-A464-F32E116691E8}" presName="negativeSpace" presStyleCnt="0"/>
      <dgm:spPr/>
    </dgm:pt>
    <dgm:pt modelId="{353E556A-2D73-49EA-8951-85186DBF683D}" type="pres">
      <dgm:prSet presAssocID="{E642BB1E-EA63-4981-A464-F32E116691E8}" presName="childText" presStyleLbl="conFgAcc1" presStyleIdx="0" presStyleCnt="4">
        <dgm:presLayoutVars>
          <dgm:bulletEnabled val="1"/>
        </dgm:presLayoutVars>
      </dgm:prSet>
      <dgm:spPr/>
    </dgm:pt>
    <dgm:pt modelId="{6A806269-7ED6-4FFA-BF02-2F423C125B5D}" type="pres">
      <dgm:prSet presAssocID="{199E7048-A2D9-434C-A8C2-0467E9704135}" presName="spaceBetweenRectangles" presStyleCnt="0"/>
      <dgm:spPr/>
    </dgm:pt>
    <dgm:pt modelId="{A2A9D53C-A8B8-41F2-84B1-9699BD4A66C2}" type="pres">
      <dgm:prSet presAssocID="{F5DDB432-8693-467D-A1FC-4C7D342D0C09}" presName="parentLin" presStyleCnt="0"/>
      <dgm:spPr/>
    </dgm:pt>
    <dgm:pt modelId="{F241C492-AA64-4F85-B2AD-722DE1D83DC3}" type="pres">
      <dgm:prSet presAssocID="{F5DDB432-8693-467D-A1FC-4C7D342D0C09}" presName="parentLeftMargin" presStyleLbl="node1" presStyleIdx="0" presStyleCnt="4"/>
      <dgm:spPr/>
    </dgm:pt>
    <dgm:pt modelId="{C59A9C19-70D0-4E97-8FBC-2C66027C9C23}" type="pres">
      <dgm:prSet presAssocID="{F5DDB432-8693-467D-A1FC-4C7D342D0C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40AAEB-62F7-467C-8396-CA60FEA94CA8}" type="pres">
      <dgm:prSet presAssocID="{F5DDB432-8693-467D-A1FC-4C7D342D0C09}" presName="negativeSpace" presStyleCnt="0"/>
      <dgm:spPr/>
    </dgm:pt>
    <dgm:pt modelId="{3A6BDA27-42A5-44A4-A177-7B438E70416C}" type="pres">
      <dgm:prSet presAssocID="{F5DDB432-8693-467D-A1FC-4C7D342D0C09}" presName="childText" presStyleLbl="conFgAcc1" presStyleIdx="1" presStyleCnt="4">
        <dgm:presLayoutVars>
          <dgm:bulletEnabled val="1"/>
        </dgm:presLayoutVars>
      </dgm:prSet>
      <dgm:spPr/>
    </dgm:pt>
    <dgm:pt modelId="{BEC611DA-0DFE-472F-BA88-AA84EA49545C}" type="pres">
      <dgm:prSet presAssocID="{84E52E6E-F4EE-4FAF-B039-76B250C6DF6B}" presName="spaceBetweenRectangles" presStyleCnt="0"/>
      <dgm:spPr/>
    </dgm:pt>
    <dgm:pt modelId="{76376009-C92F-4B9D-913A-D60EFAD655BB}" type="pres">
      <dgm:prSet presAssocID="{1FCA165E-E605-4B91-9190-766A3B1E57BC}" presName="parentLin" presStyleCnt="0"/>
      <dgm:spPr/>
    </dgm:pt>
    <dgm:pt modelId="{8A377CA1-09C1-4349-B783-DAF71D78914F}" type="pres">
      <dgm:prSet presAssocID="{1FCA165E-E605-4B91-9190-766A3B1E57BC}" presName="parentLeftMargin" presStyleLbl="node1" presStyleIdx="1" presStyleCnt="4"/>
      <dgm:spPr/>
    </dgm:pt>
    <dgm:pt modelId="{CE1198CC-0440-49B8-9DB7-7E2A5674BAF1}" type="pres">
      <dgm:prSet presAssocID="{1FCA165E-E605-4B91-9190-766A3B1E57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A38B38-5CA3-4699-8765-DC6134AB2185}" type="pres">
      <dgm:prSet presAssocID="{1FCA165E-E605-4B91-9190-766A3B1E57BC}" presName="negativeSpace" presStyleCnt="0"/>
      <dgm:spPr/>
    </dgm:pt>
    <dgm:pt modelId="{446C65AF-D5B1-47E0-AE7D-861667022BDC}" type="pres">
      <dgm:prSet presAssocID="{1FCA165E-E605-4B91-9190-766A3B1E57BC}" presName="childText" presStyleLbl="conFgAcc1" presStyleIdx="2" presStyleCnt="4">
        <dgm:presLayoutVars>
          <dgm:bulletEnabled val="1"/>
        </dgm:presLayoutVars>
      </dgm:prSet>
      <dgm:spPr/>
    </dgm:pt>
    <dgm:pt modelId="{01FE75C2-846E-40CB-99E9-BB8F53824F97}" type="pres">
      <dgm:prSet presAssocID="{EC0D0C42-418C-4AFA-9894-13AA7991C200}" presName="spaceBetweenRectangles" presStyleCnt="0"/>
      <dgm:spPr/>
    </dgm:pt>
    <dgm:pt modelId="{730153D6-18BE-42C4-BD17-6F9FFD9ACCCE}" type="pres">
      <dgm:prSet presAssocID="{FD9265AA-0FEB-4CFD-B424-72E399D9A4FA}" presName="parentLin" presStyleCnt="0"/>
      <dgm:spPr/>
    </dgm:pt>
    <dgm:pt modelId="{8DE39CA8-7EA5-4192-B966-E48F12E452ED}" type="pres">
      <dgm:prSet presAssocID="{FD9265AA-0FEB-4CFD-B424-72E399D9A4FA}" presName="parentLeftMargin" presStyleLbl="node1" presStyleIdx="2" presStyleCnt="4"/>
      <dgm:spPr/>
    </dgm:pt>
    <dgm:pt modelId="{76714F06-2302-4C59-AD51-5FB3807D5BAD}" type="pres">
      <dgm:prSet presAssocID="{FD9265AA-0FEB-4CFD-B424-72E399D9A4F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DBA82FB-2F23-40BA-B555-0576C7C28EE1}" type="pres">
      <dgm:prSet presAssocID="{FD9265AA-0FEB-4CFD-B424-72E399D9A4FA}" presName="negativeSpace" presStyleCnt="0"/>
      <dgm:spPr/>
    </dgm:pt>
    <dgm:pt modelId="{30056C6D-24AC-4D0D-81A6-5CCF3BC3F8CF}" type="pres">
      <dgm:prSet presAssocID="{FD9265AA-0FEB-4CFD-B424-72E399D9A4F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8D0E0E-3D80-455B-BB94-EA1939F94D61}" type="presOf" srcId="{A4042899-2AE5-43A9-B6D8-7B947057BC35}" destId="{3A6BDA27-42A5-44A4-A177-7B438E70416C}" srcOrd="0" destOrd="0" presId="urn:microsoft.com/office/officeart/2005/8/layout/list1"/>
    <dgm:cxn modelId="{52A7940E-5E75-4A0A-B622-C0D74347D626}" type="presOf" srcId="{97B4E677-123B-4977-A79E-9AA6DEF787EF}" destId="{446C65AF-D5B1-47E0-AE7D-861667022BDC}" srcOrd="0" destOrd="1" presId="urn:microsoft.com/office/officeart/2005/8/layout/list1"/>
    <dgm:cxn modelId="{5FB18D17-E97F-4B66-A2F2-F7E9706483DC}" type="presOf" srcId="{CDDB8EE5-76EF-46B6-A354-AF652DA48E6D}" destId="{353E556A-2D73-49EA-8951-85186DBF683D}" srcOrd="0" destOrd="0" presId="urn:microsoft.com/office/officeart/2005/8/layout/list1"/>
    <dgm:cxn modelId="{476B6924-A9A3-4EC1-8D0D-1E340063707C}" type="presOf" srcId="{F5DDB432-8693-467D-A1FC-4C7D342D0C09}" destId="{F241C492-AA64-4F85-B2AD-722DE1D83DC3}" srcOrd="0" destOrd="0" presId="urn:microsoft.com/office/officeart/2005/8/layout/list1"/>
    <dgm:cxn modelId="{F7966826-229D-4BAE-B49B-76847FC66A36}" type="presOf" srcId="{BB487619-076F-4B68-B013-62B5A725FC6F}" destId="{30056C6D-24AC-4D0D-81A6-5CCF3BC3F8CF}" srcOrd="0" destOrd="0" presId="urn:microsoft.com/office/officeart/2005/8/layout/list1"/>
    <dgm:cxn modelId="{3A16D72E-BB59-4B5B-B6E4-D84E363463CB}" type="presOf" srcId="{E642BB1E-EA63-4981-A464-F32E116691E8}" destId="{8041F193-586B-4377-BD8F-56A5EE9A072D}" srcOrd="0" destOrd="0" presId="urn:microsoft.com/office/officeart/2005/8/layout/list1"/>
    <dgm:cxn modelId="{A151BF3D-97FD-45DE-9EB0-7EBF1275E583}" srcId="{D400DCBA-403C-4514-AE6C-998ADA3F7CFA}" destId="{F5DDB432-8693-467D-A1FC-4C7D342D0C09}" srcOrd="1" destOrd="0" parTransId="{BA515599-B3D1-4DE1-941F-DC8E5F2E5966}" sibTransId="{84E52E6E-F4EE-4FAF-B039-76B250C6DF6B}"/>
    <dgm:cxn modelId="{3E0B9571-A0A1-4686-8D76-A898A428E324}" type="presOf" srcId="{E642BB1E-EA63-4981-A464-F32E116691E8}" destId="{7D9DBE59-535C-4DC1-957D-753848F7410A}" srcOrd="1" destOrd="0" presId="urn:microsoft.com/office/officeart/2005/8/layout/list1"/>
    <dgm:cxn modelId="{A0835A73-478F-4088-9471-7EFAC054E34C}" srcId="{E642BB1E-EA63-4981-A464-F32E116691E8}" destId="{D0FFA941-1C6C-4C96-A504-04EC5CE8E473}" srcOrd="1" destOrd="0" parTransId="{CC0AA6E6-805F-40B9-8F13-F06502578154}" sibTransId="{2DC49908-6426-4CA6-9E77-98DE189C8660}"/>
    <dgm:cxn modelId="{8D761F74-AA20-476D-B3DD-C4177470951B}" type="presOf" srcId="{F5DDB432-8693-467D-A1FC-4C7D342D0C09}" destId="{C59A9C19-70D0-4E97-8FBC-2C66027C9C23}" srcOrd="1" destOrd="0" presId="urn:microsoft.com/office/officeart/2005/8/layout/list1"/>
    <dgm:cxn modelId="{82654C59-1401-4952-9734-02B0E5B00F21}" type="presOf" srcId="{03E46346-2BB9-4A11-B02C-A777BEA00A90}" destId="{353E556A-2D73-49EA-8951-85186DBF683D}" srcOrd="0" destOrd="2" presId="urn:microsoft.com/office/officeart/2005/8/layout/list1"/>
    <dgm:cxn modelId="{66AF2F7D-DEC5-4DD0-9C7B-BB78113AE418}" srcId="{D400DCBA-403C-4514-AE6C-998ADA3F7CFA}" destId="{1FCA165E-E605-4B91-9190-766A3B1E57BC}" srcOrd="2" destOrd="0" parTransId="{224B9625-D22D-454B-BC5F-1C93186727AF}" sibTransId="{EC0D0C42-418C-4AFA-9894-13AA7991C200}"/>
    <dgm:cxn modelId="{E28F3F8A-232C-490C-B307-CBE99934F282}" type="presOf" srcId="{FD9265AA-0FEB-4CFD-B424-72E399D9A4FA}" destId="{8DE39CA8-7EA5-4192-B966-E48F12E452ED}" srcOrd="0" destOrd="0" presId="urn:microsoft.com/office/officeart/2005/8/layout/list1"/>
    <dgm:cxn modelId="{D2737B97-CA95-4893-A9D5-9FB1C435EEA7}" srcId="{F5DDB432-8693-467D-A1FC-4C7D342D0C09}" destId="{99D01697-F771-40F4-8466-52B842FD1B4F}" srcOrd="1" destOrd="0" parTransId="{7E981B8B-A230-4670-AAB2-C0CD837B189C}" sibTransId="{A8188B30-0085-4D4C-AB2A-E4948B964E0E}"/>
    <dgm:cxn modelId="{9B99A497-4156-44E6-8187-1115E1FBCA9B}" srcId="{D400DCBA-403C-4514-AE6C-998ADA3F7CFA}" destId="{E642BB1E-EA63-4981-A464-F32E116691E8}" srcOrd="0" destOrd="0" parTransId="{A738C200-9988-464A-91C9-64022DE0F08C}" sibTransId="{199E7048-A2D9-434C-A8C2-0467E9704135}"/>
    <dgm:cxn modelId="{92638CA4-A3CC-4DBD-A9D9-D5A8B475077F}" srcId="{E642BB1E-EA63-4981-A464-F32E116691E8}" destId="{CDDB8EE5-76EF-46B6-A354-AF652DA48E6D}" srcOrd="0" destOrd="0" parTransId="{6E55D70B-B523-4D8B-825D-51E7B95E03ED}" sibTransId="{CDCB3265-271E-4D5F-BA70-981D1F6E00CF}"/>
    <dgm:cxn modelId="{41D50DAA-8F4C-491C-8AEC-70CE22B077C2}" type="presOf" srcId="{FD9265AA-0FEB-4CFD-B424-72E399D9A4FA}" destId="{76714F06-2302-4C59-AD51-5FB3807D5BAD}" srcOrd="1" destOrd="0" presId="urn:microsoft.com/office/officeart/2005/8/layout/list1"/>
    <dgm:cxn modelId="{6B7C9DAA-80D0-45D7-900B-D4E2D5CE1F21}" srcId="{1FCA165E-E605-4B91-9190-766A3B1E57BC}" destId="{B766B979-4442-437E-92D8-19E8813E2FC1}" srcOrd="0" destOrd="0" parTransId="{AEF6056B-1388-4D8B-8695-4388E096CA83}" sibTransId="{1389AE76-7B86-4B43-B276-0BE1DFB39E58}"/>
    <dgm:cxn modelId="{DE437FB7-5582-403A-A311-E75304D0083F}" srcId="{D400DCBA-403C-4514-AE6C-998ADA3F7CFA}" destId="{FD9265AA-0FEB-4CFD-B424-72E399D9A4FA}" srcOrd="3" destOrd="0" parTransId="{1E29D996-E915-4307-B811-AD087AB0F785}" sibTransId="{DAE1370B-E3E6-49D9-9573-B179C1897DDC}"/>
    <dgm:cxn modelId="{DBA700B9-0F0E-4F0B-B5FC-246EC1FCE993}" srcId="{FD9265AA-0FEB-4CFD-B424-72E399D9A4FA}" destId="{2932F040-77A1-4462-9AC5-56CE781DEE7C}" srcOrd="1" destOrd="0" parTransId="{B8712339-4674-4E5E-BA2E-22312F9F2949}" sibTransId="{D819BB5E-A5ED-4842-BE35-02965BE38D45}"/>
    <dgm:cxn modelId="{054B8EBE-DB4D-419E-8943-C3AD1781AA55}" type="presOf" srcId="{1FCA165E-E605-4B91-9190-766A3B1E57BC}" destId="{CE1198CC-0440-49B8-9DB7-7E2A5674BAF1}" srcOrd="1" destOrd="0" presId="urn:microsoft.com/office/officeart/2005/8/layout/list1"/>
    <dgm:cxn modelId="{C38139C1-5F58-43CA-AD67-49576BDBA856}" srcId="{E642BB1E-EA63-4981-A464-F32E116691E8}" destId="{03E46346-2BB9-4A11-B02C-A777BEA00A90}" srcOrd="2" destOrd="0" parTransId="{0061228A-3A61-4BA3-A652-56940DBBF458}" sibTransId="{9CB01E25-A582-4759-B199-823B35D85CED}"/>
    <dgm:cxn modelId="{8ED5BAC4-70DD-4241-B80E-61D206613594}" type="presOf" srcId="{D400DCBA-403C-4514-AE6C-998ADA3F7CFA}" destId="{51DE3390-FD59-4D46-9114-1A37EB6BC88D}" srcOrd="0" destOrd="0" presId="urn:microsoft.com/office/officeart/2005/8/layout/list1"/>
    <dgm:cxn modelId="{E51335D0-4368-4A84-8B34-B07DFF9380DE}" type="presOf" srcId="{2932F040-77A1-4462-9AC5-56CE781DEE7C}" destId="{30056C6D-24AC-4D0D-81A6-5CCF3BC3F8CF}" srcOrd="0" destOrd="1" presId="urn:microsoft.com/office/officeart/2005/8/layout/list1"/>
    <dgm:cxn modelId="{3565C1DF-08EC-43AA-B630-92DE5EB734B1}" type="presOf" srcId="{1FCA165E-E605-4B91-9190-766A3B1E57BC}" destId="{8A377CA1-09C1-4349-B783-DAF71D78914F}" srcOrd="0" destOrd="0" presId="urn:microsoft.com/office/officeart/2005/8/layout/list1"/>
    <dgm:cxn modelId="{B92292E0-E3EE-4F0B-BFBA-F8E5B88355A6}" srcId="{1FCA165E-E605-4B91-9190-766A3B1E57BC}" destId="{97B4E677-123B-4977-A79E-9AA6DEF787EF}" srcOrd="1" destOrd="0" parTransId="{F1137329-9B4E-462D-86B0-D61D30CB2F21}" sibTransId="{9D5646AF-B9A0-4C0C-A708-66C6D15CB40B}"/>
    <dgm:cxn modelId="{C91605EB-D7C9-4FE6-87D8-EEE089DB5EB2}" type="presOf" srcId="{D0FFA941-1C6C-4C96-A504-04EC5CE8E473}" destId="{353E556A-2D73-49EA-8951-85186DBF683D}" srcOrd="0" destOrd="1" presId="urn:microsoft.com/office/officeart/2005/8/layout/list1"/>
    <dgm:cxn modelId="{B52E4FEB-68F9-4EF6-9167-2B302289FBD6}" srcId="{FD9265AA-0FEB-4CFD-B424-72E399D9A4FA}" destId="{BB487619-076F-4B68-B013-62B5A725FC6F}" srcOrd="0" destOrd="0" parTransId="{1A18C51C-3331-46E4-9FBC-D17B87C97E50}" sibTransId="{F71B3429-80B8-4399-8932-90A4534B2323}"/>
    <dgm:cxn modelId="{FE5D49EF-DA16-4AEA-89D8-B2E676F7D0B8}" type="presOf" srcId="{99D01697-F771-40F4-8466-52B842FD1B4F}" destId="{3A6BDA27-42A5-44A4-A177-7B438E70416C}" srcOrd="0" destOrd="1" presId="urn:microsoft.com/office/officeart/2005/8/layout/list1"/>
    <dgm:cxn modelId="{AC7E21F0-B014-40E9-B2EB-11CAA0946000}" srcId="{F5DDB432-8693-467D-A1FC-4C7D342D0C09}" destId="{A4042899-2AE5-43A9-B6D8-7B947057BC35}" srcOrd="0" destOrd="0" parTransId="{88EFCBFD-B75E-4C85-BC54-7C57778AF4D1}" sibTransId="{6E3BF130-B037-446B-A73C-CA59903B515A}"/>
    <dgm:cxn modelId="{7F449EF6-8279-417C-A091-64B8EABDC97A}" type="presOf" srcId="{B766B979-4442-437E-92D8-19E8813E2FC1}" destId="{446C65AF-D5B1-47E0-AE7D-861667022BDC}" srcOrd="0" destOrd="0" presId="urn:microsoft.com/office/officeart/2005/8/layout/list1"/>
    <dgm:cxn modelId="{E309C41F-147A-4ED8-AC52-D27ADFCEE918}" type="presParOf" srcId="{51DE3390-FD59-4D46-9114-1A37EB6BC88D}" destId="{A0A7FF66-A4B3-4386-829E-3FE9DC8436FE}" srcOrd="0" destOrd="0" presId="urn:microsoft.com/office/officeart/2005/8/layout/list1"/>
    <dgm:cxn modelId="{D7044706-1588-4DC1-A836-67E4AFEF5BA3}" type="presParOf" srcId="{A0A7FF66-A4B3-4386-829E-3FE9DC8436FE}" destId="{8041F193-586B-4377-BD8F-56A5EE9A072D}" srcOrd="0" destOrd="0" presId="urn:microsoft.com/office/officeart/2005/8/layout/list1"/>
    <dgm:cxn modelId="{12776B0A-BD8D-4181-AF50-D60B4599DA91}" type="presParOf" srcId="{A0A7FF66-A4B3-4386-829E-3FE9DC8436FE}" destId="{7D9DBE59-535C-4DC1-957D-753848F7410A}" srcOrd="1" destOrd="0" presId="urn:microsoft.com/office/officeart/2005/8/layout/list1"/>
    <dgm:cxn modelId="{6377C2C5-270D-4CE8-B63A-7C09DA308A59}" type="presParOf" srcId="{51DE3390-FD59-4D46-9114-1A37EB6BC88D}" destId="{BF7238E7-E6BB-42A6-8279-0027E600102F}" srcOrd="1" destOrd="0" presId="urn:microsoft.com/office/officeart/2005/8/layout/list1"/>
    <dgm:cxn modelId="{E212D443-D0BA-4A99-B6BA-B26630110A43}" type="presParOf" srcId="{51DE3390-FD59-4D46-9114-1A37EB6BC88D}" destId="{353E556A-2D73-49EA-8951-85186DBF683D}" srcOrd="2" destOrd="0" presId="urn:microsoft.com/office/officeart/2005/8/layout/list1"/>
    <dgm:cxn modelId="{0FFCEDA1-5992-4D2A-A800-FE2F5ED16D82}" type="presParOf" srcId="{51DE3390-FD59-4D46-9114-1A37EB6BC88D}" destId="{6A806269-7ED6-4FFA-BF02-2F423C125B5D}" srcOrd="3" destOrd="0" presId="urn:microsoft.com/office/officeart/2005/8/layout/list1"/>
    <dgm:cxn modelId="{D52A5F88-1162-4304-BDD0-409114F813ED}" type="presParOf" srcId="{51DE3390-FD59-4D46-9114-1A37EB6BC88D}" destId="{A2A9D53C-A8B8-41F2-84B1-9699BD4A66C2}" srcOrd="4" destOrd="0" presId="urn:microsoft.com/office/officeart/2005/8/layout/list1"/>
    <dgm:cxn modelId="{C5BC48F5-F585-401B-A998-A6A43711C3E8}" type="presParOf" srcId="{A2A9D53C-A8B8-41F2-84B1-9699BD4A66C2}" destId="{F241C492-AA64-4F85-B2AD-722DE1D83DC3}" srcOrd="0" destOrd="0" presId="urn:microsoft.com/office/officeart/2005/8/layout/list1"/>
    <dgm:cxn modelId="{C270446C-C2DE-4976-BFF0-812A1C53279A}" type="presParOf" srcId="{A2A9D53C-A8B8-41F2-84B1-9699BD4A66C2}" destId="{C59A9C19-70D0-4E97-8FBC-2C66027C9C23}" srcOrd="1" destOrd="0" presId="urn:microsoft.com/office/officeart/2005/8/layout/list1"/>
    <dgm:cxn modelId="{C25750D3-A34F-426C-83EF-88C1F2588431}" type="presParOf" srcId="{51DE3390-FD59-4D46-9114-1A37EB6BC88D}" destId="{2140AAEB-62F7-467C-8396-CA60FEA94CA8}" srcOrd="5" destOrd="0" presId="urn:microsoft.com/office/officeart/2005/8/layout/list1"/>
    <dgm:cxn modelId="{463F92EB-7A49-49E9-A9B6-047E3302FF20}" type="presParOf" srcId="{51DE3390-FD59-4D46-9114-1A37EB6BC88D}" destId="{3A6BDA27-42A5-44A4-A177-7B438E70416C}" srcOrd="6" destOrd="0" presId="urn:microsoft.com/office/officeart/2005/8/layout/list1"/>
    <dgm:cxn modelId="{8DE195C6-7BBD-42D7-AD2F-689BE90844CC}" type="presParOf" srcId="{51DE3390-FD59-4D46-9114-1A37EB6BC88D}" destId="{BEC611DA-0DFE-472F-BA88-AA84EA49545C}" srcOrd="7" destOrd="0" presId="urn:microsoft.com/office/officeart/2005/8/layout/list1"/>
    <dgm:cxn modelId="{4D617C55-FC35-4457-9E93-4FAFB889E613}" type="presParOf" srcId="{51DE3390-FD59-4D46-9114-1A37EB6BC88D}" destId="{76376009-C92F-4B9D-913A-D60EFAD655BB}" srcOrd="8" destOrd="0" presId="urn:microsoft.com/office/officeart/2005/8/layout/list1"/>
    <dgm:cxn modelId="{C3342249-C6D2-4631-BFFC-CE0B6D52A46F}" type="presParOf" srcId="{76376009-C92F-4B9D-913A-D60EFAD655BB}" destId="{8A377CA1-09C1-4349-B783-DAF71D78914F}" srcOrd="0" destOrd="0" presId="urn:microsoft.com/office/officeart/2005/8/layout/list1"/>
    <dgm:cxn modelId="{8CAA8D38-F878-4B16-AFF6-92E18EB11854}" type="presParOf" srcId="{76376009-C92F-4B9D-913A-D60EFAD655BB}" destId="{CE1198CC-0440-49B8-9DB7-7E2A5674BAF1}" srcOrd="1" destOrd="0" presId="urn:microsoft.com/office/officeart/2005/8/layout/list1"/>
    <dgm:cxn modelId="{56BFD80F-2E25-40CC-A9AD-0C9F2A9726D0}" type="presParOf" srcId="{51DE3390-FD59-4D46-9114-1A37EB6BC88D}" destId="{72A38B38-5CA3-4699-8765-DC6134AB2185}" srcOrd="9" destOrd="0" presId="urn:microsoft.com/office/officeart/2005/8/layout/list1"/>
    <dgm:cxn modelId="{9ADBFD97-4FE0-4DD8-9C11-F98D63FE51CB}" type="presParOf" srcId="{51DE3390-FD59-4D46-9114-1A37EB6BC88D}" destId="{446C65AF-D5B1-47E0-AE7D-861667022BDC}" srcOrd="10" destOrd="0" presId="urn:microsoft.com/office/officeart/2005/8/layout/list1"/>
    <dgm:cxn modelId="{261D9343-FCB7-4FEE-8202-5CFC1AB29E53}" type="presParOf" srcId="{51DE3390-FD59-4D46-9114-1A37EB6BC88D}" destId="{01FE75C2-846E-40CB-99E9-BB8F53824F97}" srcOrd="11" destOrd="0" presId="urn:microsoft.com/office/officeart/2005/8/layout/list1"/>
    <dgm:cxn modelId="{1BEA49D5-DDD4-4302-BBAB-B00ABAD50ADB}" type="presParOf" srcId="{51DE3390-FD59-4D46-9114-1A37EB6BC88D}" destId="{730153D6-18BE-42C4-BD17-6F9FFD9ACCCE}" srcOrd="12" destOrd="0" presId="urn:microsoft.com/office/officeart/2005/8/layout/list1"/>
    <dgm:cxn modelId="{19A03D67-ADA5-470B-B80F-780A13C4472A}" type="presParOf" srcId="{730153D6-18BE-42C4-BD17-6F9FFD9ACCCE}" destId="{8DE39CA8-7EA5-4192-B966-E48F12E452ED}" srcOrd="0" destOrd="0" presId="urn:microsoft.com/office/officeart/2005/8/layout/list1"/>
    <dgm:cxn modelId="{ACE274DD-CC58-4C10-BD64-42052D880C8B}" type="presParOf" srcId="{730153D6-18BE-42C4-BD17-6F9FFD9ACCCE}" destId="{76714F06-2302-4C59-AD51-5FB3807D5BAD}" srcOrd="1" destOrd="0" presId="urn:microsoft.com/office/officeart/2005/8/layout/list1"/>
    <dgm:cxn modelId="{9F308A79-F4F2-417C-8675-22CFB01958CB}" type="presParOf" srcId="{51DE3390-FD59-4D46-9114-1A37EB6BC88D}" destId="{FDBA82FB-2F23-40BA-B555-0576C7C28EE1}" srcOrd="13" destOrd="0" presId="urn:microsoft.com/office/officeart/2005/8/layout/list1"/>
    <dgm:cxn modelId="{CFB141BA-1C3C-459B-9730-86FE90621920}" type="presParOf" srcId="{51DE3390-FD59-4D46-9114-1A37EB6BC88D}" destId="{30056C6D-24AC-4D0D-81A6-5CCF3BC3F8C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2C551-E337-465F-A677-1EFE913E0EC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8194D8-23BC-48BA-8C72-67E8B6B9FF8C}">
      <dgm:prSet/>
      <dgm:spPr/>
      <dgm:t>
        <a:bodyPr/>
        <a:lstStyle/>
        <a:p>
          <a:r>
            <a:rPr lang="en-US"/>
            <a:t>Project: November 2019</a:t>
          </a:r>
        </a:p>
      </dgm:t>
    </dgm:pt>
    <dgm:pt modelId="{99342DCD-A228-45E2-9F23-857B82130844}" type="parTrans" cxnId="{820F0D31-1F02-4EB9-8FBC-CBA5E027B2A9}">
      <dgm:prSet/>
      <dgm:spPr/>
      <dgm:t>
        <a:bodyPr/>
        <a:lstStyle/>
        <a:p>
          <a:endParaRPr lang="en-US"/>
        </a:p>
      </dgm:t>
    </dgm:pt>
    <dgm:pt modelId="{68B6A599-04FB-450D-BB4B-4248281C82CA}" type="sibTrans" cxnId="{820F0D31-1F02-4EB9-8FBC-CBA5E027B2A9}">
      <dgm:prSet/>
      <dgm:spPr/>
      <dgm:t>
        <a:bodyPr/>
        <a:lstStyle/>
        <a:p>
          <a:endParaRPr lang="en-US"/>
        </a:p>
      </dgm:t>
    </dgm:pt>
    <dgm:pt modelId="{D34B752B-CFF2-4373-B76A-889651C940F9}">
      <dgm:prSet/>
      <dgm:spPr/>
      <dgm:t>
        <a:bodyPr/>
        <a:lstStyle/>
        <a:p>
          <a:r>
            <a:rPr lang="en-US"/>
            <a:t>Name of article</a:t>
          </a:r>
        </a:p>
      </dgm:t>
    </dgm:pt>
    <dgm:pt modelId="{AEF2BFC7-592D-4647-AC35-98874CD8C87A}" type="parTrans" cxnId="{490231AB-8A66-4FCC-A2ED-DFA31BBE4479}">
      <dgm:prSet/>
      <dgm:spPr/>
      <dgm:t>
        <a:bodyPr/>
        <a:lstStyle/>
        <a:p>
          <a:endParaRPr lang="en-US"/>
        </a:p>
      </dgm:t>
    </dgm:pt>
    <dgm:pt modelId="{804A5B8B-20AA-43D8-AC63-1A6B55314165}" type="sibTrans" cxnId="{490231AB-8A66-4FCC-A2ED-DFA31BBE4479}">
      <dgm:prSet/>
      <dgm:spPr/>
      <dgm:t>
        <a:bodyPr/>
        <a:lstStyle/>
        <a:p>
          <a:endParaRPr lang="en-US"/>
        </a:p>
      </dgm:t>
    </dgm:pt>
    <dgm:pt modelId="{58FCC49D-3EA6-436D-8A3E-849B6982AC8E}">
      <dgm:prSet/>
      <dgm:spPr/>
      <dgm:t>
        <a:bodyPr/>
        <a:lstStyle/>
        <a:p>
          <a:r>
            <a:rPr lang="en-US"/>
            <a:t>Name of data set</a:t>
          </a:r>
        </a:p>
      </dgm:t>
    </dgm:pt>
    <dgm:pt modelId="{6A8AE9F0-22A8-4BEF-BE3B-B157E9764943}" type="parTrans" cxnId="{81135DBE-5CB0-464C-92E4-C8F73E78EBDE}">
      <dgm:prSet/>
      <dgm:spPr/>
      <dgm:t>
        <a:bodyPr/>
        <a:lstStyle/>
        <a:p>
          <a:endParaRPr lang="en-US"/>
        </a:p>
      </dgm:t>
    </dgm:pt>
    <dgm:pt modelId="{FAE77D31-41D5-4617-B22E-A5D1AE4CD9AE}" type="sibTrans" cxnId="{81135DBE-5CB0-464C-92E4-C8F73E78EBDE}">
      <dgm:prSet/>
      <dgm:spPr/>
      <dgm:t>
        <a:bodyPr/>
        <a:lstStyle/>
        <a:p>
          <a:endParaRPr lang="en-US"/>
        </a:p>
      </dgm:t>
    </dgm:pt>
    <dgm:pt modelId="{0AF1B69D-F414-48A5-A1C9-4765C7326C7C}">
      <dgm:prSet/>
      <dgm:spPr/>
      <dgm:t>
        <a:bodyPr/>
        <a:lstStyle/>
        <a:p>
          <a:r>
            <a:rPr lang="en-US"/>
            <a:t>Objectives</a:t>
          </a:r>
        </a:p>
      </dgm:t>
    </dgm:pt>
    <dgm:pt modelId="{9351E400-BA9C-4664-AC90-B029E8ADE462}" type="parTrans" cxnId="{2C298511-D790-4AE8-827E-8BFCB6A9114D}">
      <dgm:prSet/>
      <dgm:spPr/>
      <dgm:t>
        <a:bodyPr/>
        <a:lstStyle/>
        <a:p>
          <a:endParaRPr lang="en-US"/>
        </a:p>
      </dgm:t>
    </dgm:pt>
    <dgm:pt modelId="{5C3B7C9A-AD52-45D1-B440-48DBC93D1D53}" type="sibTrans" cxnId="{2C298511-D790-4AE8-827E-8BFCB6A9114D}">
      <dgm:prSet/>
      <dgm:spPr/>
      <dgm:t>
        <a:bodyPr/>
        <a:lstStyle/>
        <a:p>
          <a:endParaRPr lang="en-US"/>
        </a:p>
      </dgm:t>
    </dgm:pt>
    <dgm:pt modelId="{FA81C208-C72E-4666-BD63-A70FA170A017}">
      <dgm:prSet/>
      <dgm:spPr/>
      <dgm:t>
        <a:bodyPr/>
        <a:lstStyle/>
        <a:p>
          <a:r>
            <a:rPr lang="en-US"/>
            <a:t>Repository: November-2019</a:t>
          </a:r>
        </a:p>
      </dgm:t>
    </dgm:pt>
    <dgm:pt modelId="{F7427F5C-321E-4840-9454-44BAD2AAA058}" type="parTrans" cxnId="{DCCBD6F4-A1AF-46AE-97E2-1104F89744D0}">
      <dgm:prSet/>
      <dgm:spPr/>
      <dgm:t>
        <a:bodyPr/>
        <a:lstStyle/>
        <a:p>
          <a:endParaRPr lang="en-US"/>
        </a:p>
      </dgm:t>
    </dgm:pt>
    <dgm:pt modelId="{64CDA57D-B178-425F-9826-CE3B524D371C}" type="sibTrans" cxnId="{DCCBD6F4-A1AF-46AE-97E2-1104F89744D0}">
      <dgm:prSet/>
      <dgm:spPr/>
      <dgm:t>
        <a:bodyPr/>
        <a:lstStyle/>
        <a:p>
          <a:endParaRPr lang="en-US"/>
        </a:p>
      </dgm:t>
    </dgm:pt>
    <dgm:pt modelId="{C9B739E3-6A98-4C0A-9198-8346FFAE7494}">
      <dgm:prSet/>
      <dgm:spPr/>
      <dgm:t>
        <a:bodyPr/>
        <a:lstStyle/>
        <a:p>
          <a:r>
            <a:rPr lang="en-US"/>
            <a:t>Description of data set</a:t>
          </a:r>
        </a:p>
      </dgm:t>
    </dgm:pt>
    <dgm:pt modelId="{D865B6E6-D25C-4513-8053-058D05C959CC}" type="parTrans" cxnId="{711E051A-BF3E-478B-858C-5DE4595C86BD}">
      <dgm:prSet/>
      <dgm:spPr/>
      <dgm:t>
        <a:bodyPr/>
        <a:lstStyle/>
        <a:p>
          <a:endParaRPr lang="en-US"/>
        </a:p>
      </dgm:t>
    </dgm:pt>
    <dgm:pt modelId="{3F2C5552-E83D-4CBA-8368-66E93E72D080}" type="sibTrans" cxnId="{711E051A-BF3E-478B-858C-5DE4595C86BD}">
      <dgm:prSet/>
      <dgm:spPr/>
      <dgm:t>
        <a:bodyPr/>
        <a:lstStyle/>
        <a:p>
          <a:endParaRPr lang="en-US"/>
        </a:p>
      </dgm:t>
    </dgm:pt>
    <dgm:pt modelId="{D0ECE993-8607-4B82-9A0E-FD7861DAED1A}">
      <dgm:prSet/>
      <dgm:spPr/>
      <dgm:t>
        <a:bodyPr/>
        <a:lstStyle/>
        <a:p>
          <a:r>
            <a:rPr lang="en-US" dirty="0"/>
            <a:t>CSV</a:t>
          </a:r>
        </a:p>
      </dgm:t>
    </dgm:pt>
    <dgm:pt modelId="{71FC0DE4-ECF3-48AD-9A08-C6AE17BFD7DB}" type="parTrans" cxnId="{1A93829F-C91E-4C7C-9D58-59872AA85F07}">
      <dgm:prSet/>
      <dgm:spPr/>
      <dgm:t>
        <a:bodyPr/>
        <a:lstStyle/>
        <a:p>
          <a:endParaRPr lang="en-US"/>
        </a:p>
      </dgm:t>
    </dgm:pt>
    <dgm:pt modelId="{A45ED927-05BD-4DE8-91C9-32C38EFF6FF1}" type="sibTrans" cxnId="{1A93829F-C91E-4C7C-9D58-59872AA85F07}">
      <dgm:prSet/>
      <dgm:spPr/>
      <dgm:t>
        <a:bodyPr/>
        <a:lstStyle/>
        <a:p>
          <a:endParaRPr lang="en-US"/>
        </a:p>
      </dgm:t>
    </dgm:pt>
    <dgm:pt modelId="{1F6D974D-EB59-4E28-BD40-773B513C8711}">
      <dgm:prSet/>
      <dgm:spPr/>
      <dgm:t>
        <a:bodyPr/>
        <a:lstStyle/>
        <a:p>
          <a:r>
            <a:rPr lang="en-US" dirty="0"/>
            <a:t>Hub For Collaboration</a:t>
          </a:r>
        </a:p>
      </dgm:t>
    </dgm:pt>
    <dgm:pt modelId="{577E243C-3FE7-4225-9806-CB26E62FB190}" type="parTrans" cxnId="{F93E5D11-3A67-46CA-A343-F366C8914498}">
      <dgm:prSet/>
      <dgm:spPr/>
      <dgm:t>
        <a:bodyPr/>
        <a:lstStyle/>
        <a:p>
          <a:endParaRPr lang="en-US"/>
        </a:p>
      </dgm:t>
    </dgm:pt>
    <dgm:pt modelId="{2D26C0B6-B609-4F2E-9EBD-BFA0A69E0F3A}" type="sibTrans" cxnId="{F93E5D11-3A67-46CA-A343-F366C8914498}">
      <dgm:prSet/>
      <dgm:spPr/>
      <dgm:t>
        <a:bodyPr/>
        <a:lstStyle/>
        <a:p>
          <a:endParaRPr lang="en-US"/>
        </a:p>
      </dgm:t>
    </dgm:pt>
    <dgm:pt modelId="{5C20653C-AA2B-4099-8858-025CE37F86E0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E5BBDDD3-72C7-44DC-BAF8-9E1CB8DE162F}" type="parTrans" cxnId="{923179C8-0B42-4271-A263-6C09E4AFEB61}">
      <dgm:prSet/>
      <dgm:spPr/>
      <dgm:t>
        <a:bodyPr/>
        <a:lstStyle/>
        <a:p>
          <a:endParaRPr lang="en-US"/>
        </a:p>
      </dgm:t>
    </dgm:pt>
    <dgm:pt modelId="{C45D834C-08D5-4977-A54B-68F78C2D9EAE}" type="sibTrans" cxnId="{923179C8-0B42-4271-A263-6C09E4AFEB61}">
      <dgm:prSet/>
      <dgm:spPr/>
      <dgm:t>
        <a:bodyPr/>
        <a:lstStyle/>
        <a:p>
          <a:endParaRPr lang="en-US"/>
        </a:p>
      </dgm:t>
    </dgm:pt>
    <dgm:pt modelId="{BB32E6B7-C116-40D8-AFD4-5F4A9FCE5305}">
      <dgm:prSet/>
      <dgm:spPr/>
      <dgm:t>
        <a:bodyPr/>
        <a:lstStyle/>
        <a:p>
          <a:r>
            <a:rPr lang="en-US" dirty="0"/>
            <a:t>Code</a:t>
          </a:r>
        </a:p>
      </dgm:t>
    </dgm:pt>
    <dgm:pt modelId="{5E48DE76-9D0A-41CA-B770-804B68AC5F43}" type="parTrans" cxnId="{4958E91D-D932-4D35-85D7-F312B76DD860}">
      <dgm:prSet/>
      <dgm:spPr/>
      <dgm:t>
        <a:bodyPr/>
        <a:lstStyle/>
        <a:p>
          <a:endParaRPr lang="en-US"/>
        </a:p>
      </dgm:t>
    </dgm:pt>
    <dgm:pt modelId="{52B3FB4D-30A2-424D-9D23-01FB00EE2931}" type="sibTrans" cxnId="{4958E91D-D932-4D35-85D7-F312B76DD860}">
      <dgm:prSet/>
      <dgm:spPr/>
      <dgm:t>
        <a:bodyPr/>
        <a:lstStyle/>
        <a:p>
          <a:endParaRPr lang="en-US"/>
        </a:p>
      </dgm:t>
    </dgm:pt>
    <dgm:pt modelId="{52BC86BC-EC7D-4A09-AC87-5CA5DD13438B}">
      <dgm:prSet/>
      <dgm:spPr/>
      <dgm:t>
        <a:bodyPr/>
        <a:lstStyle/>
        <a:p>
          <a:r>
            <a:rPr lang="en-US" dirty="0"/>
            <a:t>Any Helpful or Relevant Material</a:t>
          </a:r>
        </a:p>
      </dgm:t>
    </dgm:pt>
    <dgm:pt modelId="{67B3FB0C-1D5F-43D2-BB46-87DB9E2489C2}" type="parTrans" cxnId="{50A0D16E-4D4D-4CCB-B992-98ACFD90F61D}">
      <dgm:prSet/>
      <dgm:spPr/>
      <dgm:t>
        <a:bodyPr/>
        <a:lstStyle/>
        <a:p>
          <a:endParaRPr lang="en-US"/>
        </a:p>
      </dgm:t>
    </dgm:pt>
    <dgm:pt modelId="{A0CE1A21-E08D-448F-BAED-5811C825D013}" type="sibTrans" cxnId="{50A0D16E-4D4D-4CCB-B992-98ACFD90F61D}">
      <dgm:prSet/>
      <dgm:spPr/>
      <dgm:t>
        <a:bodyPr/>
        <a:lstStyle/>
        <a:p>
          <a:endParaRPr lang="en-US"/>
        </a:p>
      </dgm:t>
    </dgm:pt>
    <dgm:pt modelId="{87C58B4A-7E38-49FE-875C-DD1A1729F109}" type="pres">
      <dgm:prSet presAssocID="{90B2C551-E337-465F-A677-1EFE913E0EC2}" presName="linear" presStyleCnt="0">
        <dgm:presLayoutVars>
          <dgm:dir/>
          <dgm:animLvl val="lvl"/>
          <dgm:resizeHandles val="exact"/>
        </dgm:presLayoutVars>
      </dgm:prSet>
      <dgm:spPr/>
    </dgm:pt>
    <dgm:pt modelId="{1BAD4D89-890A-42AA-AD46-F6D68E284059}" type="pres">
      <dgm:prSet presAssocID="{8F8194D8-23BC-48BA-8C72-67E8B6B9FF8C}" presName="parentLin" presStyleCnt="0"/>
      <dgm:spPr/>
    </dgm:pt>
    <dgm:pt modelId="{1AF1869E-4633-4229-B117-D373120B24E1}" type="pres">
      <dgm:prSet presAssocID="{8F8194D8-23BC-48BA-8C72-67E8B6B9FF8C}" presName="parentLeftMargin" presStyleLbl="node1" presStyleIdx="0" presStyleCnt="3"/>
      <dgm:spPr/>
    </dgm:pt>
    <dgm:pt modelId="{9F4ABB3C-1378-4E04-9B80-B36A6AE0A5D4}" type="pres">
      <dgm:prSet presAssocID="{8F8194D8-23BC-48BA-8C72-67E8B6B9FF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022AE4-B7BE-4419-A7D4-1C5E7412DF14}" type="pres">
      <dgm:prSet presAssocID="{8F8194D8-23BC-48BA-8C72-67E8B6B9FF8C}" presName="negativeSpace" presStyleCnt="0"/>
      <dgm:spPr/>
    </dgm:pt>
    <dgm:pt modelId="{2A03C906-F4A6-43D5-B5B7-73AAE0E37B2F}" type="pres">
      <dgm:prSet presAssocID="{8F8194D8-23BC-48BA-8C72-67E8B6B9FF8C}" presName="childText" presStyleLbl="conFgAcc1" presStyleIdx="0" presStyleCnt="3">
        <dgm:presLayoutVars>
          <dgm:bulletEnabled val="1"/>
        </dgm:presLayoutVars>
      </dgm:prSet>
      <dgm:spPr/>
    </dgm:pt>
    <dgm:pt modelId="{39D874AA-B4B1-4DBA-B816-5F3F4C0DFACF}" type="pres">
      <dgm:prSet presAssocID="{68B6A599-04FB-450D-BB4B-4248281C82CA}" presName="spaceBetweenRectangles" presStyleCnt="0"/>
      <dgm:spPr/>
    </dgm:pt>
    <dgm:pt modelId="{5EB928CB-4D5D-4135-8774-34B62197272D}" type="pres">
      <dgm:prSet presAssocID="{FA81C208-C72E-4666-BD63-A70FA170A017}" presName="parentLin" presStyleCnt="0"/>
      <dgm:spPr/>
    </dgm:pt>
    <dgm:pt modelId="{90FF73A8-964F-44C9-98B7-66BB927B28FB}" type="pres">
      <dgm:prSet presAssocID="{FA81C208-C72E-4666-BD63-A70FA170A017}" presName="parentLeftMargin" presStyleLbl="node1" presStyleIdx="0" presStyleCnt="3"/>
      <dgm:spPr/>
    </dgm:pt>
    <dgm:pt modelId="{ACE26373-C29E-4651-88B9-4505B33DB2B2}" type="pres">
      <dgm:prSet presAssocID="{FA81C208-C72E-4666-BD63-A70FA170A0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1CE126-B94E-4CC6-A7FB-0F8DAC9DDD1D}" type="pres">
      <dgm:prSet presAssocID="{FA81C208-C72E-4666-BD63-A70FA170A017}" presName="negativeSpace" presStyleCnt="0"/>
      <dgm:spPr/>
    </dgm:pt>
    <dgm:pt modelId="{FA5FD7F2-6B32-43E4-885A-9D13D2237B19}" type="pres">
      <dgm:prSet presAssocID="{FA81C208-C72E-4666-BD63-A70FA170A017}" presName="childText" presStyleLbl="conFgAcc1" presStyleIdx="1" presStyleCnt="3">
        <dgm:presLayoutVars>
          <dgm:bulletEnabled val="1"/>
        </dgm:presLayoutVars>
      </dgm:prSet>
      <dgm:spPr/>
    </dgm:pt>
    <dgm:pt modelId="{E919A037-8DB3-4113-8AFE-CED0B862BA1B}" type="pres">
      <dgm:prSet presAssocID="{64CDA57D-B178-425F-9826-CE3B524D371C}" presName="spaceBetweenRectangles" presStyleCnt="0"/>
      <dgm:spPr/>
    </dgm:pt>
    <dgm:pt modelId="{AB45913F-2166-4F1E-8A3F-99B241B294E3}" type="pres">
      <dgm:prSet presAssocID="{1F6D974D-EB59-4E28-BD40-773B513C8711}" presName="parentLin" presStyleCnt="0"/>
      <dgm:spPr/>
    </dgm:pt>
    <dgm:pt modelId="{435A2C75-0C1F-45FC-8CA5-62BC31ACA0A7}" type="pres">
      <dgm:prSet presAssocID="{1F6D974D-EB59-4E28-BD40-773B513C8711}" presName="parentLeftMargin" presStyleLbl="node1" presStyleIdx="1" presStyleCnt="3"/>
      <dgm:spPr/>
    </dgm:pt>
    <dgm:pt modelId="{E7132042-2964-44BB-B891-55C8CDC5B172}" type="pres">
      <dgm:prSet presAssocID="{1F6D974D-EB59-4E28-BD40-773B513C87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214B8B-25E6-4793-A538-E376C788769D}" type="pres">
      <dgm:prSet presAssocID="{1F6D974D-EB59-4E28-BD40-773B513C8711}" presName="negativeSpace" presStyleCnt="0"/>
      <dgm:spPr/>
    </dgm:pt>
    <dgm:pt modelId="{27F59A41-C1E2-4645-B071-F10217CC39D5}" type="pres">
      <dgm:prSet presAssocID="{1F6D974D-EB59-4E28-BD40-773B513C87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5AB402-172D-49E5-9C4F-BC6B0C0B58B2}" type="presOf" srcId="{1F6D974D-EB59-4E28-BD40-773B513C8711}" destId="{E7132042-2964-44BB-B891-55C8CDC5B172}" srcOrd="1" destOrd="0" presId="urn:microsoft.com/office/officeart/2005/8/layout/list1"/>
    <dgm:cxn modelId="{F93E5D11-3A67-46CA-A343-F366C8914498}" srcId="{90B2C551-E337-465F-A677-1EFE913E0EC2}" destId="{1F6D974D-EB59-4E28-BD40-773B513C8711}" srcOrd="2" destOrd="0" parTransId="{577E243C-3FE7-4225-9806-CB26E62FB190}" sibTransId="{2D26C0B6-B609-4F2E-9EBD-BFA0A69E0F3A}"/>
    <dgm:cxn modelId="{2C298511-D790-4AE8-827E-8BFCB6A9114D}" srcId="{8F8194D8-23BC-48BA-8C72-67E8B6B9FF8C}" destId="{0AF1B69D-F414-48A5-A1C9-4765C7326C7C}" srcOrd="2" destOrd="0" parTransId="{9351E400-BA9C-4664-AC90-B029E8ADE462}" sibTransId="{5C3B7C9A-AD52-45D1-B440-48DBC93D1D53}"/>
    <dgm:cxn modelId="{BCF2EE12-E6C0-45C9-89F5-B665E815320D}" type="presOf" srcId="{C9B739E3-6A98-4C0A-9198-8346FFAE7494}" destId="{FA5FD7F2-6B32-43E4-885A-9D13D2237B19}" srcOrd="0" destOrd="0" presId="urn:microsoft.com/office/officeart/2005/8/layout/list1"/>
    <dgm:cxn modelId="{711E051A-BF3E-478B-858C-5DE4595C86BD}" srcId="{FA81C208-C72E-4666-BD63-A70FA170A017}" destId="{C9B739E3-6A98-4C0A-9198-8346FFAE7494}" srcOrd="0" destOrd="0" parTransId="{D865B6E6-D25C-4513-8053-058D05C959CC}" sibTransId="{3F2C5552-E83D-4CBA-8368-66E93E72D080}"/>
    <dgm:cxn modelId="{4958E91D-D932-4D35-85D7-F312B76DD860}" srcId="{1F6D974D-EB59-4E28-BD40-773B513C8711}" destId="{BB32E6B7-C116-40D8-AFD4-5F4A9FCE5305}" srcOrd="1" destOrd="0" parTransId="{5E48DE76-9D0A-41CA-B770-804B68AC5F43}" sibTransId="{52B3FB4D-30A2-424D-9D23-01FB00EE2931}"/>
    <dgm:cxn modelId="{820F0D31-1F02-4EB9-8FBC-CBA5E027B2A9}" srcId="{90B2C551-E337-465F-A677-1EFE913E0EC2}" destId="{8F8194D8-23BC-48BA-8C72-67E8B6B9FF8C}" srcOrd="0" destOrd="0" parTransId="{99342DCD-A228-45E2-9F23-857B82130844}" sibTransId="{68B6A599-04FB-450D-BB4B-4248281C82CA}"/>
    <dgm:cxn modelId="{F3919D38-9974-4975-A3C9-3D7AF2CA105E}" type="presOf" srcId="{D0ECE993-8607-4B82-9A0E-FD7861DAED1A}" destId="{FA5FD7F2-6B32-43E4-885A-9D13D2237B19}" srcOrd="0" destOrd="1" presId="urn:microsoft.com/office/officeart/2005/8/layout/list1"/>
    <dgm:cxn modelId="{1EFC8747-276C-43AC-A55F-A2A3155D8C80}" type="presOf" srcId="{BB32E6B7-C116-40D8-AFD4-5F4A9FCE5305}" destId="{27F59A41-C1E2-4645-B071-F10217CC39D5}" srcOrd="0" destOrd="1" presId="urn:microsoft.com/office/officeart/2005/8/layout/list1"/>
    <dgm:cxn modelId="{50A0D16E-4D4D-4CCB-B992-98ACFD90F61D}" srcId="{1F6D974D-EB59-4E28-BD40-773B513C8711}" destId="{52BC86BC-EC7D-4A09-AC87-5CA5DD13438B}" srcOrd="2" destOrd="0" parTransId="{67B3FB0C-1D5F-43D2-BB46-87DB9E2489C2}" sibTransId="{A0CE1A21-E08D-448F-BAED-5811C825D013}"/>
    <dgm:cxn modelId="{DC31D050-5E1D-4787-A41C-9B88E3BF7EBC}" type="presOf" srcId="{5C20653C-AA2B-4099-8858-025CE37F86E0}" destId="{27F59A41-C1E2-4645-B071-F10217CC39D5}" srcOrd="0" destOrd="0" presId="urn:microsoft.com/office/officeart/2005/8/layout/list1"/>
    <dgm:cxn modelId="{3B8CF870-AF41-4408-B530-2D5E93DB3952}" type="presOf" srcId="{1F6D974D-EB59-4E28-BD40-773B513C8711}" destId="{435A2C75-0C1F-45FC-8CA5-62BC31ACA0A7}" srcOrd="0" destOrd="0" presId="urn:microsoft.com/office/officeart/2005/8/layout/list1"/>
    <dgm:cxn modelId="{3EABB87C-0E6A-49A1-9E1C-F837154A4131}" type="presOf" srcId="{FA81C208-C72E-4666-BD63-A70FA170A017}" destId="{90FF73A8-964F-44C9-98B7-66BB927B28FB}" srcOrd="0" destOrd="0" presId="urn:microsoft.com/office/officeart/2005/8/layout/list1"/>
    <dgm:cxn modelId="{693CF893-0887-4576-A0C6-B1DEB1CABB7A}" type="presOf" srcId="{58FCC49D-3EA6-436D-8A3E-849B6982AC8E}" destId="{2A03C906-F4A6-43D5-B5B7-73AAE0E37B2F}" srcOrd="0" destOrd="1" presId="urn:microsoft.com/office/officeart/2005/8/layout/list1"/>
    <dgm:cxn modelId="{C8125F96-58C5-4F69-9231-A5CB89767537}" type="presOf" srcId="{0AF1B69D-F414-48A5-A1C9-4765C7326C7C}" destId="{2A03C906-F4A6-43D5-B5B7-73AAE0E37B2F}" srcOrd="0" destOrd="2" presId="urn:microsoft.com/office/officeart/2005/8/layout/list1"/>
    <dgm:cxn modelId="{1A93829F-C91E-4C7C-9D58-59872AA85F07}" srcId="{FA81C208-C72E-4666-BD63-A70FA170A017}" destId="{D0ECE993-8607-4B82-9A0E-FD7861DAED1A}" srcOrd="1" destOrd="0" parTransId="{71FC0DE4-ECF3-48AD-9A08-C6AE17BFD7DB}" sibTransId="{A45ED927-05BD-4DE8-91C9-32C38EFF6FF1}"/>
    <dgm:cxn modelId="{FBC598A0-E783-4610-B861-99597D9AF157}" type="presOf" srcId="{90B2C551-E337-465F-A677-1EFE913E0EC2}" destId="{87C58B4A-7E38-49FE-875C-DD1A1729F109}" srcOrd="0" destOrd="0" presId="urn:microsoft.com/office/officeart/2005/8/layout/list1"/>
    <dgm:cxn modelId="{490231AB-8A66-4FCC-A2ED-DFA31BBE4479}" srcId="{8F8194D8-23BC-48BA-8C72-67E8B6B9FF8C}" destId="{D34B752B-CFF2-4373-B76A-889651C940F9}" srcOrd="0" destOrd="0" parTransId="{AEF2BFC7-592D-4647-AC35-98874CD8C87A}" sibTransId="{804A5B8B-20AA-43D8-AC63-1A6B55314165}"/>
    <dgm:cxn modelId="{81135DBE-5CB0-464C-92E4-C8F73E78EBDE}" srcId="{8F8194D8-23BC-48BA-8C72-67E8B6B9FF8C}" destId="{58FCC49D-3EA6-436D-8A3E-849B6982AC8E}" srcOrd="1" destOrd="0" parTransId="{6A8AE9F0-22A8-4BEF-BE3B-B157E9764943}" sibTransId="{FAE77D31-41D5-4617-B22E-A5D1AE4CD9AE}"/>
    <dgm:cxn modelId="{AF7DF4C4-0310-40D4-9CF8-4ABE8F6603F3}" type="presOf" srcId="{D34B752B-CFF2-4373-B76A-889651C940F9}" destId="{2A03C906-F4A6-43D5-B5B7-73AAE0E37B2F}" srcOrd="0" destOrd="0" presId="urn:microsoft.com/office/officeart/2005/8/layout/list1"/>
    <dgm:cxn modelId="{923179C8-0B42-4271-A263-6C09E4AFEB61}" srcId="{1F6D974D-EB59-4E28-BD40-773B513C8711}" destId="{5C20653C-AA2B-4099-8858-025CE37F86E0}" srcOrd="0" destOrd="0" parTransId="{E5BBDDD3-72C7-44DC-BAF8-9E1CB8DE162F}" sibTransId="{C45D834C-08D5-4977-A54B-68F78C2D9EAE}"/>
    <dgm:cxn modelId="{0F8518CF-ED57-4D77-85E6-013B5BDCA971}" type="presOf" srcId="{52BC86BC-EC7D-4A09-AC87-5CA5DD13438B}" destId="{27F59A41-C1E2-4645-B071-F10217CC39D5}" srcOrd="0" destOrd="2" presId="urn:microsoft.com/office/officeart/2005/8/layout/list1"/>
    <dgm:cxn modelId="{22235DCF-F6CF-44B2-945D-6593423A6117}" type="presOf" srcId="{8F8194D8-23BC-48BA-8C72-67E8B6B9FF8C}" destId="{9F4ABB3C-1378-4E04-9B80-B36A6AE0A5D4}" srcOrd="1" destOrd="0" presId="urn:microsoft.com/office/officeart/2005/8/layout/list1"/>
    <dgm:cxn modelId="{868898E1-A637-409F-AED4-062DA009C030}" type="presOf" srcId="{8F8194D8-23BC-48BA-8C72-67E8B6B9FF8C}" destId="{1AF1869E-4633-4229-B117-D373120B24E1}" srcOrd="0" destOrd="0" presId="urn:microsoft.com/office/officeart/2005/8/layout/list1"/>
    <dgm:cxn modelId="{38FCC5EB-767E-47D5-A636-AB662D98AF02}" type="presOf" srcId="{FA81C208-C72E-4666-BD63-A70FA170A017}" destId="{ACE26373-C29E-4651-88B9-4505B33DB2B2}" srcOrd="1" destOrd="0" presId="urn:microsoft.com/office/officeart/2005/8/layout/list1"/>
    <dgm:cxn modelId="{DCCBD6F4-A1AF-46AE-97E2-1104F89744D0}" srcId="{90B2C551-E337-465F-A677-1EFE913E0EC2}" destId="{FA81C208-C72E-4666-BD63-A70FA170A017}" srcOrd="1" destOrd="0" parTransId="{F7427F5C-321E-4840-9454-44BAD2AAA058}" sibTransId="{64CDA57D-B178-425F-9826-CE3B524D371C}"/>
    <dgm:cxn modelId="{4C1A164E-CC86-464A-A07B-1DEBCDA68298}" type="presParOf" srcId="{87C58B4A-7E38-49FE-875C-DD1A1729F109}" destId="{1BAD4D89-890A-42AA-AD46-F6D68E284059}" srcOrd="0" destOrd="0" presId="urn:microsoft.com/office/officeart/2005/8/layout/list1"/>
    <dgm:cxn modelId="{50096EE2-ED14-45DC-BCCA-40AD83677A03}" type="presParOf" srcId="{1BAD4D89-890A-42AA-AD46-F6D68E284059}" destId="{1AF1869E-4633-4229-B117-D373120B24E1}" srcOrd="0" destOrd="0" presId="urn:microsoft.com/office/officeart/2005/8/layout/list1"/>
    <dgm:cxn modelId="{229A74BF-ED42-49D1-BF75-05130BAA5A81}" type="presParOf" srcId="{1BAD4D89-890A-42AA-AD46-F6D68E284059}" destId="{9F4ABB3C-1378-4E04-9B80-B36A6AE0A5D4}" srcOrd="1" destOrd="0" presId="urn:microsoft.com/office/officeart/2005/8/layout/list1"/>
    <dgm:cxn modelId="{9657B494-8133-4FD8-9BA2-C52008C03737}" type="presParOf" srcId="{87C58B4A-7E38-49FE-875C-DD1A1729F109}" destId="{23022AE4-B7BE-4419-A7D4-1C5E7412DF14}" srcOrd="1" destOrd="0" presId="urn:microsoft.com/office/officeart/2005/8/layout/list1"/>
    <dgm:cxn modelId="{D629ECFF-D6E3-45AB-BC7D-5BF06F25F0E3}" type="presParOf" srcId="{87C58B4A-7E38-49FE-875C-DD1A1729F109}" destId="{2A03C906-F4A6-43D5-B5B7-73AAE0E37B2F}" srcOrd="2" destOrd="0" presId="urn:microsoft.com/office/officeart/2005/8/layout/list1"/>
    <dgm:cxn modelId="{3F2F59F2-419B-467F-893C-7E262B6A6B42}" type="presParOf" srcId="{87C58B4A-7E38-49FE-875C-DD1A1729F109}" destId="{39D874AA-B4B1-4DBA-B816-5F3F4C0DFACF}" srcOrd="3" destOrd="0" presId="urn:microsoft.com/office/officeart/2005/8/layout/list1"/>
    <dgm:cxn modelId="{37552812-C88E-413A-BE53-C2F4F2214E24}" type="presParOf" srcId="{87C58B4A-7E38-49FE-875C-DD1A1729F109}" destId="{5EB928CB-4D5D-4135-8774-34B62197272D}" srcOrd="4" destOrd="0" presId="urn:microsoft.com/office/officeart/2005/8/layout/list1"/>
    <dgm:cxn modelId="{F8A65F17-01B9-4C71-9E70-3988DED492EA}" type="presParOf" srcId="{5EB928CB-4D5D-4135-8774-34B62197272D}" destId="{90FF73A8-964F-44C9-98B7-66BB927B28FB}" srcOrd="0" destOrd="0" presId="urn:microsoft.com/office/officeart/2005/8/layout/list1"/>
    <dgm:cxn modelId="{C91716FE-6738-4092-AD54-F9FDA7E30DF5}" type="presParOf" srcId="{5EB928CB-4D5D-4135-8774-34B62197272D}" destId="{ACE26373-C29E-4651-88B9-4505B33DB2B2}" srcOrd="1" destOrd="0" presId="urn:microsoft.com/office/officeart/2005/8/layout/list1"/>
    <dgm:cxn modelId="{15158124-8EE7-48B4-8DED-90693E791D19}" type="presParOf" srcId="{87C58B4A-7E38-49FE-875C-DD1A1729F109}" destId="{CC1CE126-B94E-4CC6-A7FB-0F8DAC9DDD1D}" srcOrd="5" destOrd="0" presId="urn:microsoft.com/office/officeart/2005/8/layout/list1"/>
    <dgm:cxn modelId="{08682517-4CE1-435E-B3ED-2F8BF363BA4D}" type="presParOf" srcId="{87C58B4A-7E38-49FE-875C-DD1A1729F109}" destId="{FA5FD7F2-6B32-43E4-885A-9D13D2237B19}" srcOrd="6" destOrd="0" presId="urn:microsoft.com/office/officeart/2005/8/layout/list1"/>
    <dgm:cxn modelId="{D8A33E7B-011F-4F42-93A5-5260ACAF64FD}" type="presParOf" srcId="{87C58B4A-7E38-49FE-875C-DD1A1729F109}" destId="{E919A037-8DB3-4113-8AFE-CED0B862BA1B}" srcOrd="7" destOrd="0" presId="urn:microsoft.com/office/officeart/2005/8/layout/list1"/>
    <dgm:cxn modelId="{01B29A72-37B3-46D2-865E-9D770E0EF293}" type="presParOf" srcId="{87C58B4A-7E38-49FE-875C-DD1A1729F109}" destId="{AB45913F-2166-4F1E-8A3F-99B241B294E3}" srcOrd="8" destOrd="0" presId="urn:microsoft.com/office/officeart/2005/8/layout/list1"/>
    <dgm:cxn modelId="{D9EC208B-9485-4B0A-831F-71AF4388F264}" type="presParOf" srcId="{AB45913F-2166-4F1E-8A3F-99B241B294E3}" destId="{435A2C75-0C1F-45FC-8CA5-62BC31ACA0A7}" srcOrd="0" destOrd="0" presId="urn:microsoft.com/office/officeart/2005/8/layout/list1"/>
    <dgm:cxn modelId="{C2974536-55FC-49A2-817A-B8CD1540A379}" type="presParOf" srcId="{AB45913F-2166-4F1E-8A3F-99B241B294E3}" destId="{E7132042-2964-44BB-B891-55C8CDC5B172}" srcOrd="1" destOrd="0" presId="urn:microsoft.com/office/officeart/2005/8/layout/list1"/>
    <dgm:cxn modelId="{2B91BD86-0571-4BC0-B751-4A422EBAFFDE}" type="presParOf" srcId="{87C58B4A-7E38-49FE-875C-DD1A1729F109}" destId="{D9214B8B-25E6-4793-A538-E376C788769D}" srcOrd="9" destOrd="0" presId="urn:microsoft.com/office/officeart/2005/8/layout/list1"/>
    <dgm:cxn modelId="{3FAF7593-B5D5-45C3-A14F-06E70B172D09}" type="presParOf" srcId="{87C58B4A-7E38-49FE-875C-DD1A1729F109}" destId="{27F59A41-C1E2-4645-B071-F10217CC39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142CA4-2F61-4E42-A1D7-EEC42D5EF7A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75A3C2-04EE-4625-B604-41E768094754}">
      <dgm:prSet/>
      <dgm:spPr/>
      <dgm:t>
        <a:bodyPr/>
        <a:lstStyle/>
        <a:p>
          <a:r>
            <a:rPr lang="en-US"/>
            <a:t>Repository: Club-Information</a:t>
          </a:r>
        </a:p>
      </dgm:t>
    </dgm:pt>
    <dgm:pt modelId="{AEC9D5C7-7CF0-45A3-9D0A-FE3AB61A3107}" type="parTrans" cxnId="{F4F53C05-1D2F-4FD2-B09F-F6093C4113E3}">
      <dgm:prSet/>
      <dgm:spPr/>
      <dgm:t>
        <a:bodyPr/>
        <a:lstStyle/>
        <a:p>
          <a:endParaRPr lang="en-US"/>
        </a:p>
      </dgm:t>
    </dgm:pt>
    <dgm:pt modelId="{82AE51A9-A66F-4413-A1E9-4D3C09BA26EC}" type="sibTrans" cxnId="{F4F53C05-1D2F-4FD2-B09F-F6093C4113E3}">
      <dgm:prSet/>
      <dgm:spPr/>
      <dgm:t>
        <a:bodyPr/>
        <a:lstStyle/>
        <a:p>
          <a:endParaRPr lang="en-US"/>
        </a:p>
      </dgm:t>
    </dgm:pt>
    <dgm:pt modelId="{78DC6F4F-DBE1-4F65-9713-D995D6EC6C03}">
      <dgm:prSet/>
      <dgm:spPr/>
      <dgm:t>
        <a:bodyPr/>
        <a:lstStyle/>
        <a:p>
          <a:r>
            <a:rPr lang="en-US"/>
            <a:t>R and R Markdown cheat sheets</a:t>
          </a:r>
        </a:p>
      </dgm:t>
    </dgm:pt>
    <dgm:pt modelId="{C0A3143E-53FF-43FF-8AD8-C27688471B80}" type="parTrans" cxnId="{803DC4ED-8FE5-442E-8062-6561B0229C37}">
      <dgm:prSet/>
      <dgm:spPr/>
      <dgm:t>
        <a:bodyPr/>
        <a:lstStyle/>
        <a:p>
          <a:endParaRPr lang="en-US"/>
        </a:p>
      </dgm:t>
    </dgm:pt>
    <dgm:pt modelId="{632852AC-6F92-4287-B01E-E9A75CE34790}" type="sibTrans" cxnId="{803DC4ED-8FE5-442E-8062-6561B0229C37}">
      <dgm:prSet/>
      <dgm:spPr/>
      <dgm:t>
        <a:bodyPr/>
        <a:lstStyle/>
        <a:p>
          <a:endParaRPr lang="en-US"/>
        </a:p>
      </dgm:t>
    </dgm:pt>
    <dgm:pt modelId="{BCFF1487-33B4-4FC2-A784-81622288C7C6}">
      <dgm:prSet/>
      <dgm:spPr/>
      <dgm:t>
        <a:bodyPr/>
        <a:lstStyle/>
        <a:p>
          <a:r>
            <a:rPr lang="en-US"/>
            <a:t>LaTex and ggplot2 cheatsheets</a:t>
          </a:r>
        </a:p>
      </dgm:t>
    </dgm:pt>
    <dgm:pt modelId="{07802F7C-3DE2-42D4-B395-EC36C7BD0653}" type="parTrans" cxnId="{FED54A6C-CB14-4A34-926D-B46A7A0F5E83}">
      <dgm:prSet/>
      <dgm:spPr/>
      <dgm:t>
        <a:bodyPr/>
        <a:lstStyle/>
        <a:p>
          <a:endParaRPr lang="en-US"/>
        </a:p>
      </dgm:t>
    </dgm:pt>
    <dgm:pt modelId="{35AFCE25-FEC6-4EB8-A778-8E696C6C23F6}" type="sibTrans" cxnId="{FED54A6C-CB14-4A34-926D-B46A7A0F5E83}">
      <dgm:prSet/>
      <dgm:spPr/>
      <dgm:t>
        <a:bodyPr/>
        <a:lstStyle/>
        <a:p>
          <a:endParaRPr lang="en-US"/>
        </a:p>
      </dgm:t>
    </dgm:pt>
    <dgm:pt modelId="{5569AABB-D7CE-4D50-8E64-23B9B0AEEC99}">
      <dgm:prSet/>
      <dgm:spPr/>
      <dgm:t>
        <a:bodyPr/>
        <a:lstStyle/>
        <a:p>
          <a:r>
            <a:rPr lang="en-US"/>
            <a:t>Helpful Links</a:t>
          </a:r>
        </a:p>
      </dgm:t>
    </dgm:pt>
    <dgm:pt modelId="{42EC9E6A-2F04-43E3-9E56-1231E56E6579}" type="parTrans" cxnId="{D6754D47-7AA9-41CA-B304-E5160D268A18}">
      <dgm:prSet/>
      <dgm:spPr/>
      <dgm:t>
        <a:bodyPr/>
        <a:lstStyle/>
        <a:p>
          <a:endParaRPr lang="en-US"/>
        </a:p>
      </dgm:t>
    </dgm:pt>
    <dgm:pt modelId="{2942B459-2C41-4720-9EFC-6457CF055249}" type="sibTrans" cxnId="{D6754D47-7AA9-41CA-B304-E5160D268A18}">
      <dgm:prSet/>
      <dgm:spPr/>
      <dgm:t>
        <a:bodyPr/>
        <a:lstStyle/>
        <a:p>
          <a:endParaRPr lang="en-US"/>
        </a:p>
      </dgm:t>
    </dgm:pt>
    <dgm:pt modelId="{EAADC306-4351-4BEF-844D-A9391BA661C0}">
      <dgm:prSet/>
      <dgm:spPr/>
      <dgm:t>
        <a:bodyPr/>
        <a:lstStyle/>
        <a:p>
          <a:r>
            <a:rPr lang="en-US"/>
            <a:t>Example of R Markdown Code</a:t>
          </a:r>
        </a:p>
      </dgm:t>
    </dgm:pt>
    <dgm:pt modelId="{FD4D6F77-E619-4BD3-8EE2-87DC4E8566E3}" type="parTrans" cxnId="{6D53AB0E-D4AF-46AA-946F-00425A75349A}">
      <dgm:prSet/>
      <dgm:spPr/>
      <dgm:t>
        <a:bodyPr/>
        <a:lstStyle/>
        <a:p>
          <a:endParaRPr lang="en-US"/>
        </a:p>
      </dgm:t>
    </dgm:pt>
    <dgm:pt modelId="{44B27E9A-A6D4-435E-8DF5-63A000BA46B8}" type="sibTrans" cxnId="{6D53AB0E-D4AF-46AA-946F-00425A75349A}">
      <dgm:prSet/>
      <dgm:spPr/>
      <dgm:t>
        <a:bodyPr/>
        <a:lstStyle/>
        <a:p>
          <a:endParaRPr lang="en-US"/>
        </a:p>
      </dgm:t>
    </dgm:pt>
    <dgm:pt modelId="{4FD84E51-60F4-4946-A8EA-E2B9BEBC340A}">
      <dgm:prSet/>
      <dgm:spPr/>
      <dgm:t>
        <a:bodyPr/>
        <a:lstStyle/>
        <a:p>
          <a:r>
            <a:rPr lang="en-US" dirty="0"/>
            <a:t>Helpful Book List</a:t>
          </a:r>
        </a:p>
      </dgm:t>
    </dgm:pt>
    <dgm:pt modelId="{42DF70CF-F0F4-4A14-A631-F33F35F06E70}" type="parTrans" cxnId="{B637197B-B4DE-4659-A5E3-9F4441DAEE72}">
      <dgm:prSet/>
      <dgm:spPr/>
      <dgm:t>
        <a:bodyPr/>
        <a:lstStyle/>
        <a:p>
          <a:endParaRPr lang="en-US"/>
        </a:p>
      </dgm:t>
    </dgm:pt>
    <dgm:pt modelId="{EB98D889-E96D-4AF4-AC68-04575944DFBE}" type="sibTrans" cxnId="{B637197B-B4DE-4659-A5E3-9F4441DAEE72}">
      <dgm:prSet/>
      <dgm:spPr/>
      <dgm:t>
        <a:bodyPr/>
        <a:lstStyle/>
        <a:p>
          <a:endParaRPr lang="en-US"/>
        </a:p>
      </dgm:t>
    </dgm:pt>
    <dgm:pt modelId="{00CA7008-DDC9-4FD8-97CC-A3A0AF4F85B6}">
      <dgm:prSet/>
      <dgm:spPr/>
      <dgm:t>
        <a:bodyPr/>
        <a:lstStyle/>
        <a:p>
          <a:r>
            <a:rPr lang="en-US"/>
            <a:t>Helpful Books</a:t>
          </a:r>
        </a:p>
      </dgm:t>
    </dgm:pt>
    <dgm:pt modelId="{494E3C91-0D84-460D-B4B9-7B29CCF700EE}" type="parTrans" cxnId="{1D546E32-9DDC-4B72-9ABE-A2173D5FBC79}">
      <dgm:prSet/>
      <dgm:spPr/>
      <dgm:t>
        <a:bodyPr/>
        <a:lstStyle/>
        <a:p>
          <a:endParaRPr lang="en-US"/>
        </a:p>
      </dgm:t>
    </dgm:pt>
    <dgm:pt modelId="{FCD0641B-9F48-4C00-88A6-64B8C14AD52C}" type="sibTrans" cxnId="{1D546E32-9DDC-4B72-9ABE-A2173D5FBC79}">
      <dgm:prSet/>
      <dgm:spPr/>
      <dgm:t>
        <a:bodyPr/>
        <a:lstStyle/>
        <a:p>
          <a:endParaRPr lang="en-US"/>
        </a:p>
      </dgm:t>
    </dgm:pt>
    <dgm:pt modelId="{5731B2C4-9456-4339-843F-EFE5009EB295}">
      <dgm:prSet/>
      <dgm:spPr/>
      <dgm:t>
        <a:bodyPr/>
        <a:lstStyle/>
        <a:p>
          <a:r>
            <a:rPr lang="en-US"/>
            <a:t>The R Book</a:t>
          </a:r>
        </a:p>
      </dgm:t>
    </dgm:pt>
    <dgm:pt modelId="{208C22AB-AC6D-40B9-BD3F-C269578BEBD7}" type="parTrans" cxnId="{5F499186-8FA5-4A1C-A8F0-3AA6E0AB1AF8}">
      <dgm:prSet/>
      <dgm:spPr/>
      <dgm:t>
        <a:bodyPr/>
        <a:lstStyle/>
        <a:p>
          <a:endParaRPr lang="en-US"/>
        </a:p>
      </dgm:t>
    </dgm:pt>
    <dgm:pt modelId="{F5A78D54-ED28-451B-82F2-785F9B279CBD}" type="sibTrans" cxnId="{5F499186-8FA5-4A1C-A8F0-3AA6E0AB1AF8}">
      <dgm:prSet/>
      <dgm:spPr/>
      <dgm:t>
        <a:bodyPr/>
        <a:lstStyle/>
        <a:p>
          <a:endParaRPr lang="en-US"/>
        </a:p>
      </dgm:t>
    </dgm:pt>
    <dgm:pt modelId="{FA7D95B8-0694-48E0-8896-E563A3F8D1D7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D9B70F98-427E-4AE8-8F14-D38746DDD805}" type="parTrans" cxnId="{8E1DECB9-B6F3-4BC2-BD1B-F2C80E4C580E}">
      <dgm:prSet/>
      <dgm:spPr/>
      <dgm:t>
        <a:bodyPr/>
        <a:lstStyle/>
        <a:p>
          <a:endParaRPr lang="en-US"/>
        </a:p>
      </dgm:t>
    </dgm:pt>
    <dgm:pt modelId="{791BCC20-2DED-4890-85E9-5BD4D75296D2}" type="sibTrans" cxnId="{8E1DECB9-B6F3-4BC2-BD1B-F2C80E4C580E}">
      <dgm:prSet/>
      <dgm:spPr/>
      <dgm:t>
        <a:bodyPr/>
        <a:lstStyle/>
        <a:p>
          <a:endParaRPr lang="en-US"/>
        </a:p>
      </dgm:t>
    </dgm:pt>
    <dgm:pt modelId="{9F6EF89E-854F-4ACC-8EA6-D52E6D3A065B}">
      <dgm:prSet/>
      <dgm:spPr/>
      <dgm:t>
        <a:bodyPr/>
        <a:lstStyle/>
        <a:p>
          <a:r>
            <a:rPr lang="en-US"/>
            <a:t>A Handbook of Statistical Analyses using R</a:t>
          </a:r>
        </a:p>
      </dgm:t>
    </dgm:pt>
    <dgm:pt modelId="{3279B0B7-37B7-47DC-9E6C-3B6915B5E5B6}" type="parTrans" cxnId="{9B0AEFC6-7E24-4AE4-90AB-6C79D1F2C3D8}">
      <dgm:prSet/>
      <dgm:spPr/>
      <dgm:t>
        <a:bodyPr/>
        <a:lstStyle/>
        <a:p>
          <a:endParaRPr lang="en-US"/>
        </a:p>
      </dgm:t>
    </dgm:pt>
    <dgm:pt modelId="{84481321-4EBE-4E87-90A4-2243D1827A4B}" type="sibTrans" cxnId="{9B0AEFC6-7E24-4AE4-90AB-6C79D1F2C3D8}">
      <dgm:prSet/>
      <dgm:spPr/>
      <dgm:t>
        <a:bodyPr/>
        <a:lstStyle/>
        <a:p>
          <a:endParaRPr lang="en-US"/>
        </a:p>
      </dgm:t>
    </dgm:pt>
    <dgm:pt modelId="{E4DD25FD-35F5-44EB-98EF-01871220B1D4}">
      <dgm:prSet/>
      <dgm:spPr/>
      <dgm:t>
        <a:bodyPr/>
        <a:lstStyle/>
        <a:p>
          <a:r>
            <a:rPr lang="en-US"/>
            <a:t>An Introduction to Statistical Learning: with Applications in R</a:t>
          </a:r>
        </a:p>
      </dgm:t>
    </dgm:pt>
    <dgm:pt modelId="{2DDB844F-6354-4252-B63C-B3156FED5F2D}" type="parTrans" cxnId="{BA934763-C792-4EA9-B5FC-E39EA73ACE68}">
      <dgm:prSet/>
      <dgm:spPr/>
      <dgm:t>
        <a:bodyPr/>
        <a:lstStyle/>
        <a:p>
          <a:endParaRPr lang="en-US"/>
        </a:p>
      </dgm:t>
    </dgm:pt>
    <dgm:pt modelId="{5AC35F55-01F8-4A20-B621-05786DCFA0E3}" type="sibTrans" cxnId="{BA934763-C792-4EA9-B5FC-E39EA73ACE68}">
      <dgm:prSet/>
      <dgm:spPr/>
      <dgm:t>
        <a:bodyPr/>
        <a:lstStyle/>
        <a:p>
          <a:endParaRPr lang="en-US"/>
        </a:p>
      </dgm:t>
    </dgm:pt>
    <dgm:pt modelId="{4EA6ACD0-2C49-4AD0-B5B6-0B8329104A9B}">
      <dgm:prSet/>
      <dgm:spPr/>
      <dgm:t>
        <a:bodyPr/>
        <a:lstStyle/>
        <a:p>
          <a:r>
            <a:rPr lang="en-US"/>
            <a:t>Principles of Cultivar Development</a:t>
          </a:r>
        </a:p>
      </dgm:t>
    </dgm:pt>
    <dgm:pt modelId="{24F87C83-102F-41BB-A610-A7027F29A42D}" type="parTrans" cxnId="{C8BB7706-54DC-47F6-B89A-BED5484FCDA6}">
      <dgm:prSet/>
      <dgm:spPr/>
      <dgm:t>
        <a:bodyPr/>
        <a:lstStyle/>
        <a:p>
          <a:endParaRPr lang="en-US"/>
        </a:p>
      </dgm:t>
    </dgm:pt>
    <dgm:pt modelId="{036F54A9-520D-47F3-AD76-445FB3E3D360}" type="sibTrans" cxnId="{C8BB7706-54DC-47F6-B89A-BED5484FCDA6}">
      <dgm:prSet/>
      <dgm:spPr/>
      <dgm:t>
        <a:bodyPr/>
        <a:lstStyle/>
        <a:p>
          <a:endParaRPr lang="en-US"/>
        </a:p>
      </dgm:t>
    </dgm:pt>
    <dgm:pt modelId="{ACC86BE2-4114-4A76-B415-FD8289330E9F}">
      <dgm:prSet/>
      <dgm:spPr/>
      <dgm:t>
        <a:bodyPr/>
        <a:lstStyle/>
        <a:p>
          <a:r>
            <a:rPr lang="en-US"/>
            <a:t>Any Rex Bernardo Book</a:t>
          </a:r>
        </a:p>
      </dgm:t>
    </dgm:pt>
    <dgm:pt modelId="{5237389A-D810-49F1-9BD4-F0BAB891E641}" type="parTrans" cxnId="{35015A52-656A-47FA-8ED7-FC86982DCB2A}">
      <dgm:prSet/>
      <dgm:spPr/>
      <dgm:t>
        <a:bodyPr/>
        <a:lstStyle/>
        <a:p>
          <a:endParaRPr lang="en-US"/>
        </a:p>
      </dgm:t>
    </dgm:pt>
    <dgm:pt modelId="{368DA54E-0A55-47B9-9CA0-02120BBABCCF}" type="sibTrans" cxnId="{35015A52-656A-47FA-8ED7-FC86982DCB2A}">
      <dgm:prSet/>
      <dgm:spPr/>
      <dgm:t>
        <a:bodyPr/>
        <a:lstStyle/>
        <a:p>
          <a:endParaRPr lang="en-US"/>
        </a:p>
      </dgm:t>
    </dgm:pt>
    <dgm:pt modelId="{AD21066E-37D5-45F5-9A78-D330399B5F9F}" type="pres">
      <dgm:prSet presAssocID="{31142CA4-2F61-4E42-A1D7-EEC42D5EF7AF}" presName="linear" presStyleCnt="0">
        <dgm:presLayoutVars>
          <dgm:dir/>
          <dgm:animLvl val="lvl"/>
          <dgm:resizeHandles val="exact"/>
        </dgm:presLayoutVars>
      </dgm:prSet>
      <dgm:spPr/>
    </dgm:pt>
    <dgm:pt modelId="{F0E643A0-B14D-4680-8E99-EE2F3B42FADC}" type="pres">
      <dgm:prSet presAssocID="{9475A3C2-04EE-4625-B604-41E768094754}" presName="parentLin" presStyleCnt="0"/>
      <dgm:spPr/>
    </dgm:pt>
    <dgm:pt modelId="{047394CB-A96C-4F6E-8D62-A112480EE636}" type="pres">
      <dgm:prSet presAssocID="{9475A3C2-04EE-4625-B604-41E768094754}" presName="parentLeftMargin" presStyleLbl="node1" presStyleIdx="0" presStyleCnt="2"/>
      <dgm:spPr/>
    </dgm:pt>
    <dgm:pt modelId="{5868D292-3951-4154-B851-54657617C57C}" type="pres">
      <dgm:prSet presAssocID="{9475A3C2-04EE-4625-B604-41E7680947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01A5D8-19C5-4260-9F87-04B6BB39F164}" type="pres">
      <dgm:prSet presAssocID="{9475A3C2-04EE-4625-B604-41E768094754}" presName="negativeSpace" presStyleCnt="0"/>
      <dgm:spPr/>
    </dgm:pt>
    <dgm:pt modelId="{709EBEA2-4FD0-48D2-9128-FFCCBC7C3AC4}" type="pres">
      <dgm:prSet presAssocID="{9475A3C2-04EE-4625-B604-41E768094754}" presName="childText" presStyleLbl="conFgAcc1" presStyleIdx="0" presStyleCnt="2">
        <dgm:presLayoutVars>
          <dgm:bulletEnabled val="1"/>
        </dgm:presLayoutVars>
      </dgm:prSet>
      <dgm:spPr/>
    </dgm:pt>
    <dgm:pt modelId="{816436D8-95A3-4EED-A338-BA155542ADCB}" type="pres">
      <dgm:prSet presAssocID="{82AE51A9-A66F-4413-A1E9-4D3C09BA26EC}" presName="spaceBetweenRectangles" presStyleCnt="0"/>
      <dgm:spPr/>
    </dgm:pt>
    <dgm:pt modelId="{017701F6-7725-461F-8116-2720B3C6AFF8}" type="pres">
      <dgm:prSet presAssocID="{00CA7008-DDC9-4FD8-97CC-A3A0AF4F85B6}" presName="parentLin" presStyleCnt="0"/>
      <dgm:spPr/>
    </dgm:pt>
    <dgm:pt modelId="{2A6A8D04-9239-4BAF-99EC-0C19D3C049E6}" type="pres">
      <dgm:prSet presAssocID="{00CA7008-DDC9-4FD8-97CC-A3A0AF4F85B6}" presName="parentLeftMargin" presStyleLbl="node1" presStyleIdx="0" presStyleCnt="2"/>
      <dgm:spPr/>
    </dgm:pt>
    <dgm:pt modelId="{5A99EDA8-2736-4CDF-A29F-E9EC2BEA7FA2}" type="pres">
      <dgm:prSet presAssocID="{00CA7008-DDC9-4FD8-97CC-A3A0AF4F85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DEAFA35-9CBE-4B37-91FD-F0F23847DB4B}" type="pres">
      <dgm:prSet presAssocID="{00CA7008-DDC9-4FD8-97CC-A3A0AF4F85B6}" presName="negativeSpace" presStyleCnt="0"/>
      <dgm:spPr/>
    </dgm:pt>
    <dgm:pt modelId="{5B7B2A7B-F10B-40C5-9088-5249A0148894}" type="pres">
      <dgm:prSet presAssocID="{00CA7008-DDC9-4FD8-97CC-A3A0AF4F85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4F53C05-1D2F-4FD2-B09F-F6093C4113E3}" srcId="{31142CA4-2F61-4E42-A1D7-EEC42D5EF7AF}" destId="{9475A3C2-04EE-4625-B604-41E768094754}" srcOrd="0" destOrd="0" parTransId="{AEC9D5C7-7CF0-45A3-9D0A-FE3AB61A3107}" sibTransId="{82AE51A9-A66F-4413-A1E9-4D3C09BA26EC}"/>
    <dgm:cxn modelId="{C8BB7706-54DC-47F6-B89A-BED5484FCDA6}" srcId="{00CA7008-DDC9-4FD8-97CC-A3A0AF4F85B6}" destId="{4EA6ACD0-2C49-4AD0-B5B6-0B8329104A9B}" srcOrd="4" destOrd="0" parTransId="{24F87C83-102F-41BB-A610-A7027F29A42D}" sibTransId="{036F54A9-520D-47F3-AD76-445FB3E3D360}"/>
    <dgm:cxn modelId="{2204B30C-3D3F-42FB-8464-98BE2F828100}" type="presOf" srcId="{EAADC306-4351-4BEF-844D-A9391BA661C0}" destId="{709EBEA2-4FD0-48D2-9128-FFCCBC7C3AC4}" srcOrd="0" destOrd="3" presId="urn:microsoft.com/office/officeart/2005/8/layout/list1"/>
    <dgm:cxn modelId="{6D53AB0E-D4AF-46AA-946F-00425A75349A}" srcId="{5569AABB-D7CE-4D50-8E64-23B9B0AEEC99}" destId="{EAADC306-4351-4BEF-844D-A9391BA661C0}" srcOrd="0" destOrd="0" parTransId="{FD4D6F77-E619-4BD3-8EE2-87DC4E8566E3}" sibTransId="{44B27E9A-A6D4-435E-8DF5-63A000BA46B8}"/>
    <dgm:cxn modelId="{3214BC13-6EE9-4A0F-9832-D6FB69517C26}" type="presOf" srcId="{FA7D95B8-0694-48E0-8896-E563A3F8D1D7}" destId="{5B7B2A7B-F10B-40C5-9088-5249A0148894}" srcOrd="0" destOrd="1" presId="urn:microsoft.com/office/officeart/2005/8/layout/list1"/>
    <dgm:cxn modelId="{0EC7CB15-67C5-419E-B41D-A42070FF14A1}" type="presOf" srcId="{ACC86BE2-4114-4A76-B415-FD8289330E9F}" destId="{5B7B2A7B-F10B-40C5-9088-5249A0148894}" srcOrd="0" destOrd="5" presId="urn:microsoft.com/office/officeart/2005/8/layout/list1"/>
    <dgm:cxn modelId="{EBB50418-4235-41EC-86BB-1F1EB92A93B4}" type="presOf" srcId="{00CA7008-DDC9-4FD8-97CC-A3A0AF4F85B6}" destId="{5A99EDA8-2736-4CDF-A29F-E9EC2BEA7FA2}" srcOrd="1" destOrd="0" presId="urn:microsoft.com/office/officeart/2005/8/layout/list1"/>
    <dgm:cxn modelId="{4EB2052B-C4FE-4144-9EBC-E029BB0A14FF}" type="presOf" srcId="{9F6EF89E-854F-4ACC-8EA6-D52E6D3A065B}" destId="{5B7B2A7B-F10B-40C5-9088-5249A0148894}" srcOrd="0" destOrd="2" presId="urn:microsoft.com/office/officeart/2005/8/layout/list1"/>
    <dgm:cxn modelId="{1D546E32-9DDC-4B72-9ABE-A2173D5FBC79}" srcId="{31142CA4-2F61-4E42-A1D7-EEC42D5EF7AF}" destId="{00CA7008-DDC9-4FD8-97CC-A3A0AF4F85B6}" srcOrd="1" destOrd="0" parTransId="{494E3C91-0D84-460D-B4B9-7B29CCF700EE}" sibTransId="{FCD0641B-9F48-4C00-88A6-64B8C14AD52C}"/>
    <dgm:cxn modelId="{60700942-13B2-4FB2-8AFE-3EF94C61DF70}" type="presOf" srcId="{78DC6F4F-DBE1-4F65-9713-D995D6EC6C03}" destId="{709EBEA2-4FD0-48D2-9128-FFCCBC7C3AC4}" srcOrd="0" destOrd="0" presId="urn:microsoft.com/office/officeart/2005/8/layout/list1"/>
    <dgm:cxn modelId="{BA934763-C792-4EA9-B5FC-E39EA73ACE68}" srcId="{00CA7008-DDC9-4FD8-97CC-A3A0AF4F85B6}" destId="{E4DD25FD-35F5-44EB-98EF-01871220B1D4}" srcOrd="3" destOrd="0" parTransId="{2DDB844F-6354-4252-B63C-B3156FED5F2D}" sibTransId="{5AC35F55-01F8-4A20-B621-05786DCFA0E3}"/>
    <dgm:cxn modelId="{D6754D47-7AA9-41CA-B304-E5160D268A18}" srcId="{9475A3C2-04EE-4625-B604-41E768094754}" destId="{5569AABB-D7CE-4D50-8E64-23B9B0AEEC99}" srcOrd="2" destOrd="0" parTransId="{42EC9E6A-2F04-43E3-9E56-1231E56E6579}" sibTransId="{2942B459-2C41-4720-9EFC-6457CF055249}"/>
    <dgm:cxn modelId="{FED54A6C-CB14-4A34-926D-B46A7A0F5E83}" srcId="{9475A3C2-04EE-4625-B604-41E768094754}" destId="{BCFF1487-33B4-4FC2-A784-81622288C7C6}" srcOrd="1" destOrd="0" parTransId="{07802F7C-3DE2-42D4-B395-EC36C7BD0653}" sibTransId="{35AFCE25-FEC6-4EB8-A778-8E696C6C23F6}"/>
    <dgm:cxn modelId="{35015A52-656A-47FA-8ED7-FC86982DCB2A}" srcId="{00CA7008-DDC9-4FD8-97CC-A3A0AF4F85B6}" destId="{ACC86BE2-4114-4A76-B415-FD8289330E9F}" srcOrd="5" destOrd="0" parTransId="{5237389A-D810-49F1-9BD4-F0BAB891E641}" sibTransId="{368DA54E-0A55-47B9-9CA0-02120BBABCCF}"/>
    <dgm:cxn modelId="{1C745D58-FE24-48FF-AA7B-9613D14C9A1D}" type="presOf" srcId="{31142CA4-2F61-4E42-A1D7-EEC42D5EF7AF}" destId="{AD21066E-37D5-45F5-9A78-D330399B5F9F}" srcOrd="0" destOrd="0" presId="urn:microsoft.com/office/officeart/2005/8/layout/list1"/>
    <dgm:cxn modelId="{B637197B-B4DE-4659-A5E3-9F4441DAEE72}" srcId="{9475A3C2-04EE-4625-B604-41E768094754}" destId="{4FD84E51-60F4-4946-A8EA-E2B9BEBC340A}" srcOrd="3" destOrd="0" parTransId="{42DF70CF-F0F4-4A14-A631-F33F35F06E70}" sibTransId="{EB98D889-E96D-4AF4-AC68-04575944DFBE}"/>
    <dgm:cxn modelId="{93FC5280-267F-4A62-80F7-96D77719C502}" type="presOf" srcId="{5731B2C4-9456-4339-843F-EFE5009EB295}" destId="{5B7B2A7B-F10B-40C5-9088-5249A0148894}" srcOrd="0" destOrd="0" presId="urn:microsoft.com/office/officeart/2005/8/layout/list1"/>
    <dgm:cxn modelId="{5F499186-8FA5-4A1C-A8F0-3AA6E0AB1AF8}" srcId="{00CA7008-DDC9-4FD8-97CC-A3A0AF4F85B6}" destId="{5731B2C4-9456-4339-843F-EFE5009EB295}" srcOrd="0" destOrd="0" parTransId="{208C22AB-AC6D-40B9-BD3F-C269578BEBD7}" sibTransId="{F5A78D54-ED28-451B-82F2-785F9B279CBD}"/>
    <dgm:cxn modelId="{2B29F48B-65E6-40B3-98A2-4E3DB61A533E}" type="presOf" srcId="{BCFF1487-33B4-4FC2-A784-81622288C7C6}" destId="{709EBEA2-4FD0-48D2-9128-FFCCBC7C3AC4}" srcOrd="0" destOrd="1" presId="urn:microsoft.com/office/officeart/2005/8/layout/list1"/>
    <dgm:cxn modelId="{57694FAA-651F-4BA4-BEE6-7DE652B7AB77}" type="presOf" srcId="{9475A3C2-04EE-4625-B604-41E768094754}" destId="{047394CB-A96C-4F6E-8D62-A112480EE636}" srcOrd="0" destOrd="0" presId="urn:microsoft.com/office/officeart/2005/8/layout/list1"/>
    <dgm:cxn modelId="{C9BFF9AE-2CF0-4AC4-B8E9-B9F4894475C8}" type="presOf" srcId="{4EA6ACD0-2C49-4AD0-B5B6-0B8329104A9B}" destId="{5B7B2A7B-F10B-40C5-9088-5249A0148894}" srcOrd="0" destOrd="4" presId="urn:microsoft.com/office/officeart/2005/8/layout/list1"/>
    <dgm:cxn modelId="{6CEBF2B8-C433-47AF-BF23-D470FA3F4034}" type="presOf" srcId="{E4DD25FD-35F5-44EB-98EF-01871220B1D4}" destId="{5B7B2A7B-F10B-40C5-9088-5249A0148894}" srcOrd="0" destOrd="3" presId="urn:microsoft.com/office/officeart/2005/8/layout/list1"/>
    <dgm:cxn modelId="{8E1DECB9-B6F3-4BC2-BD1B-F2C80E4C580E}" srcId="{00CA7008-DDC9-4FD8-97CC-A3A0AF4F85B6}" destId="{FA7D95B8-0694-48E0-8896-E563A3F8D1D7}" srcOrd="1" destOrd="0" parTransId="{D9B70F98-427E-4AE8-8F14-D38746DDD805}" sibTransId="{791BCC20-2DED-4890-85E9-5BD4D75296D2}"/>
    <dgm:cxn modelId="{A5577BC1-CB1C-481A-9391-4C511C39267F}" type="presOf" srcId="{4FD84E51-60F4-4946-A8EA-E2B9BEBC340A}" destId="{709EBEA2-4FD0-48D2-9128-FFCCBC7C3AC4}" srcOrd="0" destOrd="4" presId="urn:microsoft.com/office/officeart/2005/8/layout/list1"/>
    <dgm:cxn modelId="{41A823C5-0691-44E5-999C-F5CA193B74F4}" type="presOf" srcId="{5569AABB-D7CE-4D50-8E64-23B9B0AEEC99}" destId="{709EBEA2-4FD0-48D2-9128-FFCCBC7C3AC4}" srcOrd="0" destOrd="2" presId="urn:microsoft.com/office/officeart/2005/8/layout/list1"/>
    <dgm:cxn modelId="{9B0AEFC6-7E24-4AE4-90AB-6C79D1F2C3D8}" srcId="{00CA7008-DDC9-4FD8-97CC-A3A0AF4F85B6}" destId="{9F6EF89E-854F-4ACC-8EA6-D52E6D3A065B}" srcOrd="2" destOrd="0" parTransId="{3279B0B7-37B7-47DC-9E6C-3B6915B5E5B6}" sibTransId="{84481321-4EBE-4E87-90A4-2243D1827A4B}"/>
    <dgm:cxn modelId="{93D748D5-E076-4722-B5F7-9D47975DCBCE}" type="presOf" srcId="{9475A3C2-04EE-4625-B604-41E768094754}" destId="{5868D292-3951-4154-B851-54657617C57C}" srcOrd="1" destOrd="0" presId="urn:microsoft.com/office/officeart/2005/8/layout/list1"/>
    <dgm:cxn modelId="{4994D0E7-7615-4256-B9D0-25F3E0692BD1}" type="presOf" srcId="{00CA7008-DDC9-4FD8-97CC-A3A0AF4F85B6}" destId="{2A6A8D04-9239-4BAF-99EC-0C19D3C049E6}" srcOrd="0" destOrd="0" presId="urn:microsoft.com/office/officeart/2005/8/layout/list1"/>
    <dgm:cxn modelId="{803DC4ED-8FE5-442E-8062-6561B0229C37}" srcId="{9475A3C2-04EE-4625-B604-41E768094754}" destId="{78DC6F4F-DBE1-4F65-9713-D995D6EC6C03}" srcOrd="0" destOrd="0" parTransId="{C0A3143E-53FF-43FF-8AD8-C27688471B80}" sibTransId="{632852AC-6F92-4287-B01E-E9A75CE34790}"/>
    <dgm:cxn modelId="{6E4DCE55-21CC-4687-BFD6-3ECF7CB73040}" type="presParOf" srcId="{AD21066E-37D5-45F5-9A78-D330399B5F9F}" destId="{F0E643A0-B14D-4680-8E99-EE2F3B42FADC}" srcOrd="0" destOrd="0" presId="urn:microsoft.com/office/officeart/2005/8/layout/list1"/>
    <dgm:cxn modelId="{12D21C8A-DB80-444C-B70E-D7C4B648DB79}" type="presParOf" srcId="{F0E643A0-B14D-4680-8E99-EE2F3B42FADC}" destId="{047394CB-A96C-4F6E-8D62-A112480EE636}" srcOrd="0" destOrd="0" presId="urn:microsoft.com/office/officeart/2005/8/layout/list1"/>
    <dgm:cxn modelId="{491ACA58-D51B-4D14-8BB3-28121141F932}" type="presParOf" srcId="{F0E643A0-B14D-4680-8E99-EE2F3B42FADC}" destId="{5868D292-3951-4154-B851-54657617C57C}" srcOrd="1" destOrd="0" presId="urn:microsoft.com/office/officeart/2005/8/layout/list1"/>
    <dgm:cxn modelId="{0B6CD49C-39A8-40EA-A1BA-0AD089C5EC17}" type="presParOf" srcId="{AD21066E-37D5-45F5-9A78-D330399B5F9F}" destId="{7B01A5D8-19C5-4260-9F87-04B6BB39F164}" srcOrd="1" destOrd="0" presId="urn:microsoft.com/office/officeart/2005/8/layout/list1"/>
    <dgm:cxn modelId="{1DE523A7-B129-4873-ADB9-8B03648588F6}" type="presParOf" srcId="{AD21066E-37D5-45F5-9A78-D330399B5F9F}" destId="{709EBEA2-4FD0-48D2-9128-FFCCBC7C3AC4}" srcOrd="2" destOrd="0" presId="urn:microsoft.com/office/officeart/2005/8/layout/list1"/>
    <dgm:cxn modelId="{26E3F94F-252B-4B39-8A7D-04D8040FFF10}" type="presParOf" srcId="{AD21066E-37D5-45F5-9A78-D330399B5F9F}" destId="{816436D8-95A3-4EED-A338-BA155542ADCB}" srcOrd="3" destOrd="0" presId="urn:microsoft.com/office/officeart/2005/8/layout/list1"/>
    <dgm:cxn modelId="{D9A162AA-0207-42F8-B85C-F994CF500D99}" type="presParOf" srcId="{AD21066E-37D5-45F5-9A78-D330399B5F9F}" destId="{017701F6-7725-461F-8116-2720B3C6AFF8}" srcOrd="4" destOrd="0" presId="urn:microsoft.com/office/officeart/2005/8/layout/list1"/>
    <dgm:cxn modelId="{6E1CA345-AB1B-4061-A808-69FB05EE09EA}" type="presParOf" srcId="{017701F6-7725-461F-8116-2720B3C6AFF8}" destId="{2A6A8D04-9239-4BAF-99EC-0C19D3C049E6}" srcOrd="0" destOrd="0" presId="urn:microsoft.com/office/officeart/2005/8/layout/list1"/>
    <dgm:cxn modelId="{998E8C4E-2EB4-40D7-A641-EB34E3C6A0DD}" type="presParOf" srcId="{017701F6-7725-461F-8116-2720B3C6AFF8}" destId="{5A99EDA8-2736-4CDF-A29F-E9EC2BEA7FA2}" srcOrd="1" destOrd="0" presId="urn:microsoft.com/office/officeart/2005/8/layout/list1"/>
    <dgm:cxn modelId="{270255BB-E670-421B-A3F4-7D7D2EA5DCD4}" type="presParOf" srcId="{AD21066E-37D5-45F5-9A78-D330399B5F9F}" destId="{ADEAFA35-9CBE-4B37-91FD-F0F23847DB4B}" srcOrd="5" destOrd="0" presId="urn:microsoft.com/office/officeart/2005/8/layout/list1"/>
    <dgm:cxn modelId="{0C83FD91-9B83-4BC7-90F2-4E20B7C9C9BB}" type="presParOf" srcId="{AD21066E-37D5-45F5-9A78-D330399B5F9F}" destId="{5B7B2A7B-F10B-40C5-9088-5249A01488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910209-1FBF-44A1-9C5A-FE6DF8A5B9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DAB403F-D93F-4538-90FA-3E7AD6A2E6D9}">
      <dgm:prSet/>
      <dgm:spPr/>
      <dgm:t>
        <a:bodyPr/>
        <a:lstStyle/>
        <a:p>
          <a:r>
            <a:rPr lang="en-US"/>
            <a:t>35 Variables</a:t>
          </a:r>
        </a:p>
      </dgm:t>
    </dgm:pt>
    <dgm:pt modelId="{F8318E17-CCAF-4094-B4AC-E018878439C2}" type="parTrans" cxnId="{C8007A43-FC99-4DEB-A27A-305CEF717A2E}">
      <dgm:prSet/>
      <dgm:spPr/>
      <dgm:t>
        <a:bodyPr/>
        <a:lstStyle/>
        <a:p>
          <a:endParaRPr lang="en-US"/>
        </a:p>
      </dgm:t>
    </dgm:pt>
    <dgm:pt modelId="{373FED68-3AA7-4D08-98F4-09B6A153E6E9}" type="sibTrans" cxnId="{C8007A43-FC99-4DEB-A27A-305CEF717A2E}">
      <dgm:prSet/>
      <dgm:spPr/>
      <dgm:t>
        <a:bodyPr/>
        <a:lstStyle/>
        <a:p>
          <a:endParaRPr lang="en-US"/>
        </a:p>
      </dgm:t>
    </dgm:pt>
    <dgm:pt modelId="{F2EEEDF3-C322-40CB-AE1F-F45C8E34BF0D}">
      <dgm:prSet/>
      <dgm:spPr/>
      <dgm:t>
        <a:bodyPr/>
        <a:lstStyle/>
        <a:p>
          <a:r>
            <a:rPr lang="en-US"/>
            <a:t>258 Observations</a:t>
          </a:r>
        </a:p>
      </dgm:t>
    </dgm:pt>
    <dgm:pt modelId="{58A2FEBA-D31C-42BE-9D01-5B2FE8823985}" type="parTrans" cxnId="{5B054FEA-C460-4CC1-AB7F-AB16DA8FE006}">
      <dgm:prSet/>
      <dgm:spPr/>
      <dgm:t>
        <a:bodyPr/>
        <a:lstStyle/>
        <a:p>
          <a:endParaRPr lang="en-US"/>
        </a:p>
      </dgm:t>
    </dgm:pt>
    <dgm:pt modelId="{CBC476C6-C72B-45B3-A672-B2D4F3351062}" type="sibTrans" cxnId="{5B054FEA-C460-4CC1-AB7F-AB16DA8FE006}">
      <dgm:prSet/>
      <dgm:spPr/>
      <dgm:t>
        <a:bodyPr/>
        <a:lstStyle/>
        <a:p>
          <a:endParaRPr lang="en-US"/>
        </a:p>
      </dgm:t>
    </dgm:pt>
    <dgm:pt modelId="{AAFC512F-F6CB-4546-9F31-C77EB3D69F3B}">
      <dgm:prSet/>
      <dgm:spPr/>
      <dgm:t>
        <a:bodyPr/>
        <a:lstStyle/>
        <a:p>
          <a:r>
            <a:rPr lang="en-US"/>
            <a:t>Quality data compiled from tests in 2016-2018</a:t>
          </a:r>
        </a:p>
      </dgm:t>
    </dgm:pt>
    <dgm:pt modelId="{8CEC61B1-A1BF-4AC3-87D7-AC3C10BD12D9}" type="parTrans" cxnId="{904B6CCE-5864-4B5E-AA2A-EE2C2D61C14F}">
      <dgm:prSet/>
      <dgm:spPr/>
      <dgm:t>
        <a:bodyPr/>
        <a:lstStyle/>
        <a:p>
          <a:endParaRPr lang="en-US"/>
        </a:p>
      </dgm:t>
    </dgm:pt>
    <dgm:pt modelId="{0AB5944D-FD1B-4F5A-A9D1-25EF02774DBC}" type="sibTrans" cxnId="{904B6CCE-5864-4B5E-AA2A-EE2C2D61C14F}">
      <dgm:prSet/>
      <dgm:spPr/>
      <dgm:t>
        <a:bodyPr/>
        <a:lstStyle/>
        <a:p>
          <a:endParaRPr lang="en-US"/>
        </a:p>
      </dgm:t>
    </dgm:pt>
    <dgm:pt modelId="{942CAED6-573D-40AF-9433-66F241F90374}">
      <dgm:prSet/>
      <dgm:spPr/>
      <dgm:t>
        <a:bodyPr/>
        <a:lstStyle/>
        <a:p>
          <a:r>
            <a:rPr lang="en-US"/>
            <a:t>Unbalanced</a:t>
          </a:r>
        </a:p>
      </dgm:t>
    </dgm:pt>
    <dgm:pt modelId="{92533816-3468-457F-B963-FBB3775A5C20}" type="parTrans" cxnId="{C2A27187-8EDB-4A25-89E1-718DBFCA484C}">
      <dgm:prSet/>
      <dgm:spPr/>
      <dgm:t>
        <a:bodyPr/>
        <a:lstStyle/>
        <a:p>
          <a:endParaRPr lang="en-US"/>
        </a:p>
      </dgm:t>
    </dgm:pt>
    <dgm:pt modelId="{F256B182-A2B2-4A91-A20D-5854C7297459}" type="sibTrans" cxnId="{C2A27187-8EDB-4A25-89E1-718DBFCA484C}">
      <dgm:prSet/>
      <dgm:spPr/>
      <dgm:t>
        <a:bodyPr/>
        <a:lstStyle/>
        <a:p>
          <a:endParaRPr lang="en-US"/>
        </a:p>
      </dgm:t>
    </dgm:pt>
    <dgm:pt modelId="{3EA264E6-96B0-499E-B826-D07520E32A61}">
      <dgm:prSet/>
      <dgm:spPr/>
      <dgm:t>
        <a:bodyPr/>
        <a:lstStyle/>
        <a:p>
          <a:r>
            <a:rPr lang="en-US"/>
            <a:t>Multiple Locations</a:t>
          </a:r>
        </a:p>
      </dgm:t>
    </dgm:pt>
    <dgm:pt modelId="{4C6C380C-55B0-40C7-A410-BEB52B31FF37}" type="parTrans" cxnId="{69291B99-CB3B-48F6-B88F-A5C0EF1EC61A}">
      <dgm:prSet/>
      <dgm:spPr/>
      <dgm:t>
        <a:bodyPr/>
        <a:lstStyle/>
        <a:p>
          <a:endParaRPr lang="en-US"/>
        </a:p>
      </dgm:t>
    </dgm:pt>
    <dgm:pt modelId="{B56F762E-D7F1-4D2B-BAA4-7C67CA17F97C}" type="sibTrans" cxnId="{69291B99-CB3B-48F6-B88F-A5C0EF1EC61A}">
      <dgm:prSet/>
      <dgm:spPr/>
      <dgm:t>
        <a:bodyPr/>
        <a:lstStyle/>
        <a:p>
          <a:endParaRPr lang="en-US"/>
        </a:p>
      </dgm:t>
    </dgm:pt>
    <dgm:pt modelId="{150D4673-7C4F-474B-BF85-114D150F280F}">
      <dgm:prSet/>
      <dgm:spPr/>
      <dgm:t>
        <a:bodyPr/>
        <a:lstStyle/>
        <a:p>
          <a:r>
            <a:rPr lang="en-US"/>
            <a:t>Check cultivars are lines with a name</a:t>
          </a:r>
        </a:p>
      </dgm:t>
    </dgm:pt>
    <dgm:pt modelId="{2F11BCD5-46C6-4EE8-95BB-09B7BA2E0EE8}" type="parTrans" cxnId="{00F896C9-FF8A-47F9-AEFD-346ECDF75DD2}">
      <dgm:prSet/>
      <dgm:spPr/>
      <dgm:t>
        <a:bodyPr/>
        <a:lstStyle/>
        <a:p>
          <a:endParaRPr lang="en-US"/>
        </a:p>
      </dgm:t>
    </dgm:pt>
    <dgm:pt modelId="{4FD0EEF8-00C7-4713-95C2-C4C6187E19EF}" type="sibTrans" cxnId="{00F896C9-FF8A-47F9-AEFD-346ECDF75DD2}">
      <dgm:prSet/>
      <dgm:spPr/>
      <dgm:t>
        <a:bodyPr/>
        <a:lstStyle/>
        <a:p>
          <a:endParaRPr lang="en-US"/>
        </a:p>
      </dgm:t>
    </dgm:pt>
    <dgm:pt modelId="{A3A400A4-67FC-4878-8F95-C18AB507F8D6}">
      <dgm:prSet/>
      <dgm:spPr/>
      <dgm:t>
        <a:bodyPr/>
        <a:lstStyle/>
        <a:p>
          <a:r>
            <a:rPr lang="en-US"/>
            <a:t>Some outliers removed</a:t>
          </a:r>
        </a:p>
      </dgm:t>
    </dgm:pt>
    <dgm:pt modelId="{7E971EB5-1CE8-44FB-BB27-593E37BBAE8B}" type="parTrans" cxnId="{100AC14B-F560-4F7F-A076-33921EF4036D}">
      <dgm:prSet/>
      <dgm:spPr/>
      <dgm:t>
        <a:bodyPr/>
        <a:lstStyle/>
        <a:p>
          <a:endParaRPr lang="en-US"/>
        </a:p>
      </dgm:t>
    </dgm:pt>
    <dgm:pt modelId="{D7368014-E30B-4E71-AF99-079B87EC0449}" type="sibTrans" cxnId="{100AC14B-F560-4F7F-A076-33921EF4036D}">
      <dgm:prSet/>
      <dgm:spPr/>
      <dgm:t>
        <a:bodyPr/>
        <a:lstStyle/>
        <a:p>
          <a:endParaRPr lang="en-US"/>
        </a:p>
      </dgm:t>
    </dgm:pt>
    <dgm:pt modelId="{ACF212FB-24CD-4EE0-9916-1969670C91C0}" type="pres">
      <dgm:prSet presAssocID="{B1910209-1FBF-44A1-9C5A-FE6DF8A5B980}" presName="root" presStyleCnt="0">
        <dgm:presLayoutVars>
          <dgm:dir/>
          <dgm:resizeHandles val="exact"/>
        </dgm:presLayoutVars>
      </dgm:prSet>
      <dgm:spPr/>
    </dgm:pt>
    <dgm:pt modelId="{720F6A9E-32A9-420D-B5CB-0C4D63C9D28B}" type="pres">
      <dgm:prSet presAssocID="{2DAB403F-D93F-4538-90FA-3E7AD6A2E6D9}" presName="compNode" presStyleCnt="0"/>
      <dgm:spPr/>
    </dgm:pt>
    <dgm:pt modelId="{311A6DFE-FC25-4704-B632-EB4ECD7B8381}" type="pres">
      <dgm:prSet presAssocID="{2DAB403F-D93F-4538-90FA-3E7AD6A2E6D9}" presName="bgRect" presStyleLbl="bgShp" presStyleIdx="0" presStyleCnt="7"/>
      <dgm:spPr/>
    </dgm:pt>
    <dgm:pt modelId="{1AE99765-8DF8-44FF-B871-CFEDE6DC51B1}" type="pres">
      <dgm:prSet presAssocID="{2DAB403F-D93F-4538-90FA-3E7AD6A2E6D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952F18B-0B3C-4701-904A-DF47DDEB3655}" type="pres">
      <dgm:prSet presAssocID="{2DAB403F-D93F-4538-90FA-3E7AD6A2E6D9}" presName="spaceRect" presStyleCnt="0"/>
      <dgm:spPr/>
    </dgm:pt>
    <dgm:pt modelId="{92640724-58FA-46B8-BD3C-90E0991ED7B1}" type="pres">
      <dgm:prSet presAssocID="{2DAB403F-D93F-4538-90FA-3E7AD6A2E6D9}" presName="parTx" presStyleLbl="revTx" presStyleIdx="0" presStyleCnt="7">
        <dgm:presLayoutVars>
          <dgm:chMax val="0"/>
          <dgm:chPref val="0"/>
        </dgm:presLayoutVars>
      </dgm:prSet>
      <dgm:spPr/>
    </dgm:pt>
    <dgm:pt modelId="{E57DDB11-F797-4C81-B103-992D60DF5245}" type="pres">
      <dgm:prSet presAssocID="{373FED68-3AA7-4D08-98F4-09B6A153E6E9}" presName="sibTrans" presStyleCnt="0"/>
      <dgm:spPr/>
    </dgm:pt>
    <dgm:pt modelId="{018C27EC-D684-4489-9460-10832F756353}" type="pres">
      <dgm:prSet presAssocID="{F2EEEDF3-C322-40CB-AE1F-F45C8E34BF0D}" presName="compNode" presStyleCnt="0"/>
      <dgm:spPr/>
    </dgm:pt>
    <dgm:pt modelId="{FEB60DB5-26C5-4AB7-8FE3-7DBEF3A04701}" type="pres">
      <dgm:prSet presAssocID="{F2EEEDF3-C322-40CB-AE1F-F45C8E34BF0D}" presName="bgRect" presStyleLbl="bgShp" presStyleIdx="1" presStyleCnt="7"/>
      <dgm:spPr/>
    </dgm:pt>
    <dgm:pt modelId="{2665B6DA-4A86-40F7-BA92-A79845BEA23E}" type="pres">
      <dgm:prSet presAssocID="{F2EEEDF3-C322-40CB-AE1F-F45C8E34BF0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77ACA40-1411-416D-89E2-DCF92A02D3CE}" type="pres">
      <dgm:prSet presAssocID="{F2EEEDF3-C322-40CB-AE1F-F45C8E34BF0D}" presName="spaceRect" presStyleCnt="0"/>
      <dgm:spPr/>
    </dgm:pt>
    <dgm:pt modelId="{92C1F8E0-52E8-4574-9F7F-EC0A9042A66B}" type="pres">
      <dgm:prSet presAssocID="{F2EEEDF3-C322-40CB-AE1F-F45C8E34BF0D}" presName="parTx" presStyleLbl="revTx" presStyleIdx="1" presStyleCnt="7">
        <dgm:presLayoutVars>
          <dgm:chMax val="0"/>
          <dgm:chPref val="0"/>
        </dgm:presLayoutVars>
      </dgm:prSet>
      <dgm:spPr/>
    </dgm:pt>
    <dgm:pt modelId="{5A1A79CD-0890-40FF-BC36-3F3DF5EAC6D4}" type="pres">
      <dgm:prSet presAssocID="{CBC476C6-C72B-45B3-A672-B2D4F3351062}" presName="sibTrans" presStyleCnt="0"/>
      <dgm:spPr/>
    </dgm:pt>
    <dgm:pt modelId="{1AED5EA3-9C0D-40F8-A6CF-6D362EB7F74A}" type="pres">
      <dgm:prSet presAssocID="{AAFC512F-F6CB-4546-9F31-C77EB3D69F3B}" presName="compNode" presStyleCnt="0"/>
      <dgm:spPr/>
    </dgm:pt>
    <dgm:pt modelId="{272CBF57-6980-4289-B61D-583B35BCA6AB}" type="pres">
      <dgm:prSet presAssocID="{AAFC512F-F6CB-4546-9F31-C77EB3D69F3B}" presName="bgRect" presStyleLbl="bgShp" presStyleIdx="2" presStyleCnt="7"/>
      <dgm:spPr/>
    </dgm:pt>
    <dgm:pt modelId="{8F312D38-FFB9-425E-A545-F3A643B65C73}" type="pres">
      <dgm:prSet presAssocID="{AAFC512F-F6CB-4546-9F31-C77EB3D69F3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E45C2B-EF8A-4DB4-84A9-364453B85CB8}" type="pres">
      <dgm:prSet presAssocID="{AAFC512F-F6CB-4546-9F31-C77EB3D69F3B}" presName="spaceRect" presStyleCnt="0"/>
      <dgm:spPr/>
    </dgm:pt>
    <dgm:pt modelId="{B2554D46-75CE-485D-BE87-7B147FFFCCE5}" type="pres">
      <dgm:prSet presAssocID="{AAFC512F-F6CB-4546-9F31-C77EB3D69F3B}" presName="parTx" presStyleLbl="revTx" presStyleIdx="2" presStyleCnt="7">
        <dgm:presLayoutVars>
          <dgm:chMax val="0"/>
          <dgm:chPref val="0"/>
        </dgm:presLayoutVars>
      </dgm:prSet>
      <dgm:spPr/>
    </dgm:pt>
    <dgm:pt modelId="{A1C8C5FE-7B9E-428B-AEBC-6C1C047FE611}" type="pres">
      <dgm:prSet presAssocID="{0AB5944D-FD1B-4F5A-A9D1-25EF02774DBC}" presName="sibTrans" presStyleCnt="0"/>
      <dgm:spPr/>
    </dgm:pt>
    <dgm:pt modelId="{7EC9DF10-9820-4F8E-A62D-3D72ABD3F172}" type="pres">
      <dgm:prSet presAssocID="{942CAED6-573D-40AF-9433-66F241F90374}" presName="compNode" presStyleCnt="0"/>
      <dgm:spPr/>
    </dgm:pt>
    <dgm:pt modelId="{14E2CB7C-ABD3-4D3F-8422-32B5B43D55DD}" type="pres">
      <dgm:prSet presAssocID="{942CAED6-573D-40AF-9433-66F241F90374}" presName="bgRect" presStyleLbl="bgShp" presStyleIdx="3" presStyleCnt="7"/>
      <dgm:spPr/>
    </dgm:pt>
    <dgm:pt modelId="{40FAB97A-EA79-4940-907C-A63C6BDC915F}" type="pres">
      <dgm:prSet presAssocID="{942CAED6-573D-40AF-9433-66F241F9037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8AF0551-4234-47EB-81CE-8217929F17AC}" type="pres">
      <dgm:prSet presAssocID="{942CAED6-573D-40AF-9433-66F241F90374}" presName="spaceRect" presStyleCnt="0"/>
      <dgm:spPr/>
    </dgm:pt>
    <dgm:pt modelId="{03B1719D-863B-423E-993C-6D4C798FB19A}" type="pres">
      <dgm:prSet presAssocID="{942CAED6-573D-40AF-9433-66F241F90374}" presName="parTx" presStyleLbl="revTx" presStyleIdx="3" presStyleCnt="7">
        <dgm:presLayoutVars>
          <dgm:chMax val="0"/>
          <dgm:chPref val="0"/>
        </dgm:presLayoutVars>
      </dgm:prSet>
      <dgm:spPr/>
    </dgm:pt>
    <dgm:pt modelId="{DE3097F5-059D-4C47-83ED-4E7308E85050}" type="pres">
      <dgm:prSet presAssocID="{F256B182-A2B2-4A91-A20D-5854C7297459}" presName="sibTrans" presStyleCnt="0"/>
      <dgm:spPr/>
    </dgm:pt>
    <dgm:pt modelId="{4F300E58-27F6-4D7E-85BA-8608B1197C52}" type="pres">
      <dgm:prSet presAssocID="{3EA264E6-96B0-499E-B826-D07520E32A61}" presName="compNode" presStyleCnt="0"/>
      <dgm:spPr/>
    </dgm:pt>
    <dgm:pt modelId="{C78C2C11-4BE1-405B-912C-0641C58B8902}" type="pres">
      <dgm:prSet presAssocID="{3EA264E6-96B0-499E-B826-D07520E32A61}" presName="bgRect" presStyleLbl="bgShp" presStyleIdx="4" presStyleCnt="7"/>
      <dgm:spPr/>
    </dgm:pt>
    <dgm:pt modelId="{5A62019C-631B-45C6-A526-E2C109D7E236}" type="pres">
      <dgm:prSet presAssocID="{3EA264E6-96B0-499E-B826-D07520E32A6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9155201-EC75-42EF-8192-C0F11ABFDC2D}" type="pres">
      <dgm:prSet presAssocID="{3EA264E6-96B0-499E-B826-D07520E32A61}" presName="spaceRect" presStyleCnt="0"/>
      <dgm:spPr/>
    </dgm:pt>
    <dgm:pt modelId="{38E45E3C-CB03-4AE3-8FB0-F37EEB4EAD2E}" type="pres">
      <dgm:prSet presAssocID="{3EA264E6-96B0-499E-B826-D07520E32A61}" presName="parTx" presStyleLbl="revTx" presStyleIdx="4" presStyleCnt="7">
        <dgm:presLayoutVars>
          <dgm:chMax val="0"/>
          <dgm:chPref val="0"/>
        </dgm:presLayoutVars>
      </dgm:prSet>
      <dgm:spPr/>
    </dgm:pt>
    <dgm:pt modelId="{7CCD5589-79BB-4A19-A8A5-C5BEE9506DD0}" type="pres">
      <dgm:prSet presAssocID="{B56F762E-D7F1-4D2B-BAA4-7C67CA17F97C}" presName="sibTrans" presStyleCnt="0"/>
      <dgm:spPr/>
    </dgm:pt>
    <dgm:pt modelId="{737C9690-5834-4C1E-A94D-26D28CFF50A2}" type="pres">
      <dgm:prSet presAssocID="{150D4673-7C4F-474B-BF85-114D150F280F}" presName="compNode" presStyleCnt="0"/>
      <dgm:spPr/>
    </dgm:pt>
    <dgm:pt modelId="{145B4795-049D-42AC-BDF6-4E0C49B251F4}" type="pres">
      <dgm:prSet presAssocID="{150D4673-7C4F-474B-BF85-114D150F280F}" presName="bgRect" presStyleLbl="bgShp" presStyleIdx="5" presStyleCnt="7"/>
      <dgm:spPr/>
    </dgm:pt>
    <dgm:pt modelId="{549D7192-7E8C-4C60-BDA2-E42DAD08A608}" type="pres">
      <dgm:prSet presAssocID="{150D4673-7C4F-474B-BF85-114D150F280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B20EA048-ABA8-42F3-A106-241F5EACD99A}" type="pres">
      <dgm:prSet presAssocID="{150D4673-7C4F-474B-BF85-114D150F280F}" presName="spaceRect" presStyleCnt="0"/>
      <dgm:spPr/>
    </dgm:pt>
    <dgm:pt modelId="{A223BB27-6F9A-45FE-A06E-717AB8030861}" type="pres">
      <dgm:prSet presAssocID="{150D4673-7C4F-474B-BF85-114D150F280F}" presName="parTx" presStyleLbl="revTx" presStyleIdx="5" presStyleCnt="7">
        <dgm:presLayoutVars>
          <dgm:chMax val="0"/>
          <dgm:chPref val="0"/>
        </dgm:presLayoutVars>
      </dgm:prSet>
      <dgm:spPr/>
    </dgm:pt>
    <dgm:pt modelId="{FABA2461-FE8F-4B27-BFEA-A5A193C624EE}" type="pres">
      <dgm:prSet presAssocID="{4FD0EEF8-00C7-4713-95C2-C4C6187E19EF}" presName="sibTrans" presStyleCnt="0"/>
      <dgm:spPr/>
    </dgm:pt>
    <dgm:pt modelId="{B124F588-436C-4631-BE8C-C7F78BA78036}" type="pres">
      <dgm:prSet presAssocID="{A3A400A4-67FC-4878-8F95-C18AB507F8D6}" presName="compNode" presStyleCnt="0"/>
      <dgm:spPr/>
    </dgm:pt>
    <dgm:pt modelId="{DA2CAE28-E05F-48FE-B8A2-2861C436C0E8}" type="pres">
      <dgm:prSet presAssocID="{A3A400A4-67FC-4878-8F95-C18AB507F8D6}" presName="bgRect" presStyleLbl="bgShp" presStyleIdx="6" presStyleCnt="7"/>
      <dgm:spPr/>
    </dgm:pt>
    <dgm:pt modelId="{576B71CA-9A7F-4550-8B31-FEDCC0A8FE47}" type="pres">
      <dgm:prSet presAssocID="{A3A400A4-67FC-4878-8F95-C18AB507F8D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143563F-1B8D-42A7-9B7E-0110EFC1A74D}" type="pres">
      <dgm:prSet presAssocID="{A3A400A4-67FC-4878-8F95-C18AB507F8D6}" presName="spaceRect" presStyleCnt="0"/>
      <dgm:spPr/>
    </dgm:pt>
    <dgm:pt modelId="{C5A44C77-6311-4063-A91D-EFFC82D0F7CF}" type="pres">
      <dgm:prSet presAssocID="{A3A400A4-67FC-4878-8F95-C18AB507F8D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96A129-0F09-4CAA-92A3-2BAFA065D7F6}" type="presOf" srcId="{3EA264E6-96B0-499E-B826-D07520E32A61}" destId="{38E45E3C-CB03-4AE3-8FB0-F37EEB4EAD2E}" srcOrd="0" destOrd="0" presId="urn:microsoft.com/office/officeart/2018/2/layout/IconVerticalSolidList"/>
    <dgm:cxn modelId="{A16FB05E-2E23-4605-8007-65D3C8D4E094}" type="presOf" srcId="{942CAED6-573D-40AF-9433-66F241F90374}" destId="{03B1719D-863B-423E-993C-6D4C798FB19A}" srcOrd="0" destOrd="0" presId="urn:microsoft.com/office/officeart/2018/2/layout/IconVerticalSolidList"/>
    <dgm:cxn modelId="{C8007A43-FC99-4DEB-A27A-305CEF717A2E}" srcId="{B1910209-1FBF-44A1-9C5A-FE6DF8A5B980}" destId="{2DAB403F-D93F-4538-90FA-3E7AD6A2E6D9}" srcOrd="0" destOrd="0" parTransId="{F8318E17-CCAF-4094-B4AC-E018878439C2}" sibTransId="{373FED68-3AA7-4D08-98F4-09B6A153E6E9}"/>
    <dgm:cxn modelId="{0DB6B048-F0E8-45F0-B5B5-CD229B717BC5}" type="presOf" srcId="{150D4673-7C4F-474B-BF85-114D150F280F}" destId="{A223BB27-6F9A-45FE-A06E-717AB8030861}" srcOrd="0" destOrd="0" presId="urn:microsoft.com/office/officeart/2018/2/layout/IconVerticalSolidList"/>
    <dgm:cxn modelId="{100AC14B-F560-4F7F-A076-33921EF4036D}" srcId="{B1910209-1FBF-44A1-9C5A-FE6DF8A5B980}" destId="{A3A400A4-67FC-4878-8F95-C18AB507F8D6}" srcOrd="6" destOrd="0" parTransId="{7E971EB5-1CE8-44FB-BB27-593E37BBAE8B}" sibTransId="{D7368014-E30B-4E71-AF99-079B87EC0449}"/>
    <dgm:cxn modelId="{20005178-9D8E-4C2F-8FA0-0039F534619E}" type="presOf" srcId="{2DAB403F-D93F-4538-90FA-3E7AD6A2E6D9}" destId="{92640724-58FA-46B8-BD3C-90E0991ED7B1}" srcOrd="0" destOrd="0" presId="urn:microsoft.com/office/officeart/2018/2/layout/IconVerticalSolidList"/>
    <dgm:cxn modelId="{9E476E7C-C6E9-4829-935B-59AF3DD61DDD}" type="presOf" srcId="{A3A400A4-67FC-4878-8F95-C18AB507F8D6}" destId="{C5A44C77-6311-4063-A91D-EFFC82D0F7CF}" srcOrd="0" destOrd="0" presId="urn:microsoft.com/office/officeart/2018/2/layout/IconVerticalSolidList"/>
    <dgm:cxn modelId="{C2A27187-8EDB-4A25-89E1-718DBFCA484C}" srcId="{B1910209-1FBF-44A1-9C5A-FE6DF8A5B980}" destId="{942CAED6-573D-40AF-9433-66F241F90374}" srcOrd="3" destOrd="0" parTransId="{92533816-3468-457F-B963-FBB3775A5C20}" sibTransId="{F256B182-A2B2-4A91-A20D-5854C7297459}"/>
    <dgm:cxn modelId="{78D4C097-FEA6-4E02-B2A0-E4BCDD8FA80B}" type="presOf" srcId="{B1910209-1FBF-44A1-9C5A-FE6DF8A5B980}" destId="{ACF212FB-24CD-4EE0-9916-1969670C91C0}" srcOrd="0" destOrd="0" presId="urn:microsoft.com/office/officeart/2018/2/layout/IconVerticalSolidList"/>
    <dgm:cxn modelId="{69291B99-CB3B-48F6-B88F-A5C0EF1EC61A}" srcId="{B1910209-1FBF-44A1-9C5A-FE6DF8A5B980}" destId="{3EA264E6-96B0-499E-B826-D07520E32A61}" srcOrd="4" destOrd="0" parTransId="{4C6C380C-55B0-40C7-A410-BEB52B31FF37}" sibTransId="{B56F762E-D7F1-4D2B-BAA4-7C67CA17F97C}"/>
    <dgm:cxn modelId="{93256DBE-16C8-4DAB-BF8A-AB7CA1175581}" type="presOf" srcId="{AAFC512F-F6CB-4546-9F31-C77EB3D69F3B}" destId="{B2554D46-75CE-485D-BE87-7B147FFFCCE5}" srcOrd="0" destOrd="0" presId="urn:microsoft.com/office/officeart/2018/2/layout/IconVerticalSolidList"/>
    <dgm:cxn modelId="{00F896C9-FF8A-47F9-AEFD-346ECDF75DD2}" srcId="{B1910209-1FBF-44A1-9C5A-FE6DF8A5B980}" destId="{150D4673-7C4F-474B-BF85-114D150F280F}" srcOrd="5" destOrd="0" parTransId="{2F11BCD5-46C6-4EE8-95BB-09B7BA2E0EE8}" sibTransId="{4FD0EEF8-00C7-4713-95C2-C4C6187E19EF}"/>
    <dgm:cxn modelId="{904B6CCE-5864-4B5E-AA2A-EE2C2D61C14F}" srcId="{B1910209-1FBF-44A1-9C5A-FE6DF8A5B980}" destId="{AAFC512F-F6CB-4546-9F31-C77EB3D69F3B}" srcOrd="2" destOrd="0" parTransId="{8CEC61B1-A1BF-4AC3-87D7-AC3C10BD12D9}" sibTransId="{0AB5944D-FD1B-4F5A-A9D1-25EF02774DBC}"/>
    <dgm:cxn modelId="{5B054FEA-C460-4CC1-AB7F-AB16DA8FE006}" srcId="{B1910209-1FBF-44A1-9C5A-FE6DF8A5B980}" destId="{F2EEEDF3-C322-40CB-AE1F-F45C8E34BF0D}" srcOrd="1" destOrd="0" parTransId="{58A2FEBA-D31C-42BE-9D01-5B2FE8823985}" sibTransId="{CBC476C6-C72B-45B3-A672-B2D4F3351062}"/>
    <dgm:cxn modelId="{CDE293F8-0726-4485-ADFC-F87CC945BF29}" type="presOf" srcId="{F2EEEDF3-C322-40CB-AE1F-F45C8E34BF0D}" destId="{92C1F8E0-52E8-4574-9F7F-EC0A9042A66B}" srcOrd="0" destOrd="0" presId="urn:microsoft.com/office/officeart/2018/2/layout/IconVerticalSolidList"/>
    <dgm:cxn modelId="{902DD3AC-E3D2-4AB3-B727-08E6A6A11F81}" type="presParOf" srcId="{ACF212FB-24CD-4EE0-9916-1969670C91C0}" destId="{720F6A9E-32A9-420D-B5CB-0C4D63C9D28B}" srcOrd="0" destOrd="0" presId="urn:microsoft.com/office/officeart/2018/2/layout/IconVerticalSolidList"/>
    <dgm:cxn modelId="{4E5D675D-C198-4B7C-B288-F7F10503EFBC}" type="presParOf" srcId="{720F6A9E-32A9-420D-B5CB-0C4D63C9D28B}" destId="{311A6DFE-FC25-4704-B632-EB4ECD7B8381}" srcOrd="0" destOrd="0" presId="urn:microsoft.com/office/officeart/2018/2/layout/IconVerticalSolidList"/>
    <dgm:cxn modelId="{5601408E-1486-4DCC-8C63-30DF6209C36A}" type="presParOf" srcId="{720F6A9E-32A9-420D-B5CB-0C4D63C9D28B}" destId="{1AE99765-8DF8-44FF-B871-CFEDE6DC51B1}" srcOrd="1" destOrd="0" presId="urn:microsoft.com/office/officeart/2018/2/layout/IconVerticalSolidList"/>
    <dgm:cxn modelId="{36C87951-8E40-4C18-A3FA-E8C6703D691C}" type="presParOf" srcId="{720F6A9E-32A9-420D-B5CB-0C4D63C9D28B}" destId="{A952F18B-0B3C-4701-904A-DF47DDEB3655}" srcOrd="2" destOrd="0" presId="urn:microsoft.com/office/officeart/2018/2/layout/IconVerticalSolidList"/>
    <dgm:cxn modelId="{15DF38A5-7A31-4475-A146-A97340C4CF42}" type="presParOf" srcId="{720F6A9E-32A9-420D-B5CB-0C4D63C9D28B}" destId="{92640724-58FA-46B8-BD3C-90E0991ED7B1}" srcOrd="3" destOrd="0" presId="urn:microsoft.com/office/officeart/2018/2/layout/IconVerticalSolidList"/>
    <dgm:cxn modelId="{BFA27F5D-511B-4CCE-9A2C-74C0E201576F}" type="presParOf" srcId="{ACF212FB-24CD-4EE0-9916-1969670C91C0}" destId="{E57DDB11-F797-4C81-B103-992D60DF5245}" srcOrd="1" destOrd="0" presId="urn:microsoft.com/office/officeart/2018/2/layout/IconVerticalSolidList"/>
    <dgm:cxn modelId="{7F017460-342B-4B30-A02E-57C9427CD144}" type="presParOf" srcId="{ACF212FB-24CD-4EE0-9916-1969670C91C0}" destId="{018C27EC-D684-4489-9460-10832F756353}" srcOrd="2" destOrd="0" presId="urn:microsoft.com/office/officeart/2018/2/layout/IconVerticalSolidList"/>
    <dgm:cxn modelId="{E983C443-6D7A-4F2A-A085-0C2439F335D8}" type="presParOf" srcId="{018C27EC-D684-4489-9460-10832F756353}" destId="{FEB60DB5-26C5-4AB7-8FE3-7DBEF3A04701}" srcOrd="0" destOrd="0" presId="urn:microsoft.com/office/officeart/2018/2/layout/IconVerticalSolidList"/>
    <dgm:cxn modelId="{63F4FC95-9C8B-4C44-9B19-166B3F413309}" type="presParOf" srcId="{018C27EC-D684-4489-9460-10832F756353}" destId="{2665B6DA-4A86-40F7-BA92-A79845BEA23E}" srcOrd="1" destOrd="0" presId="urn:microsoft.com/office/officeart/2018/2/layout/IconVerticalSolidList"/>
    <dgm:cxn modelId="{7E4C3328-0988-4014-973E-205F561F9642}" type="presParOf" srcId="{018C27EC-D684-4489-9460-10832F756353}" destId="{877ACA40-1411-416D-89E2-DCF92A02D3CE}" srcOrd="2" destOrd="0" presId="urn:microsoft.com/office/officeart/2018/2/layout/IconVerticalSolidList"/>
    <dgm:cxn modelId="{11884CC3-E634-4C70-8B1C-7B85DEBA7D6C}" type="presParOf" srcId="{018C27EC-D684-4489-9460-10832F756353}" destId="{92C1F8E0-52E8-4574-9F7F-EC0A9042A66B}" srcOrd="3" destOrd="0" presId="urn:microsoft.com/office/officeart/2018/2/layout/IconVerticalSolidList"/>
    <dgm:cxn modelId="{27DB9DA8-335E-4A9B-9B33-A0A9212BAB4B}" type="presParOf" srcId="{ACF212FB-24CD-4EE0-9916-1969670C91C0}" destId="{5A1A79CD-0890-40FF-BC36-3F3DF5EAC6D4}" srcOrd="3" destOrd="0" presId="urn:microsoft.com/office/officeart/2018/2/layout/IconVerticalSolidList"/>
    <dgm:cxn modelId="{4FDD367B-6701-43B9-A2F6-C1EB91C83241}" type="presParOf" srcId="{ACF212FB-24CD-4EE0-9916-1969670C91C0}" destId="{1AED5EA3-9C0D-40F8-A6CF-6D362EB7F74A}" srcOrd="4" destOrd="0" presId="urn:microsoft.com/office/officeart/2018/2/layout/IconVerticalSolidList"/>
    <dgm:cxn modelId="{D17632F5-78A8-4C64-BB3A-894502CFD664}" type="presParOf" srcId="{1AED5EA3-9C0D-40F8-A6CF-6D362EB7F74A}" destId="{272CBF57-6980-4289-B61D-583B35BCA6AB}" srcOrd="0" destOrd="0" presId="urn:microsoft.com/office/officeart/2018/2/layout/IconVerticalSolidList"/>
    <dgm:cxn modelId="{D9DADEF2-94B8-4280-8791-6C00A0EC0F0A}" type="presParOf" srcId="{1AED5EA3-9C0D-40F8-A6CF-6D362EB7F74A}" destId="{8F312D38-FFB9-425E-A545-F3A643B65C73}" srcOrd="1" destOrd="0" presId="urn:microsoft.com/office/officeart/2018/2/layout/IconVerticalSolidList"/>
    <dgm:cxn modelId="{1FC75DE0-C19C-4CF9-8586-1AC9289BB0AB}" type="presParOf" srcId="{1AED5EA3-9C0D-40F8-A6CF-6D362EB7F74A}" destId="{56E45C2B-EF8A-4DB4-84A9-364453B85CB8}" srcOrd="2" destOrd="0" presId="urn:microsoft.com/office/officeart/2018/2/layout/IconVerticalSolidList"/>
    <dgm:cxn modelId="{5953DF23-8578-4409-9417-A72CC8867DD5}" type="presParOf" srcId="{1AED5EA3-9C0D-40F8-A6CF-6D362EB7F74A}" destId="{B2554D46-75CE-485D-BE87-7B147FFFCCE5}" srcOrd="3" destOrd="0" presId="urn:microsoft.com/office/officeart/2018/2/layout/IconVerticalSolidList"/>
    <dgm:cxn modelId="{934A834B-5715-4EC7-A493-22DEB371820A}" type="presParOf" srcId="{ACF212FB-24CD-4EE0-9916-1969670C91C0}" destId="{A1C8C5FE-7B9E-428B-AEBC-6C1C047FE611}" srcOrd="5" destOrd="0" presId="urn:microsoft.com/office/officeart/2018/2/layout/IconVerticalSolidList"/>
    <dgm:cxn modelId="{01188C2C-9B4D-4CBF-8381-B9CB5A059BCC}" type="presParOf" srcId="{ACF212FB-24CD-4EE0-9916-1969670C91C0}" destId="{7EC9DF10-9820-4F8E-A62D-3D72ABD3F172}" srcOrd="6" destOrd="0" presId="urn:microsoft.com/office/officeart/2018/2/layout/IconVerticalSolidList"/>
    <dgm:cxn modelId="{76BC772B-7C83-4165-BFF6-EAB083696611}" type="presParOf" srcId="{7EC9DF10-9820-4F8E-A62D-3D72ABD3F172}" destId="{14E2CB7C-ABD3-4D3F-8422-32B5B43D55DD}" srcOrd="0" destOrd="0" presId="urn:microsoft.com/office/officeart/2018/2/layout/IconVerticalSolidList"/>
    <dgm:cxn modelId="{B92BC29E-0D8D-4FEA-B509-30FE891505AB}" type="presParOf" srcId="{7EC9DF10-9820-4F8E-A62D-3D72ABD3F172}" destId="{40FAB97A-EA79-4940-907C-A63C6BDC915F}" srcOrd="1" destOrd="0" presId="urn:microsoft.com/office/officeart/2018/2/layout/IconVerticalSolidList"/>
    <dgm:cxn modelId="{76FA4864-7516-47ED-817E-2E8DC35904CE}" type="presParOf" srcId="{7EC9DF10-9820-4F8E-A62D-3D72ABD3F172}" destId="{68AF0551-4234-47EB-81CE-8217929F17AC}" srcOrd="2" destOrd="0" presId="urn:microsoft.com/office/officeart/2018/2/layout/IconVerticalSolidList"/>
    <dgm:cxn modelId="{267D4F1D-5553-45C3-A953-46E6515D0E11}" type="presParOf" srcId="{7EC9DF10-9820-4F8E-A62D-3D72ABD3F172}" destId="{03B1719D-863B-423E-993C-6D4C798FB19A}" srcOrd="3" destOrd="0" presId="urn:microsoft.com/office/officeart/2018/2/layout/IconVerticalSolidList"/>
    <dgm:cxn modelId="{AE833E87-0DCF-456A-9DBE-600664DA4174}" type="presParOf" srcId="{ACF212FB-24CD-4EE0-9916-1969670C91C0}" destId="{DE3097F5-059D-4C47-83ED-4E7308E85050}" srcOrd="7" destOrd="0" presId="urn:microsoft.com/office/officeart/2018/2/layout/IconVerticalSolidList"/>
    <dgm:cxn modelId="{F29B8B96-193D-4E37-93AD-96BEF289A63E}" type="presParOf" srcId="{ACF212FB-24CD-4EE0-9916-1969670C91C0}" destId="{4F300E58-27F6-4D7E-85BA-8608B1197C52}" srcOrd="8" destOrd="0" presId="urn:microsoft.com/office/officeart/2018/2/layout/IconVerticalSolidList"/>
    <dgm:cxn modelId="{9D996B5D-EC58-4306-9574-A403376D0A60}" type="presParOf" srcId="{4F300E58-27F6-4D7E-85BA-8608B1197C52}" destId="{C78C2C11-4BE1-405B-912C-0641C58B8902}" srcOrd="0" destOrd="0" presId="urn:microsoft.com/office/officeart/2018/2/layout/IconVerticalSolidList"/>
    <dgm:cxn modelId="{F9506E1A-C3EE-4574-9508-B74E787A0D90}" type="presParOf" srcId="{4F300E58-27F6-4D7E-85BA-8608B1197C52}" destId="{5A62019C-631B-45C6-A526-E2C109D7E236}" srcOrd="1" destOrd="0" presId="urn:microsoft.com/office/officeart/2018/2/layout/IconVerticalSolidList"/>
    <dgm:cxn modelId="{FE627302-EE24-41F8-BDBE-D5A3A041D233}" type="presParOf" srcId="{4F300E58-27F6-4D7E-85BA-8608B1197C52}" destId="{59155201-EC75-42EF-8192-C0F11ABFDC2D}" srcOrd="2" destOrd="0" presId="urn:microsoft.com/office/officeart/2018/2/layout/IconVerticalSolidList"/>
    <dgm:cxn modelId="{518D18AF-BFCF-4079-A713-5A924564E1CA}" type="presParOf" srcId="{4F300E58-27F6-4D7E-85BA-8608B1197C52}" destId="{38E45E3C-CB03-4AE3-8FB0-F37EEB4EAD2E}" srcOrd="3" destOrd="0" presId="urn:microsoft.com/office/officeart/2018/2/layout/IconVerticalSolidList"/>
    <dgm:cxn modelId="{3E68C56C-BD74-4B4B-A778-CEBE0067A416}" type="presParOf" srcId="{ACF212FB-24CD-4EE0-9916-1969670C91C0}" destId="{7CCD5589-79BB-4A19-A8A5-C5BEE9506DD0}" srcOrd="9" destOrd="0" presId="urn:microsoft.com/office/officeart/2018/2/layout/IconVerticalSolidList"/>
    <dgm:cxn modelId="{AF938DC8-A63F-4F69-867B-3388BD4FC266}" type="presParOf" srcId="{ACF212FB-24CD-4EE0-9916-1969670C91C0}" destId="{737C9690-5834-4C1E-A94D-26D28CFF50A2}" srcOrd="10" destOrd="0" presId="urn:microsoft.com/office/officeart/2018/2/layout/IconVerticalSolidList"/>
    <dgm:cxn modelId="{29E2D2D9-E480-46AB-9302-27D82DDF8CDA}" type="presParOf" srcId="{737C9690-5834-4C1E-A94D-26D28CFF50A2}" destId="{145B4795-049D-42AC-BDF6-4E0C49B251F4}" srcOrd="0" destOrd="0" presId="urn:microsoft.com/office/officeart/2018/2/layout/IconVerticalSolidList"/>
    <dgm:cxn modelId="{662410A6-E152-48DE-B46A-717B3226F074}" type="presParOf" srcId="{737C9690-5834-4C1E-A94D-26D28CFF50A2}" destId="{549D7192-7E8C-4C60-BDA2-E42DAD08A608}" srcOrd="1" destOrd="0" presId="urn:microsoft.com/office/officeart/2018/2/layout/IconVerticalSolidList"/>
    <dgm:cxn modelId="{7687B4F6-0300-4F6F-9F88-F6BA54F3027B}" type="presParOf" srcId="{737C9690-5834-4C1E-A94D-26D28CFF50A2}" destId="{B20EA048-ABA8-42F3-A106-241F5EACD99A}" srcOrd="2" destOrd="0" presId="urn:microsoft.com/office/officeart/2018/2/layout/IconVerticalSolidList"/>
    <dgm:cxn modelId="{CD76D4EB-CF58-44F3-A2DA-5443A4889889}" type="presParOf" srcId="{737C9690-5834-4C1E-A94D-26D28CFF50A2}" destId="{A223BB27-6F9A-45FE-A06E-717AB8030861}" srcOrd="3" destOrd="0" presId="urn:microsoft.com/office/officeart/2018/2/layout/IconVerticalSolidList"/>
    <dgm:cxn modelId="{8ACA62F6-09B5-4679-AF3D-4BF460BCF5F1}" type="presParOf" srcId="{ACF212FB-24CD-4EE0-9916-1969670C91C0}" destId="{FABA2461-FE8F-4B27-BFEA-A5A193C624EE}" srcOrd="11" destOrd="0" presId="urn:microsoft.com/office/officeart/2018/2/layout/IconVerticalSolidList"/>
    <dgm:cxn modelId="{5F4D749C-BC02-4C73-A89D-F128A8D34C9A}" type="presParOf" srcId="{ACF212FB-24CD-4EE0-9916-1969670C91C0}" destId="{B124F588-436C-4631-BE8C-C7F78BA78036}" srcOrd="12" destOrd="0" presId="urn:microsoft.com/office/officeart/2018/2/layout/IconVerticalSolidList"/>
    <dgm:cxn modelId="{1C79E546-7A60-4BC0-98CC-0DD73E788696}" type="presParOf" srcId="{B124F588-436C-4631-BE8C-C7F78BA78036}" destId="{DA2CAE28-E05F-48FE-B8A2-2861C436C0E8}" srcOrd="0" destOrd="0" presId="urn:microsoft.com/office/officeart/2018/2/layout/IconVerticalSolidList"/>
    <dgm:cxn modelId="{9B5D6927-9B24-44EA-82A5-EF4B5282E083}" type="presParOf" srcId="{B124F588-436C-4631-BE8C-C7F78BA78036}" destId="{576B71CA-9A7F-4550-8B31-FEDCC0A8FE47}" srcOrd="1" destOrd="0" presId="urn:microsoft.com/office/officeart/2018/2/layout/IconVerticalSolidList"/>
    <dgm:cxn modelId="{EB564C02-5E9E-491B-A34F-A4362E3D71D5}" type="presParOf" srcId="{B124F588-436C-4631-BE8C-C7F78BA78036}" destId="{7143563F-1B8D-42A7-9B7E-0110EFC1A74D}" srcOrd="2" destOrd="0" presId="urn:microsoft.com/office/officeart/2018/2/layout/IconVerticalSolidList"/>
    <dgm:cxn modelId="{65A5125F-77FC-487F-A5CB-CBD20AA0E346}" type="presParOf" srcId="{B124F588-436C-4631-BE8C-C7F78BA78036}" destId="{C5A44C77-6311-4063-A91D-EFFC82D0F7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F50515-4523-450B-A464-669483E1D1D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6E0939-1043-4A8C-8DFE-91FF50DC1B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Micromill</a:t>
          </a:r>
          <a:r>
            <a:rPr lang="en-US" dirty="0"/>
            <a:t> </a:t>
          </a:r>
          <a:r>
            <a:rPr lang="en-US"/>
            <a:t>physical traits - used in early generations</a:t>
          </a:r>
          <a:endParaRPr lang="en-US" dirty="0"/>
        </a:p>
      </dgm:t>
    </dgm:pt>
    <dgm:pt modelId="{F725A9F9-AD42-4C9D-9DFA-6B7557CC2CE6}" type="parTrans" cxnId="{32604A0C-D8CF-4BCC-A43C-194BB83808A1}">
      <dgm:prSet/>
      <dgm:spPr/>
      <dgm:t>
        <a:bodyPr/>
        <a:lstStyle/>
        <a:p>
          <a:endParaRPr lang="en-US"/>
        </a:p>
      </dgm:t>
    </dgm:pt>
    <dgm:pt modelId="{346B4275-544B-4017-AE5A-41E5E523F3FE}" type="sibTrans" cxnId="{32604A0C-D8CF-4BCC-A43C-194BB83808A1}">
      <dgm:prSet/>
      <dgm:spPr/>
      <dgm:t>
        <a:bodyPr/>
        <a:lstStyle/>
        <a:p>
          <a:endParaRPr lang="en-US"/>
        </a:p>
      </dgm:t>
    </dgm:pt>
    <dgm:pt modelId="{9EE5AFFA-7042-4A24-A78C-F33DDA7FD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Solvent traits - used in early generations</a:t>
          </a:r>
        </a:p>
      </dgm:t>
    </dgm:pt>
    <dgm:pt modelId="{5F23AA49-B113-4B27-968C-C583E20F99B6}" type="parTrans" cxnId="{2C9CBF93-15A2-45FB-9277-7505E660CB16}">
      <dgm:prSet/>
      <dgm:spPr/>
      <dgm:t>
        <a:bodyPr/>
        <a:lstStyle/>
        <a:p>
          <a:endParaRPr lang="en-US"/>
        </a:p>
      </dgm:t>
    </dgm:pt>
    <dgm:pt modelId="{113A2DC0-E8FB-487D-922F-F91B414095A3}" type="sibTrans" cxnId="{2C9CBF93-15A2-45FB-9277-7505E660CB16}">
      <dgm:prSet/>
      <dgm:spPr/>
      <dgm:t>
        <a:bodyPr/>
        <a:lstStyle/>
        <a:p>
          <a:endParaRPr lang="en-US"/>
        </a:p>
      </dgm:t>
    </dgm:pt>
    <dgm:pt modelId="{FC5679CB-BD6B-45F2-A86F-55AE1FEEB4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Kernel traits - used in early generations</a:t>
          </a:r>
        </a:p>
      </dgm:t>
    </dgm:pt>
    <dgm:pt modelId="{CFBA56FA-D13A-450D-9183-0D389279D992}" type="parTrans" cxnId="{338EA0D7-3AE5-4F90-840F-B86F639E370E}">
      <dgm:prSet/>
      <dgm:spPr/>
      <dgm:t>
        <a:bodyPr/>
        <a:lstStyle/>
        <a:p>
          <a:endParaRPr lang="en-US"/>
        </a:p>
      </dgm:t>
    </dgm:pt>
    <dgm:pt modelId="{EF228C37-C3CF-43C3-87C8-47184E52A78D}" type="sibTrans" cxnId="{338EA0D7-3AE5-4F90-840F-B86F639E370E}">
      <dgm:prSet/>
      <dgm:spPr/>
      <dgm:t>
        <a:bodyPr/>
        <a:lstStyle/>
        <a:p>
          <a:endParaRPr lang="en-US"/>
        </a:p>
      </dgm:t>
    </dgm:pt>
    <dgm:pt modelId="{66EE5CD5-1600-42A6-8D27-525A37982A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Milling traits requires more grain - later generations</a:t>
          </a:r>
        </a:p>
      </dgm:t>
    </dgm:pt>
    <dgm:pt modelId="{5459A480-7777-43D6-8BD9-71B25E613C75}" type="parTrans" cxnId="{04376FEC-3700-47DB-B5AC-A10ED9A593EB}">
      <dgm:prSet/>
      <dgm:spPr/>
      <dgm:t>
        <a:bodyPr/>
        <a:lstStyle/>
        <a:p>
          <a:endParaRPr lang="en-US"/>
        </a:p>
      </dgm:t>
    </dgm:pt>
    <dgm:pt modelId="{9D7A9010-F748-41D4-869D-2F740F642586}" type="sibTrans" cxnId="{04376FEC-3700-47DB-B5AC-A10ED9A593EB}">
      <dgm:prSet/>
      <dgm:spPr/>
      <dgm:t>
        <a:bodyPr/>
        <a:lstStyle/>
        <a:p>
          <a:endParaRPr lang="en-US"/>
        </a:p>
      </dgm:t>
    </dgm:pt>
    <dgm:pt modelId="{61D19379-75DA-45E7-9AC4-CCFD79F51B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 traits requires grain and time - later generation</a:t>
          </a:r>
          <a:br>
            <a:rPr lang="en-US"/>
          </a:br>
          <a:endParaRPr lang="en-US"/>
        </a:p>
      </dgm:t>
    </dgm:pt>
    <dgm:pt modelId="{079A79D1-86AA-43A2-BB84-E13180F7EA4F}" type="parTrans" cxnId="{7BD0D085-8A65-4FA3-92EE-AC8F8CF251FD}">
      <dgm:prSet/>
      <dgm:spPr/>
      <dgm:t>
        <a:bodyPr/>
        <a:lstStyle/>
        <a:p>
          <a:endParaRPr lang="en-US"/>
        </a:p>
      </dgm:t>
    </dgm:pt>
    <dgm:pt modelId="{B86FAFDA-B4F0-4E3A-A1BA-F00122C21799}" type="sibTrans" cxnId="{7BD0D085-8A65-4FA3-92EE-AC8F8CF251FD}">
      <dgm:prSet/>
      <dgm:spPr/>
      <dgm:t>
        <a:bodyPr/>
        <a:lstStyle/>
        <a:p>
          <a:endParaRPr lang="en-US"/>
        </a:p>
      </dgm:t>
    </dgm:pt>
    <dgm:pt modelId="{18AEF7AF-8315-4F92-B61F-8D1496F27D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Description of Data</a:t>
          </a:r>
          <a:endParaRPr lang="en-US" dirty="0"/>
        </a:p>
      </dgm:t>
    </dgm:pt>
    <dgm:pt modelId="{579ACC3B-308F-46F8-847F-A15106C6F85F}" type="parTrans" cxnId="{AFA9F76D-467A-4E6F-85FF-688DF563E9B9}">
      <dgm:prSet/>
      <dgm:spPr/>
      <dgm:t>
        <a:bodyPr/>
        <a:lstStyle/>
        <a:p>
          <a:endParaRPr lang="en-US"/>
        </a:p>
      </dgm:t>
    </dgm:pt>
    <dgm:pt modelId="{AD3D97BA-EDCA-4CE1-AAEA-ADB80525E17B}" type="sibTrans" cxnId="{AFA9F76D-467A-4E6F-85FF-688DF563E9B9}">
      <dgm:prSet/>
      <dgm:spPr/>
      <dgm:t>
        <a:bodyPr/>
        <a:lstStyle/>
        <a:p>
          <a:endParaRPr lang="en-US"/>
        </a:p>
      </dgm:t>
    </dgm:pt>
    <dgm:pt modelId="{A5F4239F-CF09-4AA2-A8B1-A8A2C1F87C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Lower, Neutral, Higher</a:t>
          </a:r>
        </a:p>
      </dgm:t>
    </dgm:pt>
    <dgm:pt modelId="{551C5724-1635-4111-9CF6-4FA916C84256}" type="parTrans" cxnId="{C749B847-0392-4849-8E84-C4B550050DE2}">
      <dgm:prSet/>
      <dgm:spPr/>
      <dgm:t>
        <a:bodyPr/>
        <a:lstStyle/>
        <a:p>
          <a:endParaRPr lang="en-US"/>
        </a:p>
      </dgm:t>
    </dgm:pt>
    <dgm:pt modelId="{9EEC2CB1-D082-4566-8C8D-86E5982F1944}" type="sibTrans" cxnId="{C749B847-0392-4849-8E84-C4B550050DE2}">
      <dgm:prSet/>
      <dgm:spPr/>
      <dgm:t>
        <a:bodyPr/>
        <a:lstStyle/>
        <a:p>
          <a:endParaRPr lang="en-US"/>
        </a:p>
      </dgm:t>
    </dgm:pt>
    <dgm:pt modelId="{F6C57B93-69C4-4F71-AB94-53A3EB67FA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Line and trial information</a:t>
          </a:r>
        </a:p>
      </dgm:t>
    </dgm:pt>
    <dgm:pt modelId="{DA95475F-6B97-47DB-9C66-427D65B1925C}" type="parTrans" cxnId="{3ED56BCB-B54A-4F01-A0ED-CD26D4C504B5}">
      <dgm:prSet/>
      <dgm:spPr/>
      <dgm:t>
        <a:bodyPr/>
        <a:lstStyle/>
        <a:p>
          <a:endParaRPr lang="en-US"/>
        </a:p>
      </dgm:t>
    </dgm:pt>
    <dgm:pt modelId="{600C5351-FA80-4260-9E1D-5739C17EEDEF}" type="sibTrans" cxnId="{3ED56BCB-B54A-4F01-A0ED-CD26D4C504B5}">
      <dgm:prSet/>
      <dgm:spPr/>
      <dgm:t>
        <a:bodyPr/>
        <a:lstStyle/>
        <a:p>
          <a:endParaRPr lang="en-US"/>
        </a:p>
      </dgm:t>
    </dgm:pt>
    <dgm:pt modelId="{06B0BFFB-6611-47D0-A24A-5F8E23E958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Selection Year</a:t>
          </a:r>
        </a:p>
      </dgm:t>
    </dgm:pt>
    <dgm:pt modelId="{46BDF914-624A-4B7E-B532-D4A777C68AEA}" type="parTrans" cxnId="{39763105-3800-4B78-8FEB-AE72697AED5F}">
      <dgm:prSet/>
      <dgm:spPr/>
      <dgm:t>
        <a:bodyPr/>
        <a:lstStyle/>
        <a:p>
          <a:endParaRPr lang="en-US"/>
        </a:p>
      </dgm:t>
    </dgm:pt>
    <dgm:pt modelId="{BA8BDD55-60E4-4F77-BEAA-5D09BA8D060A}" type="sibTrans" cxnId="{39763105-3800-4B78-8FEB-AE72697AED5F}">
      <dgm:prSet/>
      <dgm:spPr/>
      <dgm:t>
        <a:bodyPr/>
        <a:lstStyle/>
        <a:p>
          <a:endParaRPr lang="en-US"/>
        </a:p>
      </dgm:t>
    </dgm:pt>
    <dgm:pt modelId="{9301BBDE-AFB8-4CF9-B74B-D3A8F06067B7}" type="pres">
      <dgm:prSet presAssocID="{14F50515-4523-450B-A464-669483E1D1DF}" presName="linear" presStyleCnt="0">
        <dgm:presLayoutVars>
          <dgm:animLvl val="lvl"/>
          <dgm:resizeHandles val="exact"/>
        </dgm:presLayoutVars>
      </dgm:prSet>
      <dgm:spPr/>
    </dgm:pt>
    <dgm:pt modelId="{E8E5430E-A7C9-49C7-940B-1556CA6E3139}" type="pres">
      <dgm:prSet presAssocID="{18AEF7AF-8315-4F92-B61F-8D1496F27DE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0E93184-47B0-43AB-9A37-E0105C13FE87}" type="pres">
      <dgm:prSet presAssocID="{18AEF7AF-8315-4F92-B61F-8D1496F27DEB}" presName="childText" presStyleLbl="revTx" presStyleIdx="0" presStyleCnt="1">
        <dgm:presLayoutVars>
          <dgm:bulletEnabled val="1"/>
        </dgm:presLayoutVars>
      </dgm:prSet>
      <dgm:spPr/>
    </dgm:pt>
    <dgm:pt modelId="{12767A01-3938-4F3A-98B7-167AD56E8E67}" type="pres">
      <dgm:prSet presAssocID="{0D6E0939-1043-4A8C-8DFE-91FF50DC1BB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04394CA-7D3F-47DC-BE8F-B16BA71DEA8F}" type="pres">
      <dgm:prSet presAssocID="{346B4275-544B-4017-AE5A-41E5E523F3FE}" presName="spacer" presStyleCnt="0"/>
      <dgm:spPr/>
    </dgm:pt>
    <dgm:pt modelId="{CB7C0DAA-1F2E-4ED7-A7D7-FDA75F9FFDD0}" type="pres">
      <dgm:prSet presAssocID="{9EE5AFFA-7042-4A24-A78C-F33DDA7FD0E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B0E9D6D-2960-41D4-AC87-7C1593A29962}" type="pres">
      <dgm:prSet presAssocID="{113A2DC0-E8FB-487D-922F-F91B414095A3}" presName="spacer" presStyleCnt="0"/>
      <dgm:spPr/>
    </dgm:pt>
    <dgm:pt modelId="{D5B92461-861D-45E4-8D64-FCDB4104096E}" type="pres">
      <dgm:prSet presAssocID="{FC5679CB-BD6B-45F2-A86F-55AE1FEEB4E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EB5C509-3563-45C4-A4ED-3AA587ADA59E}" type="pres">
      <dgm:prSet presAssocID="{EF228C37-C3CF-43C3-87C8-47184E52A78D}" presName="spacer" presStyleCnt="0"/>
      <dgm:spPr/>
    </dgm:pt>
    <dgm:pt modelId="{D01CF8AD-9C12-46C8-A489-72227B5FB189}" type="pres">
      <dgm:prSet presAssocID="{66EE5CD5-1600-42A6-8D27-525A37982A3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0C0EF6-033A-4E8C-8A62-0BB81B5A268F}" type="pres">
      <dgm:prSet presAssocID="{9D7A9010-F748-41D4-869D-2F740F642586}" presName="spacer" presStyleCnt="0"/>
      <dgm:spPr/>
    </dgm:pt>
    <dgm:pt modelId="{5BDBFCBD-7639-472B-85DB-794E25CED209}" type="pres">
      <dgm:prSet presAssocID="{61D19379-75DA-45E7-9AC4-CCFD79F51B1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9763105-3800-4B78-8FEB-AE72697AED5F}" srcId="{18AEF7AF-8315-4F92-B61F-8D1496F27DEB}" destId="{06B0BFFB-6611-47D0-A24A-5F8E23E95823}" srcOrd="1" destOrd="0" parTransId="{46BDF914-624A-4B7E-B532-D4A777C68AEA}" sibTransId="{BA8BDD55-60E4-4F77-BEAA-5D09BA8D060A}"/>
    <dgm:cxn modelId="{8AF0F905-6926-44B7-99FE-5ED9A6EAB623}" type="presOf" srcId="{66EE5CD5-1600-42A6-8D27-525A37982A3F}" destId="{D01CF8AD-9C12-46C8-A489-72227B5FB189}" srcOrd="0" destOrd="0" presId="urn:microsoft.com/office/officeart/2005/8/layout/vList2"/>
    <dgm:cxn modelId="{E659B30A-3DEF-4013-B0D9-6819D4218E7E}" type="presOf" srcId="{06B0BFFB-6611-47D0-A24A-5F8E23E95823}" destId="{20E93184-47B0-43AB-9A37-E0105C13FE87}" srcOrd="0" destOrd="1" presId="urn:microsoft.com/office/officeart/2005/8/layout/vList2"/>
    <dgm:cxn modelId="{32604A0C-D8CF-4BCC-A43C-194BB83808A1}" srcId="{14F50515-4523-450B-A464-669483E1D1DF}" destId="{0D6E0939-1043-4A8C-8DFE-91FF50DC1BB6}" srcOrd="1" destOrd="0" parTransId="{F725A9F9-AD42-4C9D-9DFA-6B7557CC2CE6}" sibTransId="{346B4275-544B-4017-AE5A-41E5E523F3FE}"/>
    <dgm:cxn modelId="{4CB28E31-BC7E-4055-99F0-6874E2F2ECCF}" type="presOf" srcId="{9EE5AFFA-7042-4A24-A78C-F33DDA7FD0E9}" destId="{CB7C0DAA-1F2E-4ED7-A7D7-FDA75F9FFDD0}" srcOrd="0" destOrd="0" presId="urn:microsoft.com/office/officeart/2005/8/layout/vList2"/>
    <dgm:cxn modelId="{C749B847-0392-4849-8E84-C4B550050DE2}" srcId="{18AEF7AF-8315-4F92-B61F-8D1496F27DEB}" destId="{A5F4239F-CF09-4AA2-A8B1-A8A2C1F87C6D}" srcOrd="2" destOrd="0" parTransId="{551C5724-1635-4111-9CF6-4FA916C84256}" sibTransId="{9EEC2CB1-D082-4566-8C8D-86E5982F1944}"/>
    <dgm:cxn modelId="{AFA9F76D-467A-4E6F-85FF-688DF563E9B9}" srcId="{14F50515-4523-450B-A464-669483E1D1DF}" destId="{18AEF7AF-8315-4F92-B61F-8D1496F27DEB}" srcOrd="0" destOrd="0" parTransId="{579ACC3B-308F-46F8-847F-A15106C6F85F}" sibTransId="{AD3D97BA-EDCA-4CE1-AAEA-ADB80525E17B}"/>
    <dgm:cxn modelId="{9BC42A5A-7757-45CF-A04F-F973F4D9A009}" type="presOf" srcId="{F6C57B93-69C4-4F71-AB94-53A3EB67FA8C}" destId="{20E93184-47B0-43AB-9A37-E0105C13FE87}" srcOrd="0" destOrd="0" presId="urn:microsoft.com/office/officeart/2005/8/layout/vList2"/>
    <dgm:cxn modelId="{7BD0D085-8A65-4FA3-92EE-AC8F8CF251FD}" srcId="{14F50515-4523-450B-A464-669483E1D1DF}" destId="{61D19379-75DA-45E7-9AC4-CCFD79F51B16}" srcOrd="5" destOrd="0" parTransId="{079A79D1-86AA-43A2-BB84-E13180F7EA4F}" sibTransId="{B86FAFDA-B4F0-4E3A-A1BA-F00122C21799}"/>
    <dgm:cxn modelId="{2C9CBF93-15A2-45FB-9277-7505E660CB16}" srcId="{14F50515-4523-450B-A464-669483E1D1DF}" destId="{9EE5AFFA-7042-4A24-A78C-F33DDA7FD0E9}" srcOrd="2" destOrd="0" parTransId="{5F23AA49-B113-4B27-968C-C583E20F99B6}" sibTransId="{113A2DC0-E8FB-487D-922F-F91B414095A3}"/>
    <dgm:cxn modelId="{805B97A2-5DA6-4331-845D-D4EC9A3D0ACE}" type="presOf" srcId="{14F50515-4523-450B-A464-669483E1D1DF}" destId="{9301BBDE-AFB8-4CF9-B74B-D3A8F06067B7}" srcOrd="0" destOrd="0" presId="urn:microsoft.com/office/officeart/2005/8/layout/vList2"/>
    <dgm:cxn modelId="{DEDBC0A8-A5A3-49EA-A5FF-600D4AFF4962}" type="presOf" srcId="{A5F4239F-CF09-4AA2-A8B1-A8A2C1F87C6D}" destId="{20E93184-47B0-43AB-9A37-E0105C13FE87}" srcOrd="0" destOrd="2" presId="urn:microsoft.com/office/officeart/2005/8/layout/vList2"/>
    <dgm:cxn modelId="{2B15FDBE-755D-4684-9790-A97749B2C858}" type="presOf" srcId="{18AEF7AF-8315-4F92-B61F-8D1496F27DEB}" destId="{E8E5430E-A7C9-49C7-940B-1556CA6E3139}" srcOrd="0" destOrd="0" presId="urn:microsoft.com/office/officeart/2005/8/layout/vList2"/>
    <dgm:cxn modelId="{3ED56BCB-B54A-4F01-A0ED-CD26D4C504B5}" srcId="{18AEF7AF-8315-4F92-B61F-8D1496F27DEB}" destId="{F6C57B93-69C4-4F71-AB94-53A3EB67FA8C}" srcOrd="0" destOrd="0" parTransId="{DA95475F-6B97-47DB-9C66-427D65B1925C}" sibTransId="{600C5351-FA80-4260-9E1D-5739C17EEDEF}"/>
    <dgm:cxn modelId="{338EA0D7-3AE5-4F90-840F-B86F639E370E}" srcId="{14F50515-4523-450B-A464-669483E1D1DF}" destId="{FC5679CB-BD6B-45F2-A86F-55AE1FEEB4E9}" srcOrd="3" destOrd="0" parTransId="{CFBA56FA-D13A-450D-9183-0D389279D992}" sibTransId="{EF228C37-C3CF-43C3-87C8-47184E52A78D}"/>
    <dgm:cxn modelId="{C66034D9-064F-45B4-8DA1-CBCA35563EB0}" type="presOf" srcId="{61D19379-75DA-45E7-9AC4-CCFD79F51B16}" destId="{5BDBFCBD-7639-472B-85DB-794E25CED209}" srcOrd="0" destOrd="0" presId="urn:microsoft.com/office/officeart/2005/8/layout/vList2"/>
    <dgm:cxn modelId="{E8C5AAE6-B74D-476D-8CD4-0386538C13F9}" type="presOf" srcId="{0D6E0939-1043-4A8C-8DFE-91FF50DC1BB6}" destId="{12767A01-3938-4F3A-98B7-167AD56E8E67}" srcOrd="0" destOrd="0" presId="urn:microsoft.com/office/officeart/2005/8/layout/vList2"/>
    <dgm:cxn modelId="{04376FEC-3700-47DB-B5AC-A10ED9A593EB}" srcId="{14F50515-4523-450B-A464-669483E1D1DF}" destId="{66EE5CD5-1600-42A6-8D27-525A37982A3F}" srcOrd="4" destOrd="0" parTransId="{5459A480-7777-43D6-8BD9-71B25E613C75}" sibTransId="{9D7A9010-F748-41D4-869D-2F740F642586}"/>
    <dgm:cxn modelId="{C392E4FF-EE77-439E-9A75-4308E342392B}" type="presOf" srcId="{FC5679CB-BD6B-45F2-A86F-55AE1FEEB4E9}" destId="{D5B92461-861D-45E4-8D64-FCDB4104096E}" srcOrd="0" destOrd="0" presId="urn:microsoft.com/office/officeart/2005/8/layout/vList2"/>
    <dgm:cxn modelId="{6A70A479-1CDD-4BA5-AF9F-DCFFBAD0A67D}" type="presParOf" srcId="{9301BBDE-AFB8-4CF9-B74B-D3A8F06067B7}" destId="{E8E5430E-A7C9-49C7-940B-1556CA6E3139}" srcOrd="0" destOrd="0" presId="urn:microsoft.com/office/officeart/2005/8/layout/vList2"/>
    <dgm:cxn modelId="{3D4015EE-DF69-4647-AAA8-4EA5E0935289}" type="presParOf" srcId="{9301BBDE-AFB8-4CF9-B74B-D3A8F06067B7}" destId="{20E93184-47B0-43AB-9A37-E0105C13FE87}" srcOrd="1" destOrd="0" presId="urn:microsoft.com/office/officeart/2005/8/layout/vList2"/>
    <dgm:cxn modelId="{769FEA97-4086-4B34-8D93-8DA66DEC8997}" type="presParOf" srcId="{9301BBDE-AFB8-4CF9-B74B-D3A8F06067B7}" destId="{12767A01-3938-4F3A-98B7-167AD56E8E67}" srcOrd="2" destOrd="0" presId="urn:microsoft.com/office/officeart/2005/8/layout/vList2"/>
    <dgm:cxn modelId="{A1D5BBCF-1DF2-4E3F-879D-33FB2F4DA396}" type="presParOf" srcId="{9301BBDE-AFB8-4CF9-B74B-D3A8F06067B7}" destId="{E04394CA-7D3F-47DC-BE8F-B16BA71DEA8F}" srcOrd="3" destOrd="0" presId="urn:microsoft.com/office/officeart/2005/8/layout/vList2"/>
    <dgm:cxn modelId="{C451F608-102A-4674-AC2A-0B43557EEC6E}" type="presParOf" srcId="{9301BBDE-AFB8-4CF9-B74B-D3A8F06067B7}" destId="{CB7C0DAA-1F2E-4ED7-A7D7-FDA75F9FFDD0}" srcOrd="4" destOrd="0" presId="urn:microsoft.com/office/officeart/2005/8/layout/vList2"/>
    <dgm:cxn modelId="{1CE4F739-A6C7-430B-AD5E-19E6B06DDDB8}" type="presParOf" srcId="{9301BBDE-AFB8-4CF9-B74B-D3A8F06067B7}" destId="{2B0E9D6D-2960-41D4-AC87-7C1593A29962}" srcOrd="5" destOrd="0" presId="urn:microsoft.com/office/officeart/2005/8/layout/vList2"/>
    <dgm:cxn modelId="{3303B472-4020-44C9-B441-4A19A6A5E64D}" type="presParOf" srcId="{9301BBDE-AFB8-4CF9-B74B-D3A8F06067B7}" destId="{D5B92461-861D-45E4-8D64-FCDB4104096E}" srcOrd="6" destOrd="0" presId="urn:microsoft.com/office/officeart/2005/8/layout/vList2"/>
    <dgm:cxn modelId="{1D3E59AE-9C5C-4788-A33A-3AB054D5385A}" type="presParOf" srcId="{9301BBDE-AFB8-4CF9-B74B-D3A8F06067B7}" destId="{9EB5C509-3563-45C4-A4ED-3AA587ADA59E}" srcOrd="7" destOrd="0" presId="urn:microsoft.com/office/officeart/2005/8/layout/vList2"/>
    <dgm:cxn modelId="{D906E72A-3CCB-4BA2-9495-16E301BB4288}" type="presParOf" srcId="{9301BBDE-AFB8-4CF9-B74B-D3A8F06067B7}" destId="{D01CF8AD-9C12-46C8-A489-72227B5FB189}" srcOrd="8" destOrd="0" presId="urn:microsoft.com/office/officeart/2005/8/layout/vList2"/>
    <dgm:cxn modelId="{B3F5B5B4-5F4A-482A-90DF-B1BE6EE7AC91}" type="presParOf" srcId="{9301BBDE-AFB8-4CF9-B74B-D3A8F06067B7}" destId="{7F0C0EF6-033A-4E8C-8A62-0BB81B5A268F}" srcOrd="9" destOrd="0" presId="urn:microsoft.com/office/officeart/2005/8/layout/vList2"/>
    <dgm:cxn modelId="{0A2AE885-0D9C-486B-B8E7-207F727D1E78}" type="presParOf" srcId="{9301BBDE-AFB8-4CF9-B74B-D3A8F06067B7}" destId="{5BDBFCBD-7639-472B-85DB-794E25CED20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37B2A2-DF03-413D-B89A-C3F09882677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8FB48E-ACCC-4E22-87D4-7DA7BA4F4390}">
      <dgm:prSet/>
      <dgm:spPr/>
      <dgm:t>
        <a:bodyPr/>
        <a:lstStyle/>
        <a:p>
          <a:r>
            <a:rPr lang="en-US" dirty="0"/>
            <a:t>What are the correlations among the traits?</a:t>
          </a:r>
        </a:p>
      </dgm:t>
    </dgm:pt>
    <dgm:pt modelId="{201F4417-7FE6-45F7-8DFE-670B4C8C0E0C}" type="parTrans" cxnId="{D1807645-8A06-4F91-9129-EDCE3EF3B6AD}">
      <dgm:prSet/>
      <dgm:spPr/>
      <dgm:t>
        <a:bodyPr/>
        <a:lstStyle/>
        <a:p>
          <a:endParaRPr lang="en-US"/>
        </a:p>
      </dgm:t>
    </dgm:pt>
    <dgm:pt modelId="{C76C75CA-7440-416E-9838-8F72B9361178}" type="sibTrans" cxnId="{D1807645-8A06-4F91-9129-EDCE3EF3B6AD}">
      <dgm:prSet/>
      <dgm:spPr/>
      <dgm:t>
        <a:bodyPr/>
        <a:lstStyle/>
        <a:p>
          <a:endParaRPr lang="en-US"/>
        </a:p>
      </dgm:t>
    </dgm:pt>
    <dgm:pt modelId="{91AFF872-86FA-48FD-AE67-8133E9DE46AE}">
      <dgm:prSet/>
      <dgm:spPr/>
      <dgm:t>
        <a:bodyPr/>
        <a:lstStyle/>
        <a:p>
          <a:r>
            <a:rPr lang="en-US" dirty="0"/>
            <a:t>What are the </a:t>
          </a:r>
          <a:r>
            <a:rPr lang="en-US" dirty="0" err="1"/>
            <a:t>heritabilities</a:t>
          </a:r>
          <a:r>
            <a:rPr lang="en-US" dirty="0"/>
            <a:t>?</a:t>
          </a:r>
        </a:p>
      </dgm:t>
    </dgm:pt>
    <dgm:pt modelId="{DD50740A-6E41-44E2-B80A-E85110792D8A}" type="parTrans" cxnId="{B6889486-6EC7-4F90-9AB9-E9162C00B15C}">
      <dgm:prSet/>
      <dgm:spPr/>
      <dgm:t>
        <a:bodyPr/>
        <a:lstStyle/>
        <a:p>
          <a:endParaRPr lang="en-US"/>
        </a:p>
      </dgm:t>
    </dgm:pt>
    <dgm:pt modelId="{F3D1235A-3F5A-4F67-BEDF-E6583D65E63A}" type="sibTrans" cxnId="{B6889486-6EC7-4F90-9AB9-E9162C00B15C}">
      <dgm:prSet/>
      <dgm:spPr/>
      <dgm:t>
        <a:bodyPr/>
        <a:lstStyle/>
        <a:p>
          <a:endParaRPr lang="en-US"/>
        </a:p>
      </dgm:t>
    </dgm:pt>
    <dgm:pt modelId="{5D9F27F0-FFE0-43CE-8B48-047A51326179}">
      <dgm:prSet/>
      <dgm:spPr/>
      <dgm:t>
        <a:bodyPr/>
        <a:lstStyle/>
        <a:p>
          <a:r>
            <a:rPr lang="en-US"/>
            <a:t>How does the variation due to environment differ among the traits?</a:t>
          </a:r>
        </a:p>
      </dgm:t>
    </dgm:pt>
    <dgm:pt modelId="{2D2F4DE4-7715-4D46-8450-AB01390A1365}" type="parTrans" cxnId="{032C1797-D446-4517-98F7-E48641E5CD3F}">
      <dgm:prSet/>
      <dgm:spPr/>
      <dgm:t>
        <a:bodyPr/>
        <a:lstStyle/>
        <a:p>
          <a:endParaRPr lang="en-US"/>
        </a:p>
      </dgm:t>
    </dgm:pt>
    <dgm:pt modelId="{3324DBD5-4228-4758-A965-2F867BD6468B}" type="sibTrans" cxnId="{032C1797-D446-4517-98F7-E48641E5CD3F}">
      <dgm:prSet/>
      <dgm:spPr/>
      <dgm:t>
        <a:bodyPr/>
        <a:lstStyle/>
        <a:p>
          <a:endParaRPr lang="en-US"/>
        </a:p>
      </dgm:t>
    </dgm:pt>
    <dgm:pt modelId="{5743B37A-4D18-4CE6-B1ED-8BD640541E30}">
      <dgm:prSet/>
      <dgm:spPr/>
      <dgm:t>
        <a:bodyPr/>
        <a:lstStyle/>
        <a:p>
          <a:r>
            <a:rPr lang="en-US" dirty="0"/>
            <a:t>Are there any pedigrees that perform particularly well or particularly bad? Any clusters?</a:t>
          </a:r>
        </a:p>
      </dgm:t>
    </dgm:pt>
    <dgm:pt modelId="{4B48F481-539C-40E9-B341-142582CC296D}" type="parTrans" cxnId="{E95D3665-40E9-4865-92F9-C53E2BEF5005}">
      <dgm:prSet/>
      <dgm:spPr/>
      <dgm:t>
        <a:bodyPr/>
        <a:lstStyle/>
        <a:p>
          <a:endParaRPr lang="en-US"/>
        </a:p>
      </dgm:t>
    </dgm:pt>
    <dgm:pt modelId="{917DF94F-3BD8-4AC4-96AB-2461D9CA45D1}" type="sibTrans" cxnId="{E95D3665-40E9-4865-92F9-C53E2BEF5005}">
      <dgm:prSet/>
      <dgm:spPr/>
      <dgm:t>
        <a:bodyPr/>
        <a:lstStyle/>
        <a:p>
          <a:endParaRPr lang="en-US"/>
        </a:p>
      </dgm:t>
    </dgm:pt>
    <dgm:pt modelId="{02E55F24-2543-48AA-8529-5B84156D8494}">
      <dgm:prSet/>
      <dgm:spPr/>
      <dgm:t>
        <a:bodyPr/>
        <a:lstStyle/>
        <a:p>
          <a:r>
            <a:rPr lang="en-US" dirty="0"/>
            <a:t>What should I select? </a:t>
          </a:r>
        </a:p>
      </dgm:t>
    </dgm:pt>
    <dgm:pt modelId="{F4CF4AEA-0E08-4F26-9526-D2240FC31DBD}" type="parTrans" cxnId="{7F4386D6-3B04-4464-8B72-E1B4796124D5}">
      <dgm:prSet/>
      <dgm:spPr/>
      <dgm:t>
        <a:bodyPr/>
        <a:lstStyle/>
        <a:p>
          <a:endParaRPr lang="en-US"/>
        </a:p>
      </dgm:t>
    </dgm:pt>
    <dgm:pt modelId="{B75DA010-A98A-437E-A55C-63EA1C29BDF5}" type="sibTrans" cxnId="{7F4386D6-3B04-4464-8B72-E1B4796124D5}">
      <dgm:prSet/>
      <dgm:spPr/>
      <dgm:t>
        <a:bodyPr/>
        <a:lstStyle/>
        <a:p>
          <a:endParaRPr lang="en-US"/>
        </a:p>
      </dgm:t>
    </dgm:pt>
    <dgm:pt modelId="{65033ACC-2603-4FA5-9215-AF307D67CBA0}">
      <dgm:prSet/>
      <dgm:spPr/>
      <dgm:t>
        <a:bodyPr/>
        <a:lstStyle/>
        <a:p>
          <a:r>
            <a:rPr lang="en-US" b="1" dirty="0"/>
            <a:t>Questions:</a:t>
          </a:r>
          <a:endParaRPr lang="en-US" dirty="0"/>
        </a:p>
      </dgm:t>
    </dgm:pt>
    <dgm:pt modelId="{6DE210CA-1B60-497E-9583-747E3DB5F49C}" type="sibTrans" cxnId="{C0469253-E6ED-4F4C-A722-F63CE565F038}">
      <dgm:prSet/>
      <dgm:spPr/>
      <dgm:t>
        <a:bodyPr/>
        <a:lstStyle/>
        <a:p>
          <a:endParaRPr lang="en-US"/>
        </a:p>
      </dgm:t>
    </dgm:pt>
    <dgm:pt modelId="{2E66317D-E316-457E-8043-9B5A75A0E9A6}" type="parTrans" cxnId="{C0469253-E6ED-4F4C-A722-F63CE565F038}">
      <dgm:prSet/>
      <dgm:spPr/>
      <dgm:t>
        <a:bodyPr/>
        <a:lstStyle/>
        <a:p>
          <a:endParaRPr lang="en-US"/>
        </a:p>
      </dgm:t>
    </dgm:pt>
    <dgm:pt modelId="{3A2B1050-E80B-41FF-BFD1-2D351E8AACD6}">
      <dgm:prSet/>
      <dgm:spPr/>
      <dgm:t>
        <a:bodyPr/>
        <a:lstStyle/>
        <a:p>
          <a:r>
            <a:rPr lang="en-US" dirty="0"/>
            <a:t>A good club wheat has high cake volume, low gluten strength, high test weight, high break flour and high flour yield. </a:t>
          </a:r>
        </a:p>
      </dgm:t>
    </dgm:pt>
    <dgm:pt modelId="{365D5390-FE85-4110-9722-4A148C750CA4}" type="parTrans" cxnId="{6C460EC7-AB96-49CC-93B8-0DC0F6C90459}">
      <dgm:prSet/>
      <dgm:spPr/>
      <dgm:t>
        <a:bodyPr/>
        <a:lstStyle/>
        <a:p>
          <a:endParaRPr lang="en-US"/>
        </a:p>
      </dgm:t>
    </dgm:pt>
    <dgm:pt modelId="{6B6178F6-C86C-421F-935B-05EF3B3EB4EE}" type="sibTrans" cxnId="{6C460EC7-AB96-49CC-93B8-0DC0F6C90459}">
      <dgm:prSet/>
      <dgm:spPr/>
      <dgm:t>
        <a:bodyPr/>
        <a:lstStyle/>
        <a:p>
          <a:endParaRPr lang="en-US"/>
        </a:p>
      </dgm:t>
    </dgm:pt>
    <dgm:pt modelId="{2DC3BA41-2780-40CE-8E56-5EAD2E50906A}">
      <dgm:prSet/>
      <dgm:spPr/>
      <dgm:t>
        <a:bodyPr/>
        <a:lstStyle/>
        <a:p>
          <a:r>
            <a:rPr lang="en-US" dirty="0"/>
            <a:t>Can you make any suggestions for crosses that I might want to make?</a:t>
          </a:r>
        </a:p>
      </dgm:t>
    </dgm:pt>
    <dgm:pt modelId="{A85CDEDE-C50D-446F-A0C6-BEEBF80FFB26}" type="parTrans" cxnId="{0C096E3D-F4EF-4194-89BF-60411FDC0518}">
      <dgm:prSet/>
      <dgm:spPr/>
      <dgm:t>
        <a:bodyPr/>
        <a:lstStyle/>
        <a:p>
          <a:endParaRPr lang="en-US"/>
        </a:p>
      </dgm:t>
    </dgm:pt>
    <dgm:pt modelId="{408C372D-8368-41F5-9CB5-3160E74785BB}" type="sibTrans" cxnId="{0C096E3D-F4EF-4194-89BF-60411FDC0518}">
      <dgm:prSet/>
      <dgm:spPr/>
      <dgm:t>
        <a:bodyPr/>
        <a:lstStyle/>
        <a:p>
          <a:endParaRPr lang="en-US"/>
        </a:p>
      </dgm:t>
    </dgm:pt>
    <dgm:pt modelId="{A774C31B-01A7-47EA-839E-9670A3A8FA87}">
      <dgm:prSet/>
      <dgm:spPr/>
      <dgm:t>
        <a:bodyPr/>
        <a:lstStyle/>
        <a:p>
          <a:r>
            <a:rPr lang="en-US" dirty="0"/>
            <a:t>Stakeholders have asked to increase kernel size and test weight and reduce LDOPA as well. </a:t>
          </a:r>
        </a:p>
      </dgm:t>
    </dgm:pt>
    <dgm:pt modelId="{7ED31C86-9E04-4B40-A8DF-2161438A0F0A}" type="parTrans" cxnId="{72D158F2-FA0F-4C83-9CC3-319EEEB26664}">
      <dgm:prSet/>
      <dgm:spPr/>
      <dgm:t>
        <a:bodyPr/>
        <a:lstStyle/>
        <a:p>
          <a:endParaRPr lang="en-US"/>
        </a:p>
      </dgm:t>
    </dgm:pt>
    <dgm:pt modelId="{80D6728D-3996-4180-BABE-5F46A46F9EDB}" type="sibTrans" cxnId="{72D158F2-FA0F-4C83-9CC3-319EEEB26664}">
      <dgm:prSet/>
      <dgm:spPr/>
      <dgm:t>
        <a:bodyPr/>
        <a:lstStyle/>
        <a:p>
          <a:endParaRPr lang="en-US"/>
        </a:p>
      </dgm:t>
    </dgm:pt>
    <dgm:pt modelId="{EC84ECF3-9C54-4AB1-975E-B9AA84DCDB52}" type="pres">
      <dgm:prSet presAssocID="{3F37B2A2-DF03-413D-B89A-C3F098826772}" presName="linear" presStyleCnt="0">
        <dgm:presLayoutVars>
          <dgm:dir/>
          <dgm:animLvl val="lvl"/>
          <dgm:resizeHandles val="exact"/>
        </dgm:presLayoutVars>
      </dgm:prSet>
      <dgm:spPr/>
    </dgm:pt>
    <dgm:pt modelId="{63EDCE42-FF3C-4640-B262-4E7D67237669}" type="pres">
      <dgm:prSet presAssocID="{65033ACC-2603-4FA5-9215-AF307D67CBA0}" presName="parentLin" presStyleCnt="0"/>
      <dgm:spPr/>
    </dgm:pt>
    <dgm:pt modelId="{F7F5DAA2-D7A7-4A9F-A370-DC1C73D4DC7B}" type="pres">
      <dgm:prSet presAssocID="{65033ACC-2603-4FA5-9215-AF307D67CBA0}" presName="parentLeftMargin" presStyleLbl="node1" presStyleIdx="0" presStyleCnt="2"/>
      <dgm:spPr/>
    </dgm:pt>
    <dgm:pt modelId="{15D2727C-AF0A-4BD7-A21F-8E342A886AF5}" type="pres">
      <dgm:prSet presAssocID="{65033ACC-2603-4FA5-9215-AF307D67CB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230B57-988E-471F-BC39-8F4B980701AE}" type="pres">
      <dgm:prSet presAssocID="{65033ACC-2603-4FA5-9215-AF307D67CBA0}" presName="negativeSpace" presStyleCnt="0"/>
      <dgm:spPr/>
    </dgm:pt>
    <dgm:pt modelId="{CBD94C6D-4833-442B-82CC-723DE81E72FF}" type="pres">
      <dgm:prSet presAssocID="{65033ACC-2603-4FA5-9215-AF307D67CBA0}" presName="childText" presStyleLbl="conFgAcc1" presStyleIdx="0" presStyleCnt="2">
        <dgm:presLayoutVars>
          <dgm:bulletEnabled val="1"/>
        </dgm:presLayoutVars>
      </dgm:prSet>
      <dgm:spPr/>
    </dgm:pt>
    <dgm:pt modelId="{6A83DCC2-2750-475E-BF49-7CA5BA8A7B7A}" type="pres">
      <dgm:prSet presAssocID="{6DE210CA-1B60-497E-9583-747E3DB5F49C}" presName="spaceBetweenRectangles" presStyleCnt="0"/>
      <dgm:spPr/>
    </dgm:pt>
    <dgm:pt modelId="{F87A612C-4F33-4CCE-B3BD-39694E32B165}" type="pres">
      <dgm:prSet presAssocID="{02E55F24-2543-48AA-8529-5B84156D8494}" presName="parentLin" presStyleCnt="0"/>
      <dgm:spPr/>
    </dgm:pt>
    <dgm:pt modelId="{EF99E152-8C9C-49BF-8954-11028F157DDF}" type="pres">
      <dgm:prSet presAssocID="{02E55F24-2543-48AA-8529-5B84156D8494}" presName="parentLeftMargin" presStyleLbl="node1" presStyleIdx="0" presStyleCnt="2"/>
      <dgm:spPr/>
    </dgm:pt>
    <dgm:pt modelId="{28E1B9DF-82A1-499C-B594-94C05CA90F4B}" type="pres">
      <dgm:prSet presAssocID="{02E55F24-2543-48AA-8529-5B84156D84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15A7E2A-62C9-46C3-B247-C6F603DCF5DE}" type="pres">
      <dgm:prSet presAssocID="{02E55F24-2543-48AA-8529-5B84156D8494}" presName="negativeSpace" presStyleCnt="0"/>
      <dgm:spPr/>
    </dgm:pt>
    <dgm:pt modelId="{2A9863B8-CDB6-4ADC-B202-16E99226AE13}" type="pres">
      <dgm:prSet presAssocID="{02E55F24-2543-48AA-8529-5B84156D849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DA4EA16-24B3-404C-BD4E-54F339C27098}" type="presOf" srcId="{91AFF872-86FA-48FD-AE67-8133E9DE46AE}" destId="{CBD94C6D-4833-442B-82CC-723DE81E72FF}" srcOrd="0" destOrd="1" presId="urn:microsoft.com/office/officeart/2005/8/layout/list1"/>
    <dgm:cxn modelId="{0C096E3D-F4EF-4194-89BF-60411FDC0518}" srcId="{02E55F24-2543-48AA-8529-5B84156D8494}" destId="{2DC3BA41-2780-40CE-8E56-5EAD2E50906A}" srcOrd="2" destOrd="0" parTransId="{A85CDEDE-C50D-446F-A0C6-BEEBF80FFB26}" sibTransId="{408C372D-8368-41F5-9CB5-3160E74785BB}"/>
    <dgm:cxn modelId="{D2B8A844-9729-468E-8096-34D41308AD88}" type="presOf" srcId="{5D9F27F0-FFE0-43CE-8B48-047A51326179}" destId="{CBD94C6D-4833-442B-82CC-723DE81E72FF}" srcOrd="0" destOrd="2" presId="urn:microsoft.com/office/officeart/2005/8/layout/list1"/>
    <dgm:cxn modelId="{E95D3665-40E9-4865-92F9-C53E2BEF5005}" srcId="{65033ACC-2603-4FA5-9215-AF307D67CBA0}" destId="{5743B37A-4D18-4CE6-B1ED-8BD640541E30}" srcOrd="3" destOrd="0" parTransId="{4B48F481-539C-40E9-B341-142582CC296D}" sibTransId="{917DF94F-3BD8-4AC4-96AB-2461D9CA45D1}"/>
    <dgm:cxn modelId="{D1807645-8A06-4F91-9129-EDCE3EF3B6AD}" srcId="{65033ACC-2603-4FA5-9215-AF307D67CBA0}" destId="{8B8FB48E-ACCC-4E22-87D4-7DA7BA4F4390}" srcOrd="0" destOrd="0" parTransId="{201F4417-7FE6-45F7-8DFE-670B4C8C0E0C}" sibTransId="{C76C75CA-7440-416E-9838-8F72B9361178}"/>
    <dgm:cxn modelId="{C0469253-E6ED-4F4C-A722-F63CE565F038}" srcId="{3F37B2A2-DF03-413D-B89A-C3F098826772}" destId="{65033ACC-2603-4FA5-9215-AF307D67CBA0}" srcOrd="0" destOrd="0" parTransId="{2E66317D-E316-457E-8043-9B5A75A0E9A6}" sibTransId="{6DE210CA-1B60-497E-9583-747E3DB5F49C}"/>
    <dgm:cxn modelId="{6559E073-18E3-40D6-9F93-62473FAEFFAC}" type="presOf" srcId="{65033ACC-2603-4FA5-9215-AF307D67CBA0}" destId="{F7F5DAA2-D7A7-4A9F-A370-DC1C73D4DC7B}" srcOrd="0" destOrd="0" presId="urn:microsoft.com/office/officeart/2005/8/layout/list1"/>
    <dgm:cxn modelId="{80A46B55-3B06-4F3C-8B41-DFD16AF459BC}" type="presOf" srcId="{65033ACC-2603-4FA5-9215-AF307D67CBA0}" destId="{15D2727C-AF0A-4BD7-A21F-8E342A886AF5}" srcOrd="1" destOrd="0" presId="urn:microsoft.com/office/officeart/2005/8/layout/list1"/>
    <dgm:cxn modelId="{D46FAC57-7CA3-4272-9A05-3C72A643B239}" type="presOf" srcId="{5743B37A-4D18-4CE6-B1ED-8BD640541E30}" destId="{CBD94C6D-4833-442B-82CC-723DE81E72FF}" srcOrd="0" destOrd="3" presId="urn:microsoft.com/office/officeart/2005/8/layout/list1"/>
    <dgm:cxn modelId="{B6889486-6EC7-4F90-9AB9-E9162C00B15C}" srcId="{65033ACC-2603-4FA5-9215-AF307D67CBA0}" destId="{91AFF872-86FA-48FD-AE67-8133E9DE46AE}" srcOrd="1" destOrd="0" parTransId="{DD50740A-6E41-44E2-B80A-E85110792D8A}" sibTransId="{F3D1235A-3F5A-4F67-BEDF-E6583D65E63A}"/>
    <dgm:cxn modelId="{3F4C2687-46CB-412D-8B23-A4A17C151C9F}" type="presOf" srcId="{02E55F24-2543-48AA-8529-5B84156D8494}" destId="{28E1B9DF-82A1-499C-B594-94C05CA90F4B}" srcOrd="1" destOrd="0" presId="urn:microsoft.com/office/officeart/2005/8/layout/list1"/>
    <dgm:cxn modelId="{032C1797-D446-4517-98F7-E48641E5CD3F}" srcId="{65033ACC-2603-4FA5-9215-AF307D67CBA0}" destId="{5D9F27F0-FFE0-43CE-8B48-047A51326179}" srcOrd="2" destOrd="0" parTransId="{2D2F4DE4-7715-4D46-8450-AB01390A1365}" sibTransId="{3324DBD5-4228-4758-A965-2F867BD6468B}"/>
    <dgm:cxn modelId="{F64553A1-3C8B-43D6-8C71-7BFEAEEBF4F0}" type="presOf" srcId="{A774C31B-01A7-47EA-839E-9670A3A8FA87}" destId="{2A9863B8-CDB6-4ADC-B202-16E99226AE13}" srcOrd="0" destOrd="1" presId="urn:microsoft.com/office/officeart/2005/8/layout/list1"/>
    <dgm:cxn modelId="{163835B0-72DF-404D-B475-10F769D6D3E6}" type="presOf" srcId="{3F37B2A2-DF03-413D-B89A-C3F098826772}" destId="{EC84ECF3-9C54-4AB1-975E-B9AA84DCDB52}" srcOrd="0" destOrd="0" presId="urn:microsoft.com/office/officeart/2005/8/layout/list1"/>
    <dgm:cxn modelId="{40405DBE-AED9-426F-91E0-BBE101300C81}" type="presOf" srcId="{02E55F24-2543-48AA-8529-5B84156D8494}" destId="{EF99E152-8C9C-49BF-8954-11028F157DDF}" srcOrd="0" destOrd="0" presId="urn:microsoft.com/office/officeart/2005/8/layout/list1"/>
    <dgm:cxn modelId="{6C460EC7-AB96-49CC-93B8-0DC0F6C90459}" srcId="{02E55F24-2543-48AA-8529-5B84156D8494}" destId="{3A2B1050-E80B-41FF-BFD1-2D351E8AACD6}" srcOrd="0" destOrd="0" parTransId="{365D5390-FE85-4110-9722-4A148C750CA4}" sibTransId="{6B6178F6-C86C-421F-935B-05EF3B3EB4EE}"/>
    <dgm:cxn modelId="{B42508D5-F098-4296-88B4-7846C96F7257}" type="presOf" srcId="{2DC3BA41-2780-40CE-8E56-5EAD2E50906A}" destId="{2A9863B8-CDB6-4ADC-B202-16E99226AE13}" srcOrd="0" destOrd="2" presId="urn:microsoft.com/office/officeart/2005/8/layout/list1"/>
    <dgm:cxn modelId="{7F4386D6-3B04-4464-8B72-E1B4796124D5}" srcId="{3F37B2A2-DF03-413D-B89A-C3F098826772}" destId="{02E55F24-2543-48AA-8529-5B84156D8494}" srcOrd="1" destOrd="0" parTransId="{F4CF4AEA-0E08-4F26-9526-D2240FC31DBD}" sibTransId="{B75DA010-A98A-437E-A55C-63EA1C29BDF5}"/>
    <dgm:cxn modelId="{72D158F2-FA0F-4C83-9CC3-319EEEB26664}" srcId="{02E55F24-2543-48AA-8529-5B84156D8494}" destId="{A774C31B-01A7-47EA-839E-9670A3A8FA87}" srcOrd="1" destOrd="0" parTransId="{7ED31C86-9E04-4B40-A8DF-2161438A0F0A}" sibTransId="{80D6728D-3996-4180-BABE-5F46A46F9EDB}"/>
    <dgm:cxn modelId="{2183E3FA-9385-442A-B161-494F4BCE82FF}" type="presOf" srcId="{3A2B1050-E80B-41FF-BFD1-2D351E8AACD6}" destId="{2A9863B8-CDB6-4ADC-B202-16E99226AE13}" srcOrd="0" destOrd="0" presId="urn:microsoft.com/office/officeart/2005/8/layout/list1"/>
    <dgm:cxn modelId="{24AFF4FC-522E-4801-89DC-FBB1FC908A40}" type="presOf" srcId="{8B8FB48E-ACCC-4E22-87D4-7DA7BA4F4390}" destId="{CBD94C6D-4833-442B-82CC-723DE81E72FF}" srcOrd="0" destOrd="0" presId="urn:microsoft.com/office/officeart/2005/8/layout/list1"/>
    <dgm:cxn modelId="{0621F13E-56F4-471B-82B6-467DCABB7D40}" type="presParOf" srcId="{EC84ECF3-9C54-4AB1-975E-B9AA84DCDB52}" destId="{63EDCE42-FF3C-4640-B262-4E7D67237669}" srcOrd="0" destOrd="0" presId="urn:microsoft.com/office/officeart/2005/8/layout/list1"/>
    <dgm:cxn modelId="{FAE91410-FDB3-49A9-AA64-24E95B5B39D0}" type="presParOf" srcId="{63EDCE42-FF3C-4640-B262-4E7D67237669}" destId="{F7F5DAA2-D7A7-4A9F-A370-DC1C73D4DC7B}" srcOrd="0" destOrd="0" presId="urn:microsoft.com/office/officeart/2005/8/layout/list1"/>
    <dgm:cxn modelId="{086324FC-9297-4EBF-A5FF-B2195AC446F4}" type="presParOf" srcId="{63EDCE42-FF3C-4640-B262-4E7D67237669}" destId="{15D2727C-AF0A-4BD7-A21F-8E342A886AF5}" srcOrd="1" destOrd="0" presId="urn:microsoft.com/office/officeart/2005/8/layout/list1"/>
    <dgm:cxn modelId="{7101F4FE-9A82-465C-B6A4-A37A5464099C}" type="presParOf" srcId="{EC84ECF3-9C54-4AB1-975E-B9AA84DCDB52}" destId="{86230B57-988E-471F-BC39-8F4B980701AE}" srcOrd="1" destOrd="0" presId="urn:microsoft.com/office/officeart/2005/8/layout/list1"/>
    <dgm:cxn modelId="{F3408AAF-F6A9-4377-B337-E4C854D8C3D3}" type="presParOf" srcId="{EC84ECF3-9C54-4AB1-975E-B9AA84DCDB52}" destId="{CBD94C6D-4833-442B-82CC-723DE81E72FF}" srcOrd="2" destOrd="0" presId="urn:microsoft.com/office/officeart/2005/8/layout/list1"/>
    <dgm:cxn modelId="{400AEE03-CBD2-4642-A429-3C4C2818E601}" type="presParOf" srcId="{EC84ECF3-9C54-4AB1-975E-B9AA84DCDB52}" destId="{6A83DCC2-2750-475E-BF49-7CA5BA8A7B7A}" srcOrd="3" destOrd="0" presId="urn:microsoft.com/office/officeart/2005/8/layout/list1"/>
    <dgm:cxn modelId="{D27C9E4E-98D5-4315-957F-76D28D00F527}" type="presParOf" srcId="{EC84ECF3-9C54-4AB1-975E-B9AA84DCDB52}" destId="{F87A612C-4F33-4CCE-B3BD-39694E32B165}" srcOrd="4" destOrd="0" presId="urn:microsoft.com/office/officeart/2005/8/layout/list1"/>
    <dgm:cxn modelId="{EA55B016-FAB0-4740-8486-534C14303819}" type="presParOf" srcId="{F87A612C-4F33-4CCE-B3BD-39694E32B165}" destId="{EF99E152-8C9C-49BF-8954-11028F157DDF}" srcOrd="0" destOrd="0" presId="urn:microsoft.com/office/officeart/2005/8/layout/list1"/>
    <dgm:cxn modelId="{1CAE238C-2894-4CF4-BBEE-8557D3381EFD}" type="presParOf" srcId="{F87A612C-4F33-4CCE-B3BD-39694E32B165}" destId="{28E1B9DF-82A1-499C-B594-94C05CA90F4B}" srcOrd="1" destOrd="0" presId="urn:microsoft.com/office/officeart/2005/8/layout/list1"/>
    <dgm:cxn modelId="{2789DCF6-56AA-423E-BD69-20197B4170E7}" type="presParOf" srcId="{EC84ECF3-9C54-4AB1-975E-B9AA84DCDB52}" destId="{015A7E2A-62C9-46C3-B247-C6F603DCF5DE}" srcOrd="5" destOrd="0" presId="urn:microsoft.com/office/officeart/2005/8/layout/list1"/>
    <dgm:cxn modelId="{6F6FEEF1-DE7F-4CED-85FC-745E95B77132}" type="presParOf" srcId="{EC84ECF3-9C54-4AB1-975E-B9AA84DCDB52}" destId="{2A9863B8-CDB6-4ADC-B202-16E99226AE1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72E456-0F88-4A67-9358-586D7471C5B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EC2BF37-C820-4FD6-8370-8D49E9BCAB36}">
      <dgm:prSet/>
      <dgm:spPr/>
      <dgm:t>
        <a:bodyPr/>
        <a:lstStyle/>
        <a:p>
          <a:pPr>
            <a:defRPr b="1"/>
          </a:pPr>
          <a:r>
            <a:rPr lang="en-US"/>
            <a:t>Write a Report</a:t>
          </a:r>
        </a:p>
      </dgm:t>
    </dgm:pt>
    <dgm:pt modelId="{1E4E5E02-B716-4401-9183-96286A65160C}" type="parTrans" cxnId="{A2C6EF50-4F8E-4ABB-B2D3-119EC67599A2}">
      <dgm:prSet/>
      <dgm:spPr/>
      <dgm:t>
        <a:bodyPr/>
        <a:lstStyle/>
        <a:p>
          <a:endParaRPr lang="en-US"/>
        </a:p>
      </dgm:t>
    </dgm:pt>
    <dgm:pt modelId="{F4A3EB8C-63F3-4E61-B3D7-FB81F6BEF684}" type="sibTrans" cxnId="{A2C6EF50-4F8E-4ABB-B2D3-119EC67599A2}">
      <dgm:prSet/>
      <dgm:spPr/>
      <dgm:t>
        <a:bodyPr/>
        <a:lstStyle/>
        <a:p>
          <a:endParaRPr lang="en-US"/>
        </a:p>
      </dgm:t>
    </dgm:pt>
    <dgm:pt modelId="{F2170272-2CC2-4C37-8F00-8EC5CCA54AC3}">
      <dgm:prSet/>
      <dgm:spPr/>
      <dgm:t>
        <a:bodyPr/>
        <a:lstStyle/>
        <a:p>
          <a:r>
            <a:rPr lang="en-US"/>
            <a:t>R-Markdown</a:t>
          </a:r>
        </a:p>
      </dgm:t>
    </dgm:pt>
    <dgm:pt modelId="{45F0E553-9204-4D61-A5C5-8880480F7943}" type="parTrans" cxnId="{262D8CA5-B6CA-4A6B-AB63-5F32BFA93290}">
      <dgm:prSet/>
      <dgm:spPr/>
      <dgm:t>
        <a:bodyPr/>
        <a:lstStyle/>
        <a:p>
          <a:endParaRPr lang="en-US"/>
        </a:p>
      </dgm:t>
    </dgm:pt>
    <dgm:pt modelId="{46C00681-8F5A-40AB-9F6D-66045E5C715F}" type="sibTrans" cxnId="{262D8CA5-B6CA-4A6B-AB63-5F32BFA93290}">
      <dgm:prSet/>
      <dgm:spPr/>
      <dgm:t>
        <a:bodyPr/>
        <a:lstStyle/>
        <a:p>
          <a:endParaRPr lang="en-US"/>
        </a:p>
      </dgm:t>
    </dgm:pt>
    <dgm:pt modelId="{F5B2DAE4-2775-4B58-85F4-DC13C6633036}">
      <dgm:prSet/>
      <dgm:spPr/>
      <dgm:t>
        <a:bodyPr/>
        <a:lstStyle/>
        <a:p>
          <a:r>
            <a:rPr lang="en-US"/>
            <a:t>Data Exploration</a:t>
          </a:r>
        </a:p>
      </dgm:t>
    </dgm:pt>
    <dgm:pt modelId="{8A98E4EA-643C-40E7-8DE0-6ECE4586B3A0}" type="parTrans" cxnId="{E6A2B034-8429-4010-BDAB-D08EA8E7A959}">
      <dgm:prSet/>
      <dgm:spPr/>
      <dgm:t>
        <a:bodyPr/>
        <a:lstStyle/>
        <a:p>
          <a:endParaRPr lang="en-US"/>
        </a:p>
      </dgm:t>
    </dgm:pt>
    <dgm:pt modelId="{2EC71753-EC02-4EB5-8191-D91D09C9F3FC}" type="sibTrans" cxnId="{E6A2B034-8429-4010-BDAB-D08EA8E7A959}">
      <dgm:prSet/>
      <dgm:spPr/>
      <dgm:t>
        <a:bodyPr/>
        <a:lstStyle/>
        <a:p>
          <a:endParaRPr lang="en-US"/>
        </a:p>
      </dgm:t>
    </dgm:pt>
    <dgm:pt modelId="{999751EB-AFA8-40AD-A0CB-EEC1FC36C3E4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698261AE-08AD-4C21-9D16-786AA345B800}" type="parTrans" cxnId="{E00ABB69-E7D5-4352-BA0E-34DBB6865F63}">
      <dgm:prSet/>
      <dgm:spPr/>
      <dgm:t>
        <a:bodyPr/>
        <a:lstStyle/>
        <a:p>
          <a:endParaRPr lang="en-US"/>
        </a:p>
      </dgm:t>
    </dgm:pt>
    <dgm:pt modelId="{28830265-BB57-46BF-9870-DC0C248BA7C6}" type="sibTrans" cxnId="{E00ABB69-E7D5-4352-BA0E-34DBB6865F63}">
      <dgm:prSet/>
      <dgm:spPr/>
      <dgm:t>
        <a:bodyPr/>
        <a:lstStyle/>
        <a:p>
          <a:endParaRPr lang="en-US"/>
        </a:p>
      </dgm:t>
    </dgm:pt>
    <dgm:pt modelId="{7189D341-44F8-4B00-B00D-B6E5C72B82ED}">
      <dgm:prSet/>
      <dgm:spPr/>
      <dgm:t>
        <a:bodyPr/>
        <a:lstStyle/>
        <a:p>
          <a:r>
            <a:rPr lang="en-US" dirty="0"/>
            <a:t>Data Analysis and Interpretation</a:t>
          </a:r>
        </a:p>
      </dgm:t>
    </dgm:pt>
    <dgm:pt modelId="{BCA1CB61-ACFA-4BF3-86B4-72C2C352C494}" type="parTrans" cxnId="{FAC94950-42EA-4930-9FFC-3E9608A6BB85}">
      <dgm:prSet/>
      <dgm:spPr/>
      <dgm:t>
        <a:bodyPr/>
        <a:lstStyle/>
        <a:p>
          <a:endParaRPr lang="en-US"/>
        </a:p>
      </dgm:t>
    </dgm:pt>
    <dgm:pt modelId="{AECC7BBA-0621-4362-A704-8E21468F1F17}" type="sibTrans" cxnId="{FAC94950-42EA-4930-9FFC-3E9608A6BB85}">
      <dgm:prSet/>
      <dgm:spPr/>
      <dgm:t>
        <a:bodyPr/>
        <a:lstStyle/>
        <a:p>
          <a:endParaRPr lang="en-US"/>
        </a:p>
      </dgm:t>
    </dgm:pt>
    <dgm:pt modelId="{41B04FCC-2F80-4599-B4AD-FDF87C28DB8A}">
      <dgm:prSet/>
      <dgm:spPr/>
      <dgm:t>
        <a:bodyPr/>
        <a:lstStyle/>
        <a:p>
          <a:pPr>
            <a:defRPr b="1"/>
          </a:pPr>
          <a:r>
            <a:rPr lang="en-US"/>
            <a:t>How to properly display data</a:t>
          </a:r>
        </a:p>
      </dgm:t>
    </dgm:pt>
    <dgm:pt modelId="{DEB51FFC-3419-49BB-9BE0-49ECC7C71875}" type="parTrans" cxnId="{FB386380-841E-4105-B647-70341FC751AE}">
      <dgm:prSet/>
      <dgm:spPr/>
      <dgm:t>
        <a:bodyPr/>
        <a:lstStyle/>
        <a:p>
          <a:endParaRPr lang="en-US"/>
        </a:p>
      </dgm:t>
    </dgm:pt>
    <dgm:pt modelId="{8D47DEC0-B727-46D5-9893-AAA46D8FC688}" type="sibTrans" cxnId="{FB386380-841E-4105-B647-70341FC751AE}">
      <dgm:prSet/>
      <dgm:spPr/>
      <dgm:t>
        <a:bodyPr/>
        <a:lstStyle/>
        <a:p>
          <a:endParaRPr lang="en-US"/>
        </a:p>
      </dgm:t>
    </dgm:pt>
    <dgm:pt modelId="{AC7B19D1-710C-40B1-A077-1240EA584E24}">
      <dgm:prSet/>
      <dgm:spPr/>
      <dgm:t>
        <a:bodyPr/>
        <a:lstStyle/>
        <a:p>
          <a:r>
            <a:rPr lang="en-US"/>
            <a:t>Tables?</a:t>
          </a:r>
        </a:p>
      </dgm:t>
    </dgm:pt>
    <dgm:pt modelId="{05B5869C-6F5E-45C1-BF96-5678B8D1A16D}" type="parTrans" cxnId="{6B432E1A-F4BC-4A83-8BA8-367F04263AAB}">
      <dgm:prSet/>
      <dgm:spPr/>
      <dgm:t>
        <a:bodyPr/>
        <a:lstStyle/>
        <a:p>
          <a:endParaRPr lang="en-US"/>
        </a:p>
      </dgm:t>
    </dgm:pt>
    <dgm:pt modelId="{FFD34548-E7A9-4C24-BF28-786D14B5E39A}" type="sibTrans" cxnId="{6B432E1A-F4BC-4A83-8BA8-367F04263AAB}">
      <dgm:prSet/>
      <dgm:spPr/>
      <dgm:t>
        <a:bodyPr/>
        <a:lstStyle/>
        <a:p>
          <a:endParaRPr lang="en-US"/>
        </a:p>
      </dgm:t>
    </dgm:pt>
    <dgm:pt modelId="{126067B2-78D1-424B-BA21-4627A00ED5B4}">
      <dgm:prSet/>
      <dgm:spPr/>
      <dgm:t>
        <a:bodyPr/>
        <a:lstStyle/>
        <a:p>
          <a:r>
            <a:rPr lang="en-US"/>
            <a:t>Graphs?</a:t>
          </a:r>
        </a:p>
      </dgm:t>
    </dgm:pt>
    <dgm:pt modelId="{00DBFCDD-2EAA-4776-83AE-748EAC133F05}" type="parTrans" cxnId="{9841F176-6AC2-4EC8-8B13-90FFA6B34D5F}">
      <dgm:prSet/>
      <dgm:spPr/>
      <dgm:t>
        <a:bodyPr/>
        <a:lstStyle/>
        <a:p>
          <a:endParaRPr lang="en-US"/>
        </a:p>
      </dgm:t>
    </dgm:pt>
    <dgm:pt modelId="{C7E11B83-37FA-441F-961A-E14617BE2137}" type="sibTrans" cxnId="{9841F176-6AC2-4EC8-8B13-90FFA6B34D5F}">
      <dgm:prSet/>
      <dgm:spPr/>
      <dgm:t>
        <a:bodyPr/>
        <a:lstStyle/>
        <a:p>
          <a:endParaRPr lang="en-US"/>
        </a:p>
      </dgm:t>
    </dgm:pt>
    <dgm:pt modelId="{8B692121-AC3E-457B-94F6-06A90E2C9C66}" type="pres">
      <dgm:prSet presAssocID="{0A72E456-0F88-4A67-9358-586D7471C5B9}" presName="root" presStyleCnt="0">
        <dgm:presLayoutVars>
          <dgm:dir/>
          <dgm:resizeHandles val="exact"/>
        </dgm:presLayoutVars>
      </dgm:prSet>
      <dgm:spPr/>
    </dgm:pt>
    <dgm:pt modelId="{B8A0A3A6-F2CE-41E9-BD06-C579DE8A3467}" type="pres">
      <dgm:prSet presAssocID="{DEC2BF37-C820-4FD6-8370-8D49E9BCAB36}" presName="compNode" presStyleCnt="0"/>
      <dgm:spPr/>
    </dgm:pt>
    <dgm:pt modelId="{7D7C7169-E7F2-432C-B7C3-8EF256389064}" type="pres">
      <dgm:prSet presAssocID="{DEC2BF37-C820-4FD6-8370-8D49E9BCAB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6761C88-F366-4847-AFF5-9BE4B34EDA2A}" type="pres">
      <dgm:prSet presAssocID="{DEC2BF37-C820-4FD6-8370-8D49E9BCAB36}" presName="iconSpace" presStyleCnt="0"/>
      <dgm:spPr/>
    </dgm:pt>
    <dgm:pt modelId="{B66DAE6F-F861-42ED-B31D-6109F88334C5}" type="pres">
      <dgm:prSet presAssocID="{DEC2BF37-C820-4FD6-8370-8D49E9BCAB36}" presName="parTx" presStyleLbl="revTx" presStyleIdx="0" presStyleCnt="4">
        <dgm:presLayoutVars>
          <dgm:chMax val="0"/>
          <dgm:chPref val="0"/>
        </dgm:presLayoutVars>
      </dgm:prSet>
      <dgm:spPr/>
    </dgm:pt>
    <dgm:pt modelId="{E78EE7E0-3C4D-4CB3-A915-7B974698BB44}" type="pres">
      <dgm:prSet presAssocID="{DEC2BF37-C820-4FD6-8370-8D49E9BCAB36}" presName="txSpace" presStyleCnt="0"/>
      <dgm:spPr/>
    </dgm:pt>
    <dgm:pt modelId="{2F2FC33E-F78B-4012-828F-B46028E1FB24}" type="pres">
      <dgm:prSet presAssocID="{DEC2BF37-C820-4FD6-8370-8D49E9BCAB36}" presName="desTx" presStyleLbl="revTx" presStyleIdx="1" presStyleCnt="4">
        <dgm:presLayoutVars/>
      </dgm:prSet>
      <dgm:spPr/>
    </dgm:pt>
    <dgm:pt modelId="{E7780767-0A27-427A-A5B5-3308BCBBAE5F}" type="pres">
      <dgm:prSet presAssocID="{F4A3EB8C-63F3-4E61-B3D7-FB81F6BEF684}" presName="sibTrans" presStyleCnt="0"/>
      <dgm:spPr/>
    </dgm:pt>
    <dgm:pt modelId="{9BE87C16-CFBF-41B7-B81D-D67CB2BFE1A0}" type="pres">
      <dgm:prSet presAssocID="{41B04FCC-2F80-4599-B4AD-FDF87C28DB8A}" presName="compNode" presStyleCnt="0"/>
      <dgm:spPr/>
    </dgm:pt>
    <dgm:pt modelId="{82C41CC3-5080-43FF-82CA-AAE7DE203ACD}" type="pres">
      <dgm:prSet presAssocID="{41B04FCC-2F80-4599-B4AD-FDF87C28DB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E6133CCA-30E6-466F-AE71-670BB947C66E}" type="pres">
      <dgm:prSet presAssocID="{41B04FCC-2F80-4599-B4AD-FDF87C28DB8A}" presName="iconSpace" presStyleCnt="0"/>
      <dgm:spPr/>
    </dgm:pt>
    <dgm:pt modelId="{22F97481-09CF-488F-B652-20E0811380AD}" type="pres">
      <dgm:prSet presAssocID="{41B04FCC-2F80-4599-B4AD-FDF87C28DB8A}" presName="parTx" presStyleLbl="revTx" presStyleIdx="2" presStyleCnt="4">
        <dgm:presLayoutVars>
          <dgm:chMax val="0"/>
          <dgm:chPref val="0"/>
        </dgm:presLayoutVars>
      </dgm:prSet>
      <dgm:spPr/>
    </dgm:pt>
    <dgm:pt modelId="{56C47780-6A93-43C1-8F70-113126269DF5}" type="pres">
      <dgm:prSet presAssocID="{41B04FCC-2F80-4599-B4AD-FDF87C28DB8A}" presName="txSpace" presStyleCnt="0"/>
      <dgm:spPr/>
    </dgm:pt>
    <dgm:pt modelId="{2833868B-8179-4461-AC02-94BA1CF097A0}" type="pres">
      <dgm:prSet presAssocID="{41B04FCC-2F80-4599-B4AD-FDF87C28DB8A}" presName="desTx" presStyleLbl="revTx" presStyleIdx="3" presStyleCnt="4">
        <dgm:presLayoutVars/>
      </dgm:prSet>
      <dgm:spPr/>
    </dgm:pt>
  </dgm:ptLst>
  <dgm:cxnLst>
    <dgm:cxn modelId="{8AB3F008-A155-48AB-9D69-C2E16C818965}" type="presOf" srcId="{999751EB-AFA8-40AD-A0CB-EEC1FC36C3E4}" destId="{2F2FC33E-F78B-4012-828F-B46028E1FB24}" srcOrd="0" destOrd="2" presId="urn:microsoft.com/office/officeart/2018/5/layout/CenteredIconLabelDescriptionList"/>
    <dgm:cxn modelId="{E2970112-8D10-45E0-B8EE-6D0F0D2D4CA8}" type="presOf" srcId="{126067B2-78D1-424B-BA21-4627A00ED5B4}" destId="{2833868B-8179-4461-AC02-94BA1CF097A0}" srcOrd="0" destOrd="1" presId="urn:microsoft.com/office/officeart/2018/5/layout/CenteredIconLabelDescriptionList"/>
    <dgm:cxn modelId="{4EAB1914-8A96-4015-8866-EE4523DA7C72}" type="presOf" srcId="{AC7B19D1-710C-40B1-A077-1240EA584E24}" destId="{2833868B-8179-4461-AC02-94BA1CF097A0}" srcOrd="0" destOrd="0" presId="urn:microsoft.com/office/officeart/2018/5/layout/CenteredIconLabelDescriptionList"/>
    <dgm:cxn modelId="{6B432E1A-F4BC-4A83-8BA8-367F04263AAB}" srcId="{41B04FCC-2F80-4599-B4AD-FDF87C28DB8A}" destId="{AC7B19D1-710C-40B1-A077-1240EA584E24}" srcOrd="0" destOrd="0" parTransId="{05B5869C-6F5E-45C1-BF96-5678B8D1A16D}" sibTransId="{FFD34548-E7A9-4C24-BF28-786D14B5E39A}"/>
    <dgm:cxn modelId="{948EC022-4AF7-4959-BDE9-1CC3CD99A031}" type="presOf" srcId="{7189D341-44F8-4B00-B00D-B6E5C72B82ED}" destId="{2F2FC33E-F78B-4012-828F-B46028E1FB24}" srcOrd="0" destOrd="3" presId="urn:microsoft.com/office/officeart/2018/5/layout/CenteredIconLabelDescriptionList"/>
    <dgm:cxn modelId="{6C78B931-3EE6-4ECB-866C-1D6B5DAE7D57}" type="presOf" srcId="{F2170272-2CC2-4C37-8F00-8EC5CCA54AC3}" destId="{2F2FC33E-F78B-4012-828F-B46028E1FB24}" srcOrd="0" destOrd="0" presId="urn:microsoft.com/office/officeart/2018/5/layout/CenteredIconLabelDescriptionList"/>
    <dgm:cxn modelId="{E6A2B034-8429-4010-BDAB-D08EA8E7A959}" srcId="{DEC2BF37-C820-4FD6-8370-8D49E9BCAB36}" destId="{F5B2DAE4-2775-4B58-85F4-DC13C6633036}" srcOrd="1" destOrd="0" parTransId="{8A98E4EA-643C-40E7-8DE0-6ECE4586B3A0}" sibTransId="{2EC71753-EC02-4EB5-8191-D91D09C9F3FC}"/>
    <dgm:cxn modelId="{7B056445-CE1F-4546-92DB-CD53DB8775C2}" type="presOf" srcId="{0A72E456-0F88-4A67-9358-586D7471C5B9}" destId="{8B692121-AC3E-457B-94F6-06A90E2C9C66}" srcOrd="0" destOrd="0" presId="urn:microsoft.com/office/officeart/2018/5/layout/CenteredIconLabelDescriptionList"/>
    <dgm:cxn modelId="{E00ABB69-E7D5-4352-BA0E-34DBB6865F63}" srcId="{DEC2BF37-C820-4FD6-8370-8D49E9BCAB36}" destId="{999751EB-AFA8-40AD-A0CB-EEC1FC36C3E4}" srcOrd="2" destOrd="0" parTransId="{698261AE-08AD-4C21-9D16-786AA345B800}" sibTransId="{28830265-BB57-46BF-9870-DC0C248BA7C6}"/>
    <dgm:cxn modelId="{FAC94950-42EA-4930-9FFC-3E9608A6BB85}" srcId="{DEC2BF37-C820-4FD6-8370-8D49E9BCAB36}" destId="{7189D341-44F8-4B00-B00D-B6E5C72B82ED}" srcOrd="3" destOrd="0" parTransId="{BCA1CB61-ACFA-4BF3-86B4-72C2C352C494}" sibTransId="{AECC7BBA-0621-4362-A704-8E21468F1F17}"/>
    <dgm:cxn modelId="{A2C6EF50-4F8E-4ABB-B2D3-119EC67599A2}" srcId="{0A72E456-0F88-4A67-9358-586D7471C5B9}" destId="{DEC2BF37-C820-4FD6-8370-8D49E9BCAB36}" srcOrd="0" destOrd="0" parTransId="{1E4E5E02-B716-4401-9183-96286A65160C}" sibTransId="{F4A3EB8C-63F3-4E61-B3D7-FB81F6BEF684}"/>
    <dgm:cxn modelId="{9841F176-6AC2-4EC8-8B13-90FFA6B34D5F}" srcId="{41B04FCC-2F80-4599-B4AD-FDF87C28DB8A}" destId="{126067B2-78D1-424B-BA21-4627A00ED5B4}" srcOrd="1" destOrd="0" parTransId="{00DBFCDD-2EAA-4776-83AE-748EAC133F05}" sibTransId="{C7E11B83-37FA-441F-961A-E14617BE2137}"/>
    <dgm:cxn modelId="{FB386380-841E-4105-B647-70341FC751AE}" srcId="{0A72E456-0F88-4A67-9358-586D7471C5B9}" destId="{41B04FCC-2F80-4599-B4AD-FDF87C28DB8A}" srcOrd="1" destOrd="0" parTransId="{DEB51FFC-3419-49BB-9BE0-49ECC7C71875}" sibTransId="{8D47DEC0-B727-46D5-9893-AAA46D8FC688}"/>
    <dgm:cxn modelId="{1269FB8A-897F-4A03-B20E-EA19887CC50B}" type="presOf" srcId="{F5B2DAE4-2775-4B58-85F4-DC13C6633036}" destId="{2F2FC33E-F78B-4012-828F-B46028E1FB24}" srcOrd="0" destOrd="1" presId="urn:microsoft.com/office/officeart/2018/5/layout/CenteredIconLabelDescriptionList"/>
    <dgm:cxn modelId="{262D8CA5-B6CA-4A6B-AB63-5F32BFA93290}" srcId="{DEC2BF37-C820-4FD6-8370-8D49E9BCAB36}" destId="{F2170272-2CC2-4C37-8F00-8EC5CCA54AC3}" srcOrd="0" destOrd="0" parTransId="{45F0E553-9204-4D61-A5C5-8880480F7943}" sibTransId="{46C00681-8F5A-40AB-9F6D-66045E5C715F}"/>
    <dgm:cxn modelId="{9CA52FB0-602F-4215-B02A-ACC81F21DB0F}" type="presOf" srcId="{41B04FCC-2F80-4599-B4AD-FDF87C28DB8A}" destId="{22F97481-09CF-488F-B652-20E0811380AD}" srcOrd="0" destOrd="0" presId="urn:microsoft.com/office/officeart/2018/5/layout/CenteredIconLabelDescriptionList"/>
    <dgm:cxn modelId="{3FFA9FE6-3DFE-4CBD-BDA6-ABD000FEDC15}" type="presOf" srcId="{DEC2BF37-C820-4FD6-8370-8D49E9BCAB36}" destId="{B66DAE6F-F861-42ED-B31D-6109F88334C5}" srcOrd="0" destOrd="0" presId="urn:microsoft.com/office/officeart/2018/5/layout/CenteredIconLabelDescriptionList"/>
    <dgm:cxn modelId="{E327D396-E8BA-47BE-8EFA-85C7E46D9393}" type="presParOf" srcId="{8B692121-AC3E-457B-94F6-06A90E2C9C66}" destId="{B8A0A3A6-F2CE-41E9-BD06-C579DE8A3467}" srcOrd="0" destOrd="0" presId="urn:microsoft.com/office/officeart/2018/5/layout/CenteredIconLabelDescriptionList"/>
    <dgm:cxn modelId="{1763A022-774B-42CC-A93B-65CA1B649C04}" type="presParOf" srcId="{B8A0A3A6-F2CE-41E9-BD06-C579DE8A3467}" destId="{7D7C7169-E7F2-432C-B7C3-8EF256389064}" srcOrd="0" destOrd="0" presId="urn:microsoft.com/office/officeart/2018/5/layout/CenteredIconLabelDescriptionList"/>
    <dgm:cxn modelId="{A5C5FD1C-F5EA-4849-884D-8E4C0C258ABF}" type="presParOf" srcId="{B8A0A3A6-F2CE-41E9-BD06-C579DE8A3467}" destId="{C6761C88-F366-4847-AFF5-9BE4B34EDA2A}" srcOrd="1" destOrd="0" presId="urn:microsoft.com/office/officeart/2018/5/layout/CenteredIconLabelDescriptionList"/>
    <dgm:cxn modelId="{868DC51E-B023-4AEA-87EC-E7D97C515633}" type="presParOf" srcId="{B8A0A3A6-F2CE-41E9-BD06-C579DE8A3467}" destId="{B66DAE6F-F861-42ED-B31D-6109F88334C5}" srcOrd="2" destOrd="0" presId="urn:microsoft.com/office/officeart/2018/5/layout/CenteredIconLabelDescriptionList"/>
    <dgm:cxn modelId="{26E94A0C-0A8F-47E4-B429-954F723DFC5E}" type="presParOf" srcId="{B8A0A3A6-F2CE-41E9-BD06-C579DE8A3467}" destId="{E78EE7E0-3C4D-4CB3-A915-7B974698BB44}" srcOrd="3" destOrd="0" presId="urn:microsoft.com/office/officeart/2018/5/layout/CenteredIconLabelDescriptionList"/>
    <dgm:cxn modelId="{5D54FE62-F8F3-48DE-866D-5F24226BE0FE}" type="presParOf" srcId="{B8A0A3A6-F2CE-41E9-BD06-C579DE8A3467}" destId="{2F2FC33E-F78B-4012-828F-B46028E1FB24}" srcOrd="4" destOrd="0" presId="urn:microsoft.com/office/officeart/2018/5/layout/CenteredIconLabelDescriptionList"/>
    <dgm:cxn modelId="{8AAB55D8-B134-42B8-93D2-2A8C4321395E}" type="presParOf" srcId="{8B692121-AC3E-457B-94F6-06A90E2C9C66}" destId="{E7780767-0A27-427A-A5B5-3308BCBBAE5F}" srcOrd="1" destOrd="0" presId="urn:microsoft.com/office/officeart/2018/5/layout/CenteredIconLabelDescriptionList"/>
    <dgm:cxn modelId="{E46B491A-BD94-4AF2-96C9-C03EF22B505D}" type="presParOf" srcId="{8B692121-AC3E-457B-94F6-06A90E2C9C66}" destId="{9BE87C16-CFBF-41B7-B81D-D67CB2BFE1A0}" srcOrd="2" destOrd="0" presId="urn:microsoft.com/office/officeart/2018/5/layout/CenteredIconLabelDescriptionList"/>
    <dgm:cxn modelId="{4B605A25-FC94-411D-A66C-38E740E396D3}" type="presParOf" srcId="{9BE87C16-CFBF-41B7-B81D-D67CB2BFE1A0}" destId="{82C41CC3-5080-43FF-82CA-AAE7DE203ACD}" srcOrd="0" destOrd="0" presId="urn:microsoft.com/office/officeart/2018/5/layout/CenteredIconLabelDescriptionList"/>
    <dgm:cxn modelId="{7FA55A39-C5A2-490A-BEB8-1309D32132B5}" type="presParOf" srcId="{9BE87C16-CFBF-41B7-B81D-D67CB2BFE1A0}" destId="{E6133CCA-30E6-466F-AE71-670BB947C66E}" srcOrd="1" destOrd="0" presId="urn:microsoft.com/office/officeart/2018/5/layout/CenteredIconLabelDescriptionList"/>
    <dgm:cxn modelId="{40B36FDE-CC07-4688-A384-DB60692600E5}" type="presParOf" srcId="{9BE87C16-CFBF-41B7-B81D-D67CB2BFE1A0}" destId="{22F97481-09CF-488F-B652-20E0811380AD}" srcOrd="2" destOrd="0" presId="urn:microsoft.com/office/officeart/2018/5/layout/CenteredIconLabelDescriptionList"/>
    <dgm:cxn modelId="{EC24581A-F60F-42D0-8D0A-2715F8BF921F}" type="presParOf" srcId="{9BE87C16-CFBF-41B7-B81D-D67CB2BFE1A0}" destId="{56C47780-6A93-43C1-8F70-113126269DF5}" srcOrd="3" destOrd="0" presId="urn:microsoft.com/office/officeart/2018/5/layout/CenteredIconLabelDescriptionList"/>
    <dgm:cxn modelId="{ED89BB8B-0BE9-46DA-98DF-39FDCF353768}" type="presParOf" srcId="{9BE87C16-CFBF-41B7-B81D-D67CB2BFE1A0}" destId="{2833868B-8179-4461-AC02-94BA1CF097A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1BC001-4024-4A53-A554-439BC28D90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30C916E-8F4A-4EC3-BAC2-E0A159D4B40B}">
      <dgm:prSet/>
      <dgm:spPr/>
      <dgm:t>
        <a:bodyPr/>
        <a:lstStyle/>
        <a:p>
          <a:pPr>
            <a:defRPr cap="all"/>
          </a:pPr>
          <a:r>
            <a:rPr lang="en-US"/>
            <a:t>Certain papers?</a:t>
          </a:r>
        </a:p>
      </dgm:t>
    </dgm:pt>
    <dgm:pt modelId="{26FAC372-0449-4AFF-A28C-C02EA5E6B292}" type="parTrans" cxnId="{3E7D8B86-DC24-4583-BA7A-ADD0B5A63848}">
      <dgm:prSet/>
      <dgm:spPr/>
      <dgm:t>
        <a:bodyPr/>
        <a:lstStyle/>
        <a:p>
          <a:endParaRPr lang="en-US"/>
        </a:p>
      </dgm:t>
    </dgm:pt>
    <dgm:pt modelId="{C1756FE2-F1CC-4BA7-BFFC-D07EC5E6C62A}" type="sibTrans" cxnId="{3E7D8B86-DC24-4583-BA7A-ADD0B5A63848}">
      <dgm:prSet/>
      <dgm:spPr/>
      <dgm:t>
        <a:bodyPr/>
        <a:lstStyle/>
        <a:p>
          <a:endParaRPr lang="en-US"/>
        </a:p>
      </dgm:t>
    </dgm:pt>
    <dgm:pt modelId="{88F5EA13-E9AF-4564-92D0-B958850A065E}">
      <dgm:prSet/>
      <dgm:spPr/>
      <dgm:t>
        <a:bodyPr/>
        <a:lstStyle/>
        <a:p>
          <a:pPr>
            <a:defRPr cap="all"/>
          </a:pPr>
          <a:r>
            <a:rPr lang="en-US"/>
            <a:t>Analyses?</a:t>
          </a:r>
        </a:p>
      </dgm:t>
    </dgm:pt>
    <dgm:pt modelId="{E9327558-C682-4978-A99A-6363FBC175FC}" type="parTrans" cxnId="{1A265DAC-A13B-483F-A1F1-E6CC79198DF1}">
      <dgm:prSet/>
      <dgm:spPr/>
      <dgm:t>
        <a:bodyPr/>
        <a:lstStyle/>
        <a:p>
          <a:endParaRPr lang="en-US"/>
        </a:p>
      </dgm:t>
    </dgm:pt>
    <dgm:pt modelId="{DB0E9B1D-FC3C-4E46-A37B-5792B5C77011}" type="sibTrans" cxnId="{1A265DAC-A13B-483F-A1F1-E6CC79198DF1}">
      <dgm:prSet/>
      <dgm:spPr/>
      <dgm:t>
        <a:bodyPr/>
        <a:lstStyle/>
        <a:p>
          <a:endParaRPr lang="en-US"/>
        </a:p>
      </dgm:t>
    </dgm:pt>
    <dgm:pt modelId="{DD05DBA6-0C78-4420-8DF4-15335E177960}" type="pres">
      <dgm:prSet presAssocID="{BA1BC001-4024-4A53-A554-439BC28D9051}" presName="root" presStyleCnt="0">
        <dgm:presLayoutVars>
          <dgm:dir/>
          <dgm:resizeHandles val="exact"/>
        </dgm:presLayoutVars>
      </dgm:prSet>
      <dgm:spPr/>
    </dgm:pt>
    <dgm:pt modelId="{3F60672A-03DF-4A39-B8B2-45736C386D66}" type="pres">
      <dgm:prSet presAssocID="{F30C916E-8F4A-4EC3-BAC2-E0A159D4B40B}" presName="compNode" presStyleCnt="0"/>
      <dgm:spPr/>
    </dgm:pt>
    <dgm:pt modelId="{C8B65259-44AF-48B0-97AB-E6A77C9F765B}" type="pres">
      <dgm:prSet presAssocID="{F30C916E-8F4A-4EC3-BAC2-E0A159D4B40B}" presName="iconBgRect" presStyleLbl="bgShp" presStyleIdx="0" presStyleCnt="2"/>
      <dgm:spPr/>
    </dgm:pt>
    <dgm:pt modelId="{438F1C11-1846-4652-8F55-94B147CDEE9A}" type="pres">
      <dgm:prSet presAssocID="{F30C916E-8F4A-4EC3-BAC2-E0A159D4B4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BC844C0-96BC-4DC2-945D-088385BD3BF0}" type="pres">
      <dgm:prSet presAssocID="{F30C916E-8F4A-4EC3-BAC2-E0A159D4B40B}" presName="spaceRect" presStyleCnt="0"/>
      <dgm:spPr/>
    </dgm:pt>
    <dgm:pt modelId="{DCE4AE56-6B4E-4837-9CBD-B617CD26C08F}" type="pres">
      <dgm:prSet presAssocID="{F30C916E-8F4A-4EC3-BAC2-E0A159D4B40B}" presName="textRect" presStyleLbl="revTx" presStyleIdx="0" presStyleCnt="2">
        <dgm:presLayoutVars>
          <dgm:chMax val="1"/>
          <dgm:chPref val="1"/>
        </dgm:presLayoutVars>
      </dgm:prSet>
      <dgm:spPr/>
    </dgm:pt>
    <dgm:pt modelId="{AA068393-151F-496B-AE4C-C8C46154F07A}" type="pres">
      <dgm:prSet presAssocID="{C1756FE2-F1CC-4BA7-BFFC-D07EC5E6C62A}" presName="sibTrans" presStyleCnt="0"/>
      <dgm:spPr/>
    </dgm:pt>
    <dgm:pt modelId="{CD7838DE-B2B0-41A7-A50C-4A43F260D6D5}" type="pres">
      <dgm:prSet presAssocID="{88F5EA13-E9AF-4564-92D0-B958850A065E}" presName="compNode" presStyleCnt="0"/>
      <dgm:spPr/>
    </dgm:pt>
    <dgm:pt modelId="{C14855C1-D86C-48DB-B60D-1B62C1B7887D}" type="pres">
      <dgm:prSet presAssocID="{88F5EA13-E9AF-4564-92D0-B958850A065E}" presName="iconBgRect" presStyleLbl="bgShp" presStyleIdx="1" presStyleCnt="2"/>
      <dgm:spPr/>
    </dgm:pt>
    <dgm:pt modelId="{D1632799-6FCC-4A34-BCC9-93419F4550CE}" type="pres">
      <dgm:prSet presAssocID="{88F5EA13-E9AF-4564-92D0-B958850A06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B33A5B8-7E0D-41D9-9D89-FC5ED27CB6AB}" type="pres">
      <dgm:prSet presAssocID="{88F5EA13-E9AF-4564-92D0-B958850A065E}" presName="spaceRect" presStyleCnt="0"/>
      <dgm:spPr/>
    </dgm:pt>
    <dgm:pt modelId="{A26B5674-A185-48A1-BF53-12AB58EB0ED0}" type="pres">
      <dgm:prSet presAssocID="{88F5EA13-E9AF-4564-92D0-B958850A065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562A024-C005-4973-9FEF-3E56A5980177}" type="presOf" srcId="{88F5EA13-E9AF-4564-92D0-B958850A065E}" destId="{A26B5674-A185-48A1-BF53-12AB58EB0ED0}" srcOrd="0" destOrd="0" presId="urn:microsoft.com/office/officeart/2018/5/layout/IconCircleLabelList"/>
    <dgm:cxn modelId="{3E7D8B86-DC24-4583-BA7A-ADD0B5A63848}" srcId="{BA1BC001-4024-4A53-A554-439BC28D9051}" destId="{F30C916E-8F4A-4EC3-BAC2-E0A159D4B40B}" srcOrd="0" destOrd="0" parTransId="{26FAC372-0449-4AFF-A28C-C02EA5E6B292}" sibTransId="{C1756FE2-F1CC-4BA7-BFFC-D07EC5E6C62A}"/>
    <dgm:cxn modelId="{3BFDAB9A-3B9F-4BA7-B954-9FD6E2B99194}" type="presOf" srcId="{BA1BC001-4024-4A53-A554-439BC28D9051}" destId="{DD05DBA6-0C78-4420-8DF4-15335E177960}" srcOrd="0" destOrd="0" presId="urn:microsoft.com/office/officeart/2018/5/layout/IconCircleLabelList"/>
    <dgm:cxn modelId="{1A265DAC-A13B-483F-A1F1-E6CC79198DF1}" srcId="{BA1BC001-4024-4A53-A554-439BC28D9051}" destId="{88F5EA13-E9AF-4564-92D0-B958850A065E}" srcOrd="1" destOrd="0" parTransId="{E9327558-C682-4978-A99A-6363FBC175FC}" sibTransId="{DB0E9B1D-FC3C-4E46-A37B-5792B5C77011}"/>
    <dgm:cxn modelId="{CBD871D0-2438-467A-B128-1E9198B5770F}" type="presOf" srcId="{F30C916E-8F4A-4EC3-BAC2-E0A159D4B40B}" destId="{DCE4AE56-6B4E-4837-9CBD-B617CD26C08F}" srcOrd="0" destOrd="0" presId="urn:microsoft.com/office/officeart/2018/5/layout/IconCircleLabelList"/>
    <dgm:cxn modelId="{CC08C64D-763E-472F-9CEF-2B98737A2C26}" type="presParOf" srcId="{DD05DBA6-0C78-4420-8DF4-15335E177960}" destId="{3F60672A-03DF-4A39-B8B2-45736C386D66}" srcOrd="0" destOrd="0" presId="urn:microsoft.com/office/officeart/2018/5/layout/IconCircleLabelList"/>
    <dgm:cxn modelId="{AC4D3E0C-ACD2-4464-B530-2E68C741C355}" type="presParOf" srcId="{3F60672A-03DF-4A39-B8B2-45736C386D66}" destId="{C8B65259-44AF-48B0-97AB-E6A77C9F765B}" srcOrd="0" destOrd="0" presId="urn:microsoft.com/office/officeart/2018/5/layout/IconCircleLabelList"/>
    <dgm:cxn modelId="{40F02465-A49B-4B21-8852-D100F57EBDA4}" type="presParOf" srcId="{3F60672A-03DF-4A39-B8B2-45736C386D66}" destId="{438F1C11-1846-4652-8F55-94B147CDEE9A}" srcOrd="1" destOrd="0" presId="urn:microsoft.com/office/officeart/2018/5/layout/IconCircleLabelList"/>
    <dgm:cxn modelId="{555680AA-96B3-4DB9-8FE4-683BA4808CD4}" type="presParOf" srcId="{3F60672A-03DF-4A39-B8B2-45736C386D66}" destId="{7BC844C0-96BC-4DC2-945D-088385BD3BF0}" srcOrd="2" destOrd="0" presId="urn:microsoft.com/office/officeart/2018/5/layout/IconCircleLabelList"/>
    <dgm:cxn modelId="{6487F619-25B7-43B5-86B0-7661E3C55EAE}" type="presParOf" srcId="{3F60672A-03DF-4A39-B8B2-45736C386D66}" destId="{DCE4AE56-6B4E-4837-9CBD-B617CD26C08F}" srcOrd="3" destOrd="0" presId="urn:microsoft.com/office/officeart/2018/5/layout/IconCircleLabelList"/>
    <dgm:cxn modelId="{916D2441-71F9-43B8-9779-BA6DFB5BEA8A}" type="presParOf" srcId="{DD05DBA6-0C78-4420-8DF4-15335E177960}" destId="{AA068393-151F-496B-AE4C-C8C46154F07A}" srcOrd="1" destOrd="0" presId="urn:microsoft.com/office/officeart/2018/5/layout/IconCircleLabelList"/>
    <dgm:cxn modelId="{684137C2-D4C9-484B-95FD-35BEF198DB4F}" type="presParOf" srcId="{DD05DBA6-0C78-4420-8DF4-15335E177960}" destId="{CD7838DE-B2B0-41A7-A50C-4A43F260D6D5}" srcOrd="2" destOrd="0" presId="urn:microsoft.com/office/officeart/2018/5/layout/IconCircleLabelList"/>
    <dgm:cxn modelId="{FD57655E-11D3-46A4-A36B-1293C615E1A7}" type="presParOf" srcId="{CD7838DE-B2B0-41A7-A50C-4A43F260D6D5}" destId="{C14855C1-D86C-48DB-B60D-1B62C1B7887D}" srcOrd="0" destOrd="0" presId="urn:microsoft.com/office/officeart/2018/5/layout/IconCircleLabelList"/>
    <dgm:cxn modelId="{76E2907E-8751-4221-905B-D554B9C5BB4D}" type="presParOf" srcId="{CD7838DE-B2B0-41A7-A50C-4A43F260D6D5}" destId="{D1632799-6FCC-4A34-BCC9-93419F4550CE}" srcOrd="1" destOrd="0" presId="urn:microsoft.com/office/officeart/2018/5/layout/IconCircleLabelList"/>
    <dgm:cxn modelId="{2F127A41-BA0F-4195-9676-FF14A04196E6}" type="presParOf" srcId="{CD7838DE-B2B0-41A7-A50C-4A43F260D6D5}" destId="{1B33A5B8-7E0D-41D9-9D89-FC5ED27CB6AB}" srcOrd="2" destOrd="0" presId="urn:microsoft.com/office/officeart/2018/5/layout/IconCircleLabelList"/>
    <dgm:cxn modelId="{7B20B9CD-95E4-4E59-873C-E3F7F781615D}" type="presParOf" srcId="{CD7838DE-B2B0-41A7-A50C-4A43F260D6D5}" destId="{A26B5674-A185-48A1-BF53-12AB58EB0E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B3876A-BB2E-4AB9-B0D6-083C279DD77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6C587B-141C-4B8F-BA6C-B01234140FEF}">
      <dgm:prSet/>
      <dgm:spPr/>
      <dgm:t>
        <a:bodyPr/>
        <a:lstStyle/>
        <a:p>
          <a:r>
            <a:rPr lang="en-US"/>
            <a:t>November 13</a:t>
          </a:r>
          <a:r>
            <a:rPr lang="en-US" baseline="30000"/>
            <a:t>th</a:t>
          </a:r>
          <a:endParaRPr lang="en-US"/>
        </a:p>
      </dgm:t>
    </dgm:pt>
    <dgm:pt modelId="{F17641A3-C36D-4C63-B858-E777051682C6}" type="parTrans" cxnId="{7505ED9A-445E-44C3-A562-8F5601A75D97}">
      <dgm:prSet/>
      <dgm:spPr/>
      <dgm:t>
        <a:bodyPr/>
        <a:lstStyle/>
        <a:p>
          <a:endParaRPr lang="en-US"/>
        </a:p>
      </dgm:t>
    </dgm:pt>
    <dgm:pt modelId="{90B7396A-50FF-434D-9207-920B6ECE574A}" type="sibTrans" cxnId="{7505ED9A-445E-44C3-A562-8F5601A75D97}">
      <dgm:prSet/>
      <dgm:spPr/>
      <dgm:t>
        <a:bodyPr/>
        <a:lstStyle/>
        <a:p>
          <a:endParaRPr lang="en-US"/>
        </a:p>
      </dgm:t>
    </dgm:pt>
    <dgm:pt modelId="{9798669D-C59B-4AF0-95AB-4D14A75AA74F}">
      <dgm:prSet/>
      <dgm:spPr/>
      <dgm:t>
        <a:bodyPr/>
        <a:lstStyle/>
        <a:p>
          <a:r>
            <a:rPr lang="en-US"/>
            <a:t>Optional</a:t>
          </a:r>
        </a:p>
      </dgm:t>
    </dgm:pt>
    <dgm:pt modelId="{2BE9A43F-5698-4664-AC80-DDC9F7649F3B}" type="parTrans" cxnId="{2E28A82E-C8F4-4E20-80B6-127DD85C5309}">
      <dgm:prSet/>
      <dgm:spPr/>
      <dgm:t>
        <a:bodyPr/>
        <a:lstStyle/>
        <a:p>
          <a:endParaRPr lang="en-US"/>
        </a:p>
      </dgm:t>
    </dgm:pt>
    <dgm:pt modelId="{51D1CFCF-C8B2-4C81-AD15-C69BBAEE35BC}" type="sibTrans" cxnId="{2E28A82E-C8F4-4E20-80B6-127DD85C5309}">
      <dgm:prSet/>
      <dgm:spPr/>
      <dgm:t>
        <a:bodyPr/>
        <a:lstStyle/>
        <a:p>
          <a:endParaRPr lang="en-US"/>
        </a:p>
      </dgm:t>
    </dgm:pt>
    <dgm:pt modelId="{8D3BAA46-67F7-4BA1-9C64-22E6615BF12D}">
      <dgm:prSet/>
      <dgm:spPr/>
      <dgm:t>
        <a:bodyPr/>
        <a:lstStyle/>
        <a:p>
          <a:r>
            <a:rPr lang="en-US" dirty="0"/>
            <a:t>Group Working </a:t>
          </a:r>
          <a:r>
            <a:rPr lang="en-US"/>
            <a:t>Session:</a:t>
          </a:r>
        </a:p>
        <a:p>
          <a:r>
            <a:rPr lang="en-US"/>
            <a:t>Discuss </a:t>
          </a:r>
          <a:r>
            <a:rPr lang="en-US" dirty="0"/>
            <a:t>Data and Analysis</a:t>
          </a:r>
        </a:p>
      </dgm:t>
    </dgm:pt>
    <dgm:pt modelId="{E2FB8A1A-19FD-40D8-BCE9-8B615E5A1713}" type="parTrans" cxnId="{D530ED4C-9011-4E2F-8196-1C35CFB75FD7}">
      <dgm:prSet/>
      <dgm:spPr/>
      <dgm:t>
        <a:bodyPr/>
        <a:lstStyle/>
        <a:p>
          <a:endParaRPr lang="en-US"/>
        </a:p>
      </dgm:t>
    </dgm:pt>
    <dgm:pt modelId="{4A47C22A-CD83-4C7D-A067-85CF45B2EB17}" type="sibTrans" cxnId="{D530ED4C-9011-4E2F-8196-1C35CFB75FD7}">
      <dgm:prSet/>
      <dgm:spPr/>
      <dgm:t>
        <a:bodyPr/>
        <a:lstStyle/>
        <a:p>
          <a:endParaRPr lang="en-US"/>
        </a:p>
      </dgm:t>
    </dgm:pt>
    <dgm:pt modelId="{B42FB754-F8C9-4535-9BF2-0F981A58431B}" type="pres">
      <dgm:prSet presAssocID="{B5B3876A-BB2E-4AB9-B0D6-083C279DD771}" presName="linear" presStyleCnt="0">
        <dgm:presLayoutVars>
          <dgm:animLvl val="lvl"/>
          <dgm:resizeHandles val="exact"/>
        </dgm:presLayoutVars>
      </dgm:prSet>
      <dgm:spPr/>
    </dgm:pt>
    <dgm:pt modelId="{C222A823-3030-4291-BA62-7F631692F882}" type="pres">
      <dgm:prSet presAssocID="{A16C587B-141C-4B8F-BA6C-B01234140F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8D79F1-29E5-407B-A19D-5B58EF3F6633}" type="pres">
      <dgm:prSet presAssocID="{90B7396A-50FF-434D-9207-920B6ECE574A}" presName="spacer" presStyleCnt="0"/>
      <dgm:spPr/>
    </dgm:pt>
    <dgm:pt modelId="{81FE6FC3-7C6A-42B3-B68F-1CA04382A3FA}" type="pres">
      <dgm:prSet presAssocID="{9798669D-C59B-4AF0-95AB-4D14A75AA7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A6A90B-2382-4829-8021-18188CBC2C95}" type="pres">
      <dgm:prSet presAssocID="{51D1CFCF-C8B2-4C81-AD15-C69BBAEE35BC}" presName="spacer" presStyleCnt="0"/>
      <dgm:spPr/>
    </dgm:pt>
    <dgm:pt modelId="{5671E11F-8253-4D7B-A989-E0608A29D500}" type="pres">
      <dgm:prSet presAssocID="{8D3BAA46-67F7-4BA1-9C64-22E6615BF1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A99FC19-4032-4B66-BD5A-47397A86A3FD}" type="presOf" srcId="{A16C587B-141C-4B8F-BA6C-B01234140FEF}" destId="{C222A823-3030-4291-BA62-7F631692F882}" srcOrd="0" destOrd="0" presId="urn:microsoft.com/office/officeart/2005/8/layout/vList2"/>
    <dgm:cxn modelId="{70642F1B-9B0D-4C93-92B0-4388B69C5D38}" type="presOf" srcId="{8D3BAA46-67F7-4BA1-9C64-22E6615BF12D}" destId="{5671E11F-8253-4D7B-A989-E0608A29D500}" srcOrd="0" destOrd="0" presId="urn:microsoft.com/office/officeart/2005/8/layout/vList2"/>
    <dgm:cxn modelId="{2E28A82E-C8F4-4E20-80B6-127DD85C5309}" srcId="{B5B3876A-BB2E-4AB9-B0D6-083C279DD771}" destId="{9798669D-C59B-4AF0-95AB-4D14A75AA74F}" srcOrd="1" destOrd="0" parTransId="{2BE9A43F-5698-4664-AC80-DDC9F7649F3B}" sibTransId="{51D1CFCF-C8B2-4C81-AD15-C69BBAEE35BC}"/>
    <dgm:cxn modelId="{6F0B0140-6DAA-4C90-BC23-A678407FCD17}" type="presOf" srcId="{B5B3876A-BB2E-4AB9-B0D6-083C279DD771}" destId="{B42FB754-F8C9-4535-9BF2-0F981A58431B}" srcOrd="0" destOrd="0" presId="urn:microsoft.com/office/officeart/2005/8/layout/vList2"/>
    <dgm:cxn modelId="{D530ED4C-9011-4E2F-8196-1C35CFB75FD7}" srcId="{B5B3876A-BB2E-4AB9-B0D6-083C279DD771}" destId="{8D3BAA46-67F7-4BA1-9C64-22E6615BF12D}" srcOrd="2" destOrd="0" parTransId="{E2FB8A1A-19FD-40D8-BCE9-8B615E5A1713}" sibTransId="{4A47C22A-CD83-4C7D-A067-85CF45B2EB17}"/>
    <dgm:cxn modelId="{7505ED9A-445E-44C3-A562-8F5601A75D97}" srcId="{B5B3876A-BB2E-4AB9-B0D6-083C279DD771}" destId="{A16C587B-141C-4B8F-BA6C-B01234140FEF}" srcOrd="0" destOrd="0" parTransId="{F17641A3-C36D-4C63-B858-E777051682C6}" sibTransId="{90B7396A-50FF-434D-9207-920B6ECE574A}"/>
    <dgm:cxn modelId="{1A4599E2-BE3A-4289-BA22-C80D2A2A13AA}" type="presOf" srcId="{9798669D-C59B-4AF0-95AB-4D14A75AA74F}" destId="{81FE6FC3-7C6A-42B3-B68F-1CA04382A3FA}" srcOrd="0" destOrd="0" presId="urn:microsoft.com/office/officeart/2005/8/layout/vList2"/>
    <dgm:cxn modelId="{7833266B-EE0E-4A4D-8609-9CC8D7475A63}" type="presParOf" srcId="{B42FB754-F8C9-4535-9BF2-0F981A58431B}" destId="{C222A823-3030-4291-BA62-7F631692F882}" srcOrd="0" destOrd="0" presId="urn:microsoft.com/office/officeart/2005/8/layout/vList2"/>
    <dgm:cxn modelId="{40B70847-57A6-4F80-9CA0-48D61F40C63D}" type="presParOf" srcId="{B42FB754-F8C9-4535-9BF2-0F981A58431B}" destId="{7A8D79F1-29E5-407B-A19D-5B58EF3F6633}" srcOrd="1" destOrd="0" presId="urn:microsoft.com/office/officeart/2005/8/layout/vList2"/>
    <dgm:cxn modelId="{1EA3334E-DBE2-4289-BE2A-5291148E82E4}" type="presParOf" srcId="{B42FB754-F8C9-4535-9BF2-0F981A58431B}" destId="{81FE6FC3-7C6A-42B3-B68F-1CA04382A3FA}" srcOrd="2" destOrd="0" presId="urn:microsoft.com/office/officeart/2005/8/layout/vList2"/>
    <dgm:cxn modelId="{3A1FAD50-BF47-406F-9D66-E7301C84DB03}" type="presParOf" srcId="{B42FB754-F8C9-4535-9BF2-0F981A58431B}" destId="{54A6A90B-2382-4829-8021-18188CBC2C95}" srcOrd="3" destOrd="0" presId="urn:microsoft.com/office/officeart/2005/8/layout/vList2"/>
    <dgm:cxn modelId="{D149BEDC-2CBC-446A-BA9C-71412EDB230B}" type="presParOf" srcId="{B42FB754-F8C9-4535-9BF2-0F981A58431B}" destId="{5671E11F-8253-4D7B-A989-E0608A29D5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E556A-2D73-49EA-8951-85186DBF683D}">
      <dsp:nvSpPr>
        <dsp:cNvPr id="0" name=""/>
        <dsp:cNvSpPr/>
      </dsp:nvSpPr>
      <dsp:spPr>
        <a:xfrm>
          <a:off x="0" y="277407"/>
          <a:ext cx="6513603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Monthly Schedule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GitHub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RMarkdown</a:t>
          </a:r>
        </a:p>
      </dsp:txBody>
      <dsp:txXfrm>
        <a:off x="0" y="277407"/>
        <a:ext cx="6513603" cy="1360800"/>
      </dsp:txXfrm>
    </dsp:sp>
    <dsp:sp modelId="{7D9DBE59-535C-4DC1-957D-753848F7410A}">
      <dsp:nvSpPr>
        <dsp:cNvPr id="0" name=""/>
        <dsp:cNvSpPr/>
      </dsp:nvSpPr>
      <dsp:spPr>
        <a:xfrm>
          <a:off x="325680" y="11727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Introduction of the Club</a:t>
          </a:r>
        </a:p>
      </dsp:txBody>
      <dsp:txXfrm>
        <a:off x="351619" y="37666"/>
        <a:ext cx="4507644" cy="479482"/>
      </dsp:txXfrm>
    </dsp:sp>
    <dsp:sp modelId="{3A6BDA27-42A5-44A4-A177-7B438E70416C}">
      <dsp:nvSpPr>
        <dsp:cNvPr id="0" name=""/>
        <dsp:cNvSpPr/>
      </dsp:nvSpPr>
      <dsp:spPr>
        <a:xfrm>
          <a:off x="0" y="2001088"/>
          <a:ext cx="6513603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Introduce Data Set and Objectives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Introduce Paper</a:t>
          </a:r>
        </a:p>
      </dsp:txBody>
      <dsp:txXfrm>
        <a:off x="0" y="2001088"/>
        <a:ext cx="6513603" cy="1048950"/>
      </dsp:txXfrm>
    </dsp:sp>
    <dsp:sp modelId="{C59A9C19-70D0-4E97-8FBC-2C66027C9C23}">
      <dsp:nvSpPr>
        <dsp:cNvPr id="0" name=""/>
        <dsp:cNvSpPr/>
      </dsp:nvSpPr>
      <dsp:spPr>
        <a:xfrm>
          <a:off x="325680" y="1735408"/>
          <a:ext cx="4559522" cy="5313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First of the Month Priorities</a:t>
          </a:r>
        </a:p>
      </dsp:txBody>
      <dsp:txXfrm>
        <a:off x="351619" y="1761347"/>
        <a:ext cx="4507644" cy="479482"/>
      </dsp:txXfrm>
    </dsp:sp>
    <dsp:sp modelId="{446C65AF-D5B1-47E0-AE7D-861667022BDC}">
      <dsp:nvSpPr>
        <dsp:cNvPr id="0" name=""/>
        <dsp:cNvSpPr/>
      </dsp:nvSpPr>
      <dsp:spPr>
        <a:xfrm>
          <a:off x="0" y="3412918"/>
          <a:ext cx="6513603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Types of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Topics or Papers to discuss</a:t>
          </a:r>
        </a:p>
      </dsp:txBody>
      <dsp:txXfrm>
        <a:off x="0" y="3412918"/>
        <a:ext cx="6513603" cy="1048950"/>
      </dsp:txXfrm>
    </dsp:sp>
    <dsp:sp modelId="{CE1198CC-0440-49B8-9DB7-7E2A5674BAF1}">
      <dsp:nvSpPr>
        <dsp:cNvPr id="0" name=""/>
        <dsp:cNvSpPr/>
      </dsp:nvSpPr>
      <dsp:spPr>
        <a:xfrm>
          <a:off x="325680" y="3147238"/>
          <a:ext cx="4559522" cy="5313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Input</a:t>
          </a:r>
        </a:p>
      </dsp:txBody>
      <dsp:txXfrm>
        <a:off x="351619" y="3173177"/>
        <a:ext cx="4507644" cy="479482"/>
      </dsp:txXfrm>
    </dsp:sp>
    <dsp:sp modelId="{30056C6D-24AC-4D0D-81A6-5CCF3BC3F8CF}">
      <dsp:nvSpPr>
        <dsp:cNvPr id="0" name=""/>
        <dsp:cNvSpPr/>
      </dsp:nvSpPr>
      <dsp:spPr>
        <a:xfrm>
          <a:off x="0" y="4824748"/>
          <a:ext cx="6513603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Set up R or R Markdown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GitHub Account</a:t>
          </a:r>
        </a:p>
      </dsp:txBody>
      <dsp:txXfrm>
        <a:off x="0" y="4824748"/>
        <a:ext cx="6513603" cy="1048950"/>
      </dsp:txXfrm>
    </dsp:sp>
    <dsp:sp modelId="{76714F06-2302-4C59-AD51-5FB3807D5BAD}">
      <dsp:nvSpPr>
        <dsp:cNvPr id="0" name=""/>
        <dsp:cNvSpPr/>
      </dsp:nvSpPr>
      <dsp:spPr>
        <a:xfrm>
          <a:off x="325680" y="4559068"/>
          <a:ext cx="4559522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Help Getting Ready</a:t>
          </a:r>
        </a:p>
      </dsp:txBody>
      <dsp:txXfrm>
        <a:off x="351619" y="4585007"/>
        <a:ext cx="4507644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3C906-F4A6-43D5-B5B7-73AAE0E37B2F}">
      <dsp:nvSpPr>
        <dsp:cNvPr id="0" name=""/>
        <dsp:cNvSpPr/>
      </dsp:nvSpPr>
      <dsp:spPr>
        <a:xfrm>
          <a:off x="0" y="357327"/>
          <a:ext cx="6513603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58216" rIns="5055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Name of article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Name of data set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Objectives</a:t>
          </a:r>
        </a:p>
      </dsp:txBody>
      <dsp:txXfrm>
        <a:off x="0" y="357327"/>
        <a:ext cx="6513603" cy="1663200"/>
      </dsp:txXfrm>
    </dsp:sp>
    <dsp:sp modelId="{9F4ABB3C-1378-4E04-9B80-B36A6AE0A5D4}">
      <dsp:nvSpPr>
        <dsp:cNvPr id="0" name=""/>
        <dsp:cNvSpPr/>
      </dsp:nvSpPr>
      <dsp:spPr>
        <a:xfrm>
          <a:off x="325680" y="32607"/>
          <a:ext cx="4559522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Project: November 2019</a:t>
          </a:r>
        </a:p>
      </dsp:txBody>
      <dsp:txXfrm>
        <a:off x="357383" y="64310"/>
        <a:ext cx="4496116" cy="586034"/>
      </dsp:txXfrm>
    </dsp:sp>
    <dsp:sp modelId="{FA5FD7F2-6B32-43E4-885A-9D13D2237B19}">
      <dsp:nvSpPr>
        <dsp:cNvPr id="0" name=""/>
        <dsp:cNvSpPr/>
      </dsp:nvSpPr>
      <dsp:spPr>
        <a:xfrm>
          <a:off x="0" y="2464048"/>
          <a:ext cx="6513603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58216" rIns="5055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Description of data set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CSV</a:t>
          </a:r>
        </a:p>
      </dsp:txBody>
      <dsp:txXfrm>
        <a:off x="0" y="2464048"/>
        <a:ext cx="6513603" cy="1282049"/>
      </dsp:txXfrm>
    </dsp:sp>
    <dsp:sp modelId="{ACE26373-C29E-4651-88B9-4505B33DB2B2}">
      <dsp:nvSpPr>
        <dsp:cNvPr id="0" name=""/>
        <dsp:cNvSpPr/>
      </dsp:nvSpPr>
      <dsp:spPr>
        <a:xfrm>
          <a:off x="325680" y="2139328"/>
          <a:ext cx="4559522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Repository: November-2019</a:t>
          </a:r>
        </a:p>
      </dsp:txBody>
      <dsp:txXfrm>
        <a:off x="357383" y="2171031"/>
        <a:ext cx="4496116" cy="586034"/>
      </dsp:txXfrm>
    </dsp:sp>
    <dsp:sp modelId="{27F59A41-C1E2-4645-B071-F10217CC39D5}">
      <dsp:nvSpPr>
        <dsp:cNvPr id="0" name=""/>
        <dsp:cNvSpPr/>
      </dsp:nvSpPr>
      <dsp:spPr>
        <a:xfrm>
          <a:off x="0" y="4189618"/>
          <a:ext cx="6513603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58216" rIns="5055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Results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Code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Any Helpful or Relevant Material</a:t>
          </a:r>
        </a:p>
      </dsp:txBody>
      <dsp:txXfrm>
        <a:off x="0" y="4189618"/>
        <a:ext cx="6513603" cy="1663200"/>
      </dsp:txXfrm>
    </dsp:sp>
    <dsp:sp modelId="{E7132042-2964-44BB-B891-55C8CDC5B172}">
      <dsp:nvSpPr>
        <dsp:cNvPr id="0" name=""/>
        <dsp:cNvSpPr/>
      </dsp:nvSpPr>
      <dsp:spPr>
        <a:xfrm>
          <a:off x="325680" y="3864898"/>
          <a:ext cx="4559522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Hub For Collaboration</a:t>
          </a:r>
        </a:p>
      </dsp:txBody>
      <dsp:txXfrm>
        <a:off x="357383" y="3896601"/>
        <a:ext cx="4496116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EBEA2-4FD0-48D2-9128-FFCCBC7C3AC4}">
      <dsp:nvSpPr>
        <dsp:cNvPr id="0" name=""/>
        <dsp:cNvSpPr/>
      </dsp:nvSpPr>
      <dsp:spPr>
        <a:xfrm>
          <a:off x="0" y="431712"/>
          <a:ext cx="6513603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16560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 and R Markdown cheat sheets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LaTex and ggplot2 cheatsheets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Helpful Links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Example of R Markdown Code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Helpful Book List</a:t>
          </a:r>
        </a:p>
      </dsp:txBody>
      <dsp:txXfrm>
        <a:off x="0" y="431712"/>
        <a:ext cx="6513603" cy="2142000"/>
      </dsp:txXfrm>
    </dsp:sp>
    <dsp:sp modelId="{5868D292-3951-4154-B851-54657617C57C}">
      <dsp:nvSpPr>
        <dsp:cNvPr id="0" name=""/>
        <dsp:cNvSpPr/>
      </dsp:nvSpPr>
      <dsp:spPr>
        <a:xfrm>
          <a:off x="325680" y="136512"/>
          <a:ext cx="455952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Repository: Club-Information</a:t>
          </a:r>
        </a:p>
      </dsp:txBody>
      <dsp:txXfrm>
        <a:off x="354501" y="165333"/>
        <a:ext cx="4501880" cy="532758"/>
      </dsp:txXfrm>
    </dsp:sp>
    <dsp:sp modelId="{5B7B2A7B-F10B-40C5-9088-5249A0148894}">
      <dsp:nvSpPr>
        <dsp:cNvPr id="0" name=""/>
        <dsp:cNvSpPr/>
      </dsp:nvSpPr>
      <dsp:spPr>
        <a:xfrm>
          <a:off x="0" y="2976913"/>
          <a:ext cx="6513603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16560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The R Book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 Visualization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 Handbook of Statistical Analyses using 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An Introduction to Statistical Learning: with Applications in 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Principles of Cultivar Development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Any Rex Bernardo Book</a:t>
          </a:r>
        </a:p>
      </dsp:txBody>
      <dsp:txXfrm>
        <a:off x="0" y="2976913"/>
        <a:ext cx="6513603" cy="2772000"/>
      </dsp:txXfrm>
    </dsp:sp>
    <dsp:sp modelId="{5A99EDA8-2736-4CDF-A29F-E9EC2BEA7FA2}">
      <dsp:nvSpPr>
        <dsp:cNvPr id="0" name=""/>
        <dsp:cNvSpPr/>
      </dsp:nvSpPr>
      <dsp:spPr>
        <a:xfrm>
          <a:off x="325680" y="2681713"/>
          <a:ext cx="4559522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Helpful Books</a:t>
          </a:r>
        </a:p>
      </dsp:txBody>
      <dsp:txXfrm>
        <a:off x="354501" y="2710534"/>
        <a:ext cx="4501880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A6DFE-FC25-4704-B632-EB4ECD7B8381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99765-8DF8-44FF-B871-CFEDE6DC51B1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0724-58FA-46B8-BD3C-90E0991ED7B1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35 Variables</a:t>
          </a:r>
        </a:p>
      </dsp:txBody>
      <dsp:txXfrm>
        <a:off x="799588" y="502"/>
        <a:ext cx="5714015" cy="692284"/>
      </dsp:txXfrm>
    </dsp:sp>
    <dsp:sp modelId="{FEB60DB5-26C5-4AB7-8FE3-7DBEF3A04701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5B6DA-4A86-40F7-BA92-A79845BEA23E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1F8E0-52E8-4574-9F7F-EC0A9042A66B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258 Observations</a:t>
          </a:r>
        </a:p>
      </dsp:txBody>
      <dsp:txXfrm>
        <a:off x="799588" y="865858"/>
        <a:ext cx="5714015" cy="692284"/>
      </dsp:txXfrm>
    </dsp:sp>
    <dsp:sp modelId="{272CBF57-6980-4289-B61D-583B35BCA6AB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12D38-FFB9-425E-A545-F3A643B65C73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54D46-75CE-485D-BE87-7B147FFFCCE5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Quality data compiled from tests in 2016-2018</a:t>
          </a:r>
        </a:p>
      </dsp:txBody>
      <dsp:txXfrm>
        <a:off x="799588" y="1731214"/>
        <a:ext cx="5714015" cy="692284"/>
      </dsp:txXfrm>
    </dsp:sp>
    <dsp:sp modelId="{14E2CB7C-ABD3-4D3F-8422-32B5B43D55DD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AB97A-EA79-4940-907C-A63C6BDC915F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1719D-863B-423E-993C-6D4C798FB19A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Unbalanced</a:t>
          </a:r>
        </a:p>
      </dsp:txBody>
      <dsp:txXfrm>
        <a:off x="799588" y="2596570"/>
        <a:ext cx="5714015" cy="692284"/>
      </dsp:txXfrm>
    </dsp:sp>
    <dsp:sp modelId="{C78C2C11-4BE1-405B-912C-0641C58B8902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2019C-631B-45C6-A526-E2C109D7E236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45E3C-CB03-4AE3-8FB0-F37EEB4EAD2E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Multiple Locations</a:t>
          </a:r>
        </a:p>
      </dsp:txBody>
      <dsp:txXfrm>
        <a:off x="799588" y="3461926"/>
        <a:ext cx="5714015" cy="692284"/>
      </dsp:txXfrm>
    </dsp:sp>
    <dsp:sp modelId="{145B4795-049D-42AC-BDF6-4E0C49B251F4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D7192-7E8C-4C60-BDA2-E42DAD08A608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3BB27-6F9A-45FE-A06E-717AB8030861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cultivars are lines with a name</a:t>
          </a:r>
        </a:p>
      </dsp:txBody>
      <dsp:txXfrm>
        <a:off x="799588" y="4327282"/>
        <a:ext cx="5714015" cy="692284"/>
      </dsp:txXfrm>
    </dsp:sp>
    <dsp:sp modelId="{DA2CAE28-E05F-48FE-B8A2-2861C436C0E8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B71CA-9A7F-4550-8B31-FEDCC0A8FE47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44C77-6311-4063-A91D-EFFC82D0F7CF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Some outliers removed</a:t>
          </a:r>
        </a:p>
      </dsp:txBody>
      <dsp:txXfrm>
        <a:off x="799588" y="5192638"/>
        <a:ext cx="5714015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430E-A7C9-49C7-940B-1556CA6E3139}">
      <dsp:nvSpPr>
        <dsp:cNvPr id="0" name=""/>
        <dsp:cNvSpPr/>
      </dsp:nvSpPr>
      <dsp:spPr>
        <a:xfrm>
          <a:off x="0" y="103398"/>
          <a:ext cx="6089650" cy="7384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Description of Data</a:t>
          </a:r>
          <a:endParaRPr lang="en-US" sz="1700" kern="1200" dirty="0"/>
        </a:p>
      </dsp:txBody>
      <dsp:txXfrm>
        <a:off x="36046" y="139444"/>
        <a:ext cx="6017558" cy="666324"/>
      </dsp:txXfrm>
    </dsp:sp>
    <dsp:sp modelId="{20E93184-47B0-43AB-9A37-E0105C13FE87}">
      <dsp:nvSpPr>
        <dsp:cNvPr id="0" name=""/>
        <dsp:cNvSpPr/>
      </dsp:nvSpPr>
      <dsp:spPr>
        <a:xfrm>
          <a:off x="0" y="841814"/>
          <a:ext cx="6089650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Line and trial information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Selection Year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Lower, Neutral, Higher</a:t>
          </a:r>
        </a:p>
      </dsp:txBody>
      <dsp:txXfrm>
        <a:off x="0" y="841814"/>
        <a:ext cx="6089650" cy="738990"/>
      </dsp:txXfrm>
    </dsp:sp>
    <dsp:sp modelId="{12767A01-3938-4F3A-98B7-167AD56E8E67}">
      <dsp:nvSpPr>
        <dsp:cNvPr id="0" name=""/>
        <dsp:cNvSpPr/>
      </dsp:nvSpPr>
      <dsp:spPr>
        <a:xfrm>
          <a:off x="0" y="1580804"/>
          <a:ext cx="6089650" cy="7384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Micromill</a:t>
          </a:r>
          <a:r>
            <a:rPr lang="en-US" sz="1700" kern="1200" dirty="0"/>
            <a:t> </a:t>
          </a:r>
          <a:r>
            <a:rPr lang="en-US" sz="1700" kern="1200"/>
            <a:t>physical traits - used in early generations</a:t>
          </a:r>
          <a:endParaRPr lang="en-US" sz="1700" kern="1200" dirty="0"/>
        </a:p>
      </dsp:txBody>
      <dsp:txXfrm>
        <a:off x="36046" y="1616850"/>
        <a:ext cx="6017558" cy="666324"/>
      </dsp:txXfrm>
    </dsp:sp>
    <dsp:sp modelId="{CB7C0DAA-1F2E-4ED7-A7D7-FDA75F9FFDD0}">
      <dsp:nvSpPr>
        <dsp:cNvPr id="0" name=""/>
        <dsp:cNvSpPr/>
      </dsp:nvSpPr>
      <dsp:spPr>
        <a:xfrm>
          <a:off x="0" y="2368181"/>
          <a:ext cx="6089650" cy="7384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Solvent traits - used in early generations</a:t>
          </a:r>
        </a:p>
      </dsp:txBody>
      <dsp:txXfrm>
        <a:off x="36046" y="2404227"/>
        <a:ext cx="6017558" cy="666324"/>
      </dsp:txXfrm>
    </dsp:sp>
    <dsp:sp modelId="{D5B92461-861D-45E4-8D64-FCDB4104096E}">
      <dsp:nvSpPr>
        <dsp:cNvPr id="0" name=""/>
        <dsp:cNvSpPr/>
      </dsp:nvSpPr>
      <dsp:spPr>
        <a:xfrm>
          <a:off x="0" y="3155557"/>
          <a:ext cx="6089650" cy="7384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Kernel traits - used in early generations</a:t>
          </a:r>
        </a:p>
      </dsp:txBody>
      <dsp:txXfrm>
        <a:off x="36046" y="3191603"/>
        <a:ext cx="6017558" cy="666324"/>
      </dsp:txXfrm>
    </dsp:sp>
    <dsp:sp modelId="{D01CF8AD-9C12-46C8-A489-72227B5FB189}">
      <dsp:nvSpPr>
        <dsp:cNvPr id="0" name=""/>
        <dsp:cNvSpPr/>
      </dsp:nvSpPr>
      <dsp:spPr>
        <a:xfrm>
          <a:off x="0" y="3942933"/>
          <a:ext cx="6089650" cy="73841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Milling traits requires more grain - later generations</a:t>
          </a:r>
        </a:p>
      </dsp:txBody>
      <dsp:txXfrm>
        <a:off x="36046" y="3978979"/>
        <a:ext cx="6017558" cy="666324"/>
      </dsp:txXfrm>
    </dsp:sp>
    <dsp:sp modelId="{5BDBFCBD-7639-472B-85DB-794E25CED209}">
      <dsp:nvSpPr>
        <dsp:cNvPr id="0" name=""/>
        <dsp:cNvSpPr/>
      </dsp:nvSpPr>
      <dsp:spPr>
        <a:xfrm>
          <a:off x="0" y="4730310"/>
          <a:ext cx="6089650" cy="7384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Product traits requires grain and time - later generation</a:t>
          </a:r>
          <a:br>
            <a:rPr lang="en-US" sz="1700" kern="1200"/>
          </a:br>
          <a:endParaRPr lang="en-US" sz="1700" kern="1200"/>
        </a:p>
      </dsp:txBody>
      <dsp:txXfrm>
        <a:off x="36046" y="4766356"/>
        <a:ext cx="6017558" cy="6663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94C6D-4833-442B-82CC-723DE81E72FF}">
      <dsp:nvSpPr>
        <dsp:cNvPr id="0" name=""/>
        <dsp:cNvSpPr/>
      </dsp:nvSpPr>
      <dsp:spPr>
        <a:xfrm>
          <a:off x="0" y="368712"/>
          <a:ext cx="6513603" cy="239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16560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What are the correlations among the traits?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What are the </a:t>
          </a:r>
          <a:r>
            <a:rPr lang="en-US" sz="2000" kern="1200" dirty="0" err="1"/>
            <a:t>heritabilities</a:t>
          </a:r>
          <a:r>
            <a:rPr lang="en-US" sz="2000" kern="1200" dirty="0"/>
            <a:t>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How does the variation due to environment differ among the traits?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Are there any pedigrees that perform particularly well or particularly bad? Any clusters?</a:t>
          </a:r>
        </a:p>
      </dsp:txBody>
      <dsp:txXfrm>
        <a:off x="0" y="368712"/>
        <a:ext cx="6513603" cy="2394000"/>
      </dsp:txXfrm>
    </dsp:sp>
    <dsp:sp modelId="{15D2727C-AF0A-4BD7-A21F-8E342A886AF5}">
      <dsp:nvSpPr>
        <dsp:cNvPr id="0" name=""/>
        <dsp:cNvSpPr/>
      </dsp:nvSpPr>
      <dsp:spPr>
        <a:xfrm>
          <a:off x="325680" y="73512"/>
          <a:ext cx="455952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Questions:</a:t>
          </a:r>
          <a:endParaRPr lang="en-US" sz="2000" kern="1200" dirty="0"/>
        </a:p>
      </dsp:txBody>
      <dsp:txXfrm>
        <a:off x="354501" y="102333"/>
        <a:ext cx="4501880" cy="532758"/>
      </dsp:txXfrm>
    </dsp:sp>
    <dsp:sp modelId="{2A9863B8-CDB6-4ADC-B202-16E99226AE13}">
      <dsp:nvSpPr>
        <dsp:cNvPr id="0" name=""/>
        <dsp:cNvSpPr/>
      </dsp:nvSpPr>
      <dsp:spPr>
        <a:xfrm>
          <a:off x="0" y="3165913"/>
          <a:ext cx="6513603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16560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good club wheat has high cake volume, low gluten strength, high test weight, high break flour and high flour yield.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Stakeholders have asked to increase kernel size and test weight and reduce LDOPA as well.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Can you make any suggestions for crosses that I might want to make?</a:t>
          </a:r>
        </a:p>
      </dsp:txBody>
      <dsp:txXfrm>
        <a:off x="0" y="3165913"/>
        <a:ext cx="6513603" cy="2646000"/>
      </dsp:txXfrm>
    </dsp:sp>
    <dsp:sp modelId="{28E1B9DF-82A1-499C-B594-94C05CA90F4B}">
      <dsp:nvSpPr>
        <dsp:cNvPr id="0" name=""/>
        <dsp:cNvSpPr/>
      </dsp:nvSpPr>
      <dsp:spPr>
        <a:xfrm>
          <a:off x="325680" y="2870713"/>
          <a:ext cx="4559522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should I select? </a:t>
          </a:r>
        </a:p>
      </dsp:txBody>
      <dsp:txXfrm>
        <a:off x="354501" y="2899534"/>
        <a:ext cx="4501880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C7169-E7F2-432C-B7C3-8EF256389064}">
      <dsp:nvSpPr>
        <dsp:cNvPr id="0" name=""/>
        <dsp:cNvSpPr/>
      </dsp:nvSpPr>
      <dsp:spPr>
        <a:xfrm>
          <a:off x="1963800" y="36098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DAE6F-F861-42ED-B31D-6109F88334C5}">
      <dsp:nvSpPr>
        <dsp:cNvPr id="0" name=""/>
        <dsp:cNvSpPr/>
      </dsp:nvSpPr>
      <dsp:spPr>
        <a:xfrm>
          <a:off x="559800" y="20290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Write a Report</a:t>
          </a:r>
        </a:p>
      </dsp:txBody>
      <dsp:txXfrm>
        <a:off x="559800" y="2029045"/>
        <a:ext cx="4320000" cy="648000"/>
      </dsp:txXfrm>
    </dsp:sp>
    <dsp:sp modelId="{2F2FC33E-F78B-4012-828F-B46028E1FB24}">
      <dsp:nvSpPr>
        <dsp:cNvPr id="0" name=""/>
        <dsp:cNvSpPr/>
      </dsp:nvSpPr>
      <dsp:spPr>
        <a:xfrm>
          <a:off x="559800" y="2749633"/>
          <a:ext cx="4320000" cy="12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R-Markdown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Exploration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Visualization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Analysis and Interpretation</a:t>
          </a:r>
        </a:p>
      </dsp:txBody>
      <dsp:txXfrm>
        <a:off x="559800" y="2749633"/>
        <a:ext cx="4320000" cy="1240722"/>
      </dsp:txXfrm>
    </dsp:sp>
    <dsp:sp modelId="{82C41CC3-5080-43FF-82CA-AAE7DE203ACD}">
      <dsp:nvSpPr>
        <dsp:cNvPr id="0" name=""/>
        <dsp:cNvSpPr/>
      </dsp:nvSpPr>
      <dsp:spPr>
        <a:xfrm>
          <a:off x="7039800" y="36098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97481-09CF-488F-B652-20E0811380AD}">
      <dsp:nvSpPr>
        <dsp:cNvPr id="0" name=""/>
        <dsp:cNvSpPr/>
      </dsp:nvSpPr>
      <dsp:spPr>
        <a:xfrm>
          <a:off x="5635800" y="20290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How to properly display data</a:t>
          </a:r>
        </a:p>
      </dsp:txBody>
      <dsp:txXfrm>
        <a:off x="5635800" y="2029045"/>
        <a:ext cx="4320000" cy="648000"/>
      </dsp:txXfrm>
    </dsp:sp>
    <dsp:sp modelId="{2833868B-8179-4461-AC02-94BA1CF097A0}">
      <dsp:nvSpPr>
        <dsp:cNvPr id="0" name=""/>
        <dsp:cNvSpPr/>
      </dsp:nvSpPr>
      <dsp:spPr>
        <a:xfrm>
          <a:off x="5635800" y="2749633"/>
          <a:ext cx="4320000" cy="12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Tables?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Graphs?</a:t>
          </a:r>
        </a:p>
      </dsp:txBody>
      <dsp:txXfrm>
        <a:off x="5635800" y="2749633"/>
        <a:ext cx="4320000" cy="12407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65259-44AF-48B0-97AB-E6A77C9F765B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F1C11-1846-4652-8F55-94B147CDEE9A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4AE56-6B4E-4837-9CBD-B617CD26C08F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Certain papers?</a:t>
          </a:r>
        </a:p>
      </dsp:txBody>
      <dsp:txXfrm>
        <a:off x="1342800" y="3255669"/>
        <a:ext cx="3600000" cy="720000"/>
      </dsp:txXfrm>
    </dsp:sp>
    <dsp:sp modelId="{C14855C1-D86C-48DB-B60D-1B62C1B7887D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32799-6FCC-4A34-BCC9-93419F4550CE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B5674-A185-48A1-BF53-12AB58EB0ED0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Analyses?</a:t>
          </a:r>
        </a:p>
      </dsp:txBody>
      <dsp:txXfrm>
        <a:off x="5572800" y="3255669"/>
        <a:ext cx="36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2A823-3030-4291-BA62-7F631692F882}">
      <dsp:nvSpPr>
        <dsp:cNvPr id="0" name=""/>
        <dsp:cNvSpPr/>
      </dsp:nvSpPr>
      <dsp:spPr>
        <a:xfrm>
          <a:off x="0" y="12766"/>
          <a:ext cx="6513603" cy="18745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November 13</a:t>
          </a:r>
          <a:r>
            <a:rPr lang="en-US" sz="4100" kern="1200" baseline="30000"/>
            <a:t>th</a:t>
          </a:r>
          <a:endParaRPr lang="en-US" sz="4100" kern="1200"/>
        </a:p>
      </dsp:txBody>
      <dsp:txXfrm>
        <a:off x="91509" y="104275"/>
        <a:ext cx="6330585" cy="1691559"/>
      </dsp:txXfrm>
    </dsp:sp>
    <dsp:sp modelId="{81FE6FC3-7C6A-42B3-B68F-1CA04382A3FA}">
      <dsp:nvSpPr>
        <dsp:cNvPr id="0" name=""/>
        <dsp:cNvSpPr/>
      </dsp:nvSpPr>
      <dsp:spPr>
        <a:xfrm>
          <a:off x="0" y="2005424"/>
          <a:ext cx="6513603" cy="18745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Optional</a:t>
          </a:r>
        </a:p>
      </dsp:txBody>
      <dsp:txXfrm>
        <a:off x="91509" y="2096933"/>
        <a:ext cx="6330585" cy="1691559"/>
      </dsp:txXfrm>
    </dsp:sp>
    <dsp:sp modelId="{5671E11F-8253-4D7B-A989-E0608A29D500}">
      <dsp:nvSpPr>
        <dsp:cNvPr id="0" name=""/>
        <dsp:cNvSpPr/>
      </dsp:nvSpPr>
      <dsp:spPr>
        <a:xfrm>
          <a:off x="0" y="3998081"/>
          <a:ext cx="6513603" cy="18745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Working </a:t>
          </a:r>
          <a:r>
            <a:rPr lang="en-US" sz="4100" kern="1200"/>
            <a:t>Session:</a:t>
          </a:r>
        </a:p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Discuss </a:t>
          </a:r>
          <a:r>
            <a:rPr lang="en-US" sz="4100" kern="1200" dirty="0"/>
            <a:t>Data and Analysis</a:t>
          </a:r>
        </a:p>
      </dsp:txBody>
      <dsp:txXfrm>
        <a:off x="91509" y="4089590"/>
        <a:ext cx="6330585" cy="1691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D4C49-B277-4055-9C3C-6C2DD431116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63B01-2CD5-4DA3-95BB-9B74A161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5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4 is the most important week to attend. </a:t>
            </a:r>
          </a:p>
          <a:p>
            <a:r>
              <a:rPr lang="en-US" dirty="0"/>
              <a:t>Discuss data and paper. </a:t>
            </a:r>
          </a:p>
          <a:p>
            <a:r>
              <a:rPr lang="en-US" dirty="0"/>
              <a:t>Probably will go entire two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63B01-2CD5-4DA3-95BB-9B74A1615E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group by students, for students</a:t>
            </a:r>
          </a:p>
          <a:p>
            <a:r>
              <a:rPr lang="en-US" dirty="0"/>
              <a:t>Facilitate learning</a:t>
            </a:r>
          </a:p>
          <a:p>
            <a:r>
              <a:rPr lang="en-US" dirty="0"/>
              <a:t>Any books, code, or anything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63B01-2CD5-4DA3-95BB-9B74A1615E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63B01-2CD5-4DA3-95BB-9B74A1615E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0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quote I like from the O.G. for a boost of confidence for our fellow plant breeders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63B01-2CD5-4DA3-95BB-9B74A1615E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B785-EF5E-419C-975D-DB882104A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7521E-8E40-4B70-B3C0-1B933B7DD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C0E4-DB49-420F-AED9-076FFF3C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1BF-E16A-4026-8A7C-62B87E3CFC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D08-0AB1-401B-925B-9D379E63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6886-6B64-4A00-B900-ACE10E2B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BC0-AA45-45A9-A61C-EBAA84EF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8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AD4C-0324-4CD0-B507-3B14B44B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7B81F-D483-4D31-83FA-E6E0A3257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F8606-1041-4755-8C67-3D84324E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1BF-E16A-4026-8A7C-62B87E3CFC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2845B-D5A5-4BA9-BB81-24DBF128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8B67-2681-4962-9C0C-BDD80120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BC0-AA45-45A9-A61C-EBAA84EF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279A0-FD40-4E72-BD54-DEBA9247C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9C8A8-9719-48F7-ACCB-E7B563689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14D3-9B0A-4168-941D-B369BCE3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1BF-E16A-4026-8A7C-62B87E3CFC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F9E1D-3260-4D94-81BD-41997A11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2005-75E5-41C0-89EC-1C6768E2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BC0-AA45-45A9-A61C-EBAA84EF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8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0985-DB05-4164-85F9-75380DBC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D225-D042-47F5-9189-9F963DB3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1F4A-212B-4A1A-A5AB-02CE2706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1BF-E16A-4026-8A7C-62B87E3CFC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1E8-1957-402E-800E-6D628B5B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9779-3E33-4805-87F1-47287BA6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BC0-AA45-45A9-A61C-EBAA84EF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303D-8720-4DEF-B85E-D897D7A8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0879E-9BC1-4014-92E0-C714A0119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A26C-09CD-4938-9142-8A1EB2E2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1BF-E16A-4026-8A7C-62B87E3CFC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C3EE-E4EF-4C69-ACF0-36D03E47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EB8E-2EB3-4898-AACE-9CFF1D35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BC0-AA45-45A9-A61C-EBAA84EF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4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A62-A933-4F81-9690-A2C53A0D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2301-134F-4548-9AC6-8E55117CE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850BB-97B3-4288-8AF8-24C6B5EE2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A3391-9AB9-4FD5-B98E-09A4594C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1BF-E16A-4026-8A7C-62B87E3CFC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87FE5-E891-4BFC-8230-648F535F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888FC-A100-46A4-BCC2-AC522A4F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BC0-AA45-45A9-A61C-EBAA84EF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9998-495E-488C-A82A-44A0EF1D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BE6C-0BC8-41F2-8061-A6979A0C9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3627F-3142-4261-86A7-64E28E0C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2AF09-F016-4252-9900-E153FAC82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16C93-32C1-4379-B420-ECD0BCEE4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C6AD6-E88D-4B95-BE26-43C85A47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1BF-E16A-4026-8A7C-62B87E3CFC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FCBAF-9C08-4D2D-AC07-41276B2E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D4AAB-6177-4329-8E2A-40AFDED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BC0-AA45-45A9-A61C-EBAA84EF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A927-280E-4FA9-B1F7-9CE1ADC7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EFBBC-4234-482F-A9E4-710F34EC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1BF-E16A-4026-8A7C-62B87E3CFC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FC5F5-6586-41A6-9122-24F6E0FB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934E4-5C85-419A-A369-29D2804F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BC0-AA45-45A9-A61C-EBAA84EF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C8C90-1B95-4143-9AF5-0B1EA3CD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1BF-E16A-4026-8A7C-62B87E3CFC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7EF6E-A4F3-47FB-9481-468624F7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464F1-18C1-4DA6-B0BB-DD84F6DB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BC0-AA45-45A9-A61C-EBAA84EF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E239-F23F-4A0E-AC5B-64A64923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BE5A-8374-40A1-82D9-437D34BA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F980E-9239-44D5-A583-C787E3D3B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0E019-F0D4-4AE0-85E1-53742913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1BF-E16A-4026-8A7C-62B87E3CFC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B164-07CC-4417-88B8-469DED3A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48E1-F2A9-4D94-B8CE-25122207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BC0-AA45-45A9-A61C-EBAA84EF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3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0012-E1CE-4D21-9CE8-47DBE4D9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F44CE-0E6C-4959-A252-85D0DC0AB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A6266-05D8-4DFA-BEAA-20755A65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8217C-FB38-430D-B75C-451A6F06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1BF-E16A-4026-8A7C-62B87E3CFC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A4C37-A82D-4D7C-A68D-274EBEC9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F4E82-7A4D-4CEA-9594-1657DA5D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BC0-AA45-45A9-A61C-EBAA84EF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1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619D5-F898-4D72-8B1D-4A29A3E3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0CC5C-A11C-499E-83AC-382E07D0F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CEF2-4F36-47A5-AB47-46D64123A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9B1BF-E16A-4026-8A7C-62B87E3CFC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922F-D2AB-4406-A55C-55AC46EB8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21F4-990C-4E19-9972-D1CAC03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64BC0-AA45-45A9-A61C-EBAA84EF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1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B5C9F7-3FC0-475D-9F3C-223A3E4A5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Plant Breeding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Journal and R Club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341FAE-A7BA-4A03-A2E9-CE0D889A2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November 6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1:00-3:00 pm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Johnson Hall 204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Leaf">
            <a:extLst>
              <a:ext uri="{FF2B5EF4-FFF2-40B4-BE49-F238E27FC236}">
                <a16:creationId xmlns:a16="http://schemas.microsoft.com/office/drawing/2014/main" id="{081EBA26-FEC0-44F3-85C1-BD9437E73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2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81DB-9090-4457-8B11-8BAC9169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Results, Visualization, and Exploration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77E4C9-E47E-48CC-852C-A82151289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9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53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04BA-90A9-4A29-9162-85C848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Extra Objective: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How to better visualize results</a:t>
            </a:r>
            <a:endParaRPr lang="en-US" sz="4800" kern="12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991324F-70EB-487C-9286-297D80C0C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123" y="626166"/>
            <a:ext cx="7423877" cy="49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6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3AF0-7A2B-4B1B-81AD-B489EA5F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Input from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D7B169-3BEA-465E-8B15-E98C5938F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53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670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2CB54-D4A4-4B10-BAB1-9396776C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Next Meeting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1BF7DF-792B-44BA-8C2B-9A798D0C8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8123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050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0DB681FD-1244-4333-B2D3-6F4A96124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Norman Borlaug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45A64-FB98-466C-A25C-AA8C9A6A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chemeClr val="bg2"/>
                </a:solidFill>
              </a:rPr>
              <a:t>“Civilization as it is known today could not have evolved, nor can it survive, without an adequate food supply”</a:t>
            </a:r>
          </a:p>
        </p:txBody>
      </p:sp>
    </p:spTree>
    <p:extLst>
      <p:ext uri="{BB962C8B-B14F-4D97-AF65-F5344CB8AC3E}">
        <p14:creationId xmlns:p14="http://schemas.microsoft.com/office/powerpoint/2010/main" val="407345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34216F-3FE8-4005-B379-D2A0961C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1</a:t>
            </a:r>
            <a:r>
              <a:rPr lang="en-US" sz="4400" baseline="30000" dirty="0">
                <a:solidFill>
                  <a:srgbClr val="FFFFFF"/>
                </a:solidFill>
              </a:rPr>
              <a:t>st</a:t>
            </a:r>
            <a:r>
              <a:rPr lang="en-US" sz="4400" dirty="0">
                <a:solidFill>
                  <a:srgbClr val="FFFFFF"/>
                </a:solidFill>
              </a:rPr>
              <a:t> Meeting: November 6</a:t>
            </a:r>
            <a:r>
              <a:rPr lang="en-US" sz="4400" baseline="30000" dirty="0">
                <a:solidFill>
                  <a:srgbClr val="FFFFFF"/>
                </a:solidFill>
              </a:rPr>
              <a:t>th</a:t>
            </a:r>
            <a:r>
              <a:rPr lang="en-US" sz="4400" dirty="0">
                <a:solidFill>
                  <a:srgbClr val="FFFFFF"/>
                </a:solidFill>
              </a:rPr>
              <a:t>, 2019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1323ED0-CB01-48C0-96A8-9F97FAB5A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830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26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13BA4E-96D8-41CE-9DE4-B768FC670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54876"/>
              </p:ext>
            </p:extLst>
          </p:nvPr>
        </p:nvGraphicFramePr>
        <p:xfrm>
          <a:off x="643467" y="945401"/>
          <a:ext cx="10905067" cy="4967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1059">
                  <a:extLst>
                    <a:ext uri="{9D8B030D-6E8A-4147-A177-3AD203B41FA5}">
                      <a16:colId xmlns:a16="http://schemas.microsoft.com/office/drawing/2014/main" val="465128232"/>
                    </a:ext>
                  </a:extLst>
                </a:gridCol>
                <a:gridCol w="8794008">
                  <a:extLst>
                    <a:ext uri="{9D8B030D-6E8A-4147-A177-3AD203B41FA5}">
                      <a16:colId xmlns:a16="http://schemas.microsoft.com/office/drawing/2014/main" val="3143490251"/>
                    </a:ext>
                  </a:extLst>
                </a:gridCol>
              </a:tblGrid>
              <a:tr h="39737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Monthly Schedule.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180" marR="1241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88504"/>
                  </a:ext>
                </a:extLst>
              </a:tr>
              <a:tr h="1059669">
                <a:tc>
                  <a:txBody>
                    <a:bodyPr/>
                    <a:lstStyle/>
                    <a:p>
                      <a:pPr marL="0" marR="0"/>
                      <a:r>
                        <a:rPr lang="en-US" sz="2200">
                          <a:effectLst/>
                        </a:rPr>
                        <a:t>1</a:t>
                      </a:r>
                      <a:r>
                        <a:rPr lang="en-US" sz="2200" baseline="30000">
                          <a:effectLst/>
                        </a:rPr>
                        <a:t>st</a:t>
                      </a:r>
                      <a:r>
                        <a:rPr lang="en-US" sz="2200">
                          <a:effectLst/>
                        </a:rPr>
                        <a:t> week:</a:t>
                      </a:r>
                      <a:r>
                        <a:rPr lang="en-US" sz="2000">
                          <a:effectLst/>
                        </a:rPr>
                        <a:t>		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180" marR="1241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US" sz="2200">
                          <a:effectLst/>
                        </a:rPr>
                        <a:t>Introduce data set and objectives for the month  </a:t>
                      </a:r>
                      <a:endParaRPr lang="en-US" sz="2000">
                        <a:effectLst/>
                      </a:endParaRPr>
                    </a:p>
                    <a:p>
                      <a:pPr marL="342900" marR="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US" sz="2200">
                          <a:effectLst/>
                        </a:rPr>
                        <a:t>Introduce 1-2  journal articles (possibly from TAG collection) -breeder can pick an article or a student can pick the article(s)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180" marR="124180" marT="0" marB="0"/>
                </a:tc>
                <a:extLst>
                  <a:ext uri="{0D108BD9-81ED-4DB2-BD59-A6C34878D82A}">
                    <a16:rowId xmlns:a16="http://schemas.microsoft.com/office/drawing/2014/main" val="1829542108"/>
                  </a:ext>
                </a:extLst>
              </a:tr>
              <a:tr h="1059669">
                <a:tc>
                  <a:txBody>
                    <a:bodyPr/>
                    <a:lstStyle/>
                    <a:p>
                      <a:pPr marL="0" marR="0"/>
                      <a:r>
                        <a:rPr lang="en-US" sz="2200">
                          <a:effectLst/>
                        </a:rPr>
                        <a:t>2</a:t>
                      </a:r>
                      <a:r>
                        <a:rPr lang="en-US" sz="2200" baseline="30000">
                          <a:effectLst/>
                        </a:rPr>
                        <a:t>nd</a:t>
                      </a:r>
                      <a:r>
                        <a:rPr lang="en-US" sz="2200">
                          <a:effectLst/>
                        </a:rPr>
                        <a:t> week: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180" marR="1241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US" sz="2200">
                          <a:effectLst/>
                        </a:rPr>
                        <a:t>Group working session: discuss and work on the data set together   -- optional attendance for those wanting to work with others on the project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180" marR="124180" marT="0" marB="0"/>
                </a:tc>
                <a:extLst>
                  <a:ext uri="{0D108BD9-81ED-4DB2-BD59-A6C34878D82A}">
                    <a16:rowId xmlns:a16="http://schemas.microsoft.com/office/drawing/2014/main" val="274916987"/>
                  </a:ext>
                </a:extLst>
              </a:tr>
              <a:tr h="1059669">
                <a:tc>
                  <a:txBody>
                    <a:bodyPr/>
                    <a:lstStyle/>
                    <a:p>
                      <a:pPr marL="0" marR="0"/>
                      <a:r>
                        <a:rPr lang="en-US" sz="2200">
                          <a:effectLst/>
                        </a:rPr>
                        <a:t>3</a:t>
                      </a:r>
                      <a:r>
                        <a:rPr lang="en-US" sz="2200" baseline="30000">
                          <a:effectLst/>
                        </a:rPr>
                        <a:t>rd</a:t>
                      </a:r>
                      <a:r>
                        <a:rPr lang="en-US" sz="2200">
                          <a:effectLst/>
                        </a:rPr>
                        <a:t> week: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180" marR="1241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US" sz="2200">
                          <a:effectLst/>
                        </a:rPr>
                        <a:t>Group working session: discuss and work on the data set together -- optional attendance for those wanting to work with others on the project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180" marR="124180" marT="0" marB="0"/>
                </a:tc>
                <a:extLst>
                  <a:ext uri="{0D108BD9-81ED-4DB2-BD59-A6C34878D82A}">
                    <a16:rowId xmlns:a16="http://schemas.microsoft.com/office/drawing/2014/main" val="3582892794"/>
                  </a:ext>
                </a:extLst>
              </a:tr>
              <a:tr h="1390815">
                <a:tc>
                  <a:txBody>
                    <a:bodyPr/>
                    <a:lstStyle/>
                    <a:p>
                      <a:pPr marL="0" marR="0"/>
                      <a:r>
                        <a:rPr lang="en-US" sz="2200" dirty="0">
                          <a:effectLst/>
                        </a:rPr>
                        <a:t>4</a:t>
                      </a:r>
                      <a:r>
                        <a:rPr lang="en-US" sz="2200" baseline="30000" dirty="0">
                          <a:effectLst/>
                        </a:rPr>
                        <a:t>th</a:t>
                      </a:r>
                      <a:r>
                        <a:rPr lang="en-US" sz="2200" dirty="0">
                          <a:effectLst/>
                        </a:rPr>
                        <a:t> week: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180" marR="1241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US" sz="2200" dirty="0">
                          <a:effectLst/>
                        </a:rPr>
                        <a:t>Breeder attend meeting.</a:t>
                      </a:r>
                      <a:endParaRPr lang="en-US" sz="2000" dirty="0">
                        <a:effectLst/>
                      </a:endParaRPr>
                    </a:p>
                    <a:p>
                      <a:pPr marL="342900" marR="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US" sz="2200" dirty="0">
                          <a:effectLst/>
                        </a:rPr>
                        <a:t>Discuss results of data sets and any other plant breeding questions-</a:t>
                      </a:r>
                      <a:endParaRPr lang="en-US" sz="2000" dirty="0">
                        <a:effectLst/>
                      </a:endParaRPr>
                    </a:p>
                    <a:p>
                      <a:pPr marL="342900" marR="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US" sz="2200" dirty="0">
                          <a:effectLst/>
                        </a:rPr>
                        <a:t>Discuss journal article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180" marR="124180" marT="0" marB="0"/>
                </a:tc>
                <a:extLst>
                  <a:ext uri="{0D108BD9-81ED-4DB2-BD59-A6C34878D82A}">
                    <a16:rowId xmlns:a16="http://schemas.microsoft.com/office/drawing/2014/main" val="205481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5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F177C-EBBD-4D02-B382-02537D4C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R-Breeding-Group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427E1F-AA57-487F-88BD-713AF533C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0065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17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D9FB1-2DFF-4F5C-939D-27106577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3B082-9BAC-4C75-8479-2960639CB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669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22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04BA-90A9-4A29-9162-85C848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Academic Paper: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Accelerating Crop Genetic Gains with Genomic Selection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4FAD3-4B8E-476E-A106-207F619F6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106462"/>
            <a:ext cx="6553545" cy="46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15CDA-10D8-4262-AA2F-491A7346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Data Set:	</a:t>
            </a:r>
            <a:br>
              <a:rPr lang="en-US" sz="4100">
                <a:solidFill>
                  <a:srgbClr val="FFFFFF"/>
                </a:solidFill>
              </a:rPr>
            </a:br>
            <a:r>
              <a:rPr lang="en-US" sz="4100">
                <a:solidFill>
                  <a:srgbClr val="FFFFFF"/>
                </a:solidFill>
              </a:rPr>
              <a:t>Western Wheat Quality lab data for the Soft Elite nursery entries</a:t>
            </a:r>
            <a:br>
              <a:rPr lang="en-US" sz="4100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0982B9-1A09-4CAB-976A-2AC81AD85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51114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16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C3F86-03B9-4445-A0A7-DC4451A8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Quality Data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AE0EEBB-D131-4BB3-B666-900389E5A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64378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41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0B911-EB28-46D6-9EC9-4AA97FE0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To what extent can we use early generation traits to predict the Milling and product traits?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CBFC727-FD8E-446A-B713-E6E3AFB8F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8866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55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68FC45090B6245833000710D52D40A" ma:contentTypeVersion="10" ma:contentTypeDescription="Create a new document." ma:contentTypeScope="" ma:versionID="9d1a07281c761292515062757dfb6758">
  <xsd:schema xmlns:xsd="http://www.w3.org/2001/XMLSchema" xmlns:xs="http://www.w3.org/2001/XMLSchema" xmlns:p="http://schemas.microsoft.com/office/2006/metadata/properties" xmlns:ns3="6668d45d-b450-4e51-ae60-3a78fdf3edd3" targetNamespace="http://schemas.microsoft.com/office/2006/metadata/properties" ma:root="true" ma:fieldsID="bd376b27c77c8e50ba2622e736509b44" ns3:_="">
    <xsd:import namespace="6668d45d-b450-4e51-ae60-3a78fdf3ed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68d45d-b450-4e51-ae60-3a78fdf3e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4DA97E-F61D-49E7-8CA2-8BF345BECD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DA68CB-40A6-4255-ADE8-25B3C65E9D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68d45d-b450-4e51-ae60-3a78fdf3ed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712686-72E9-4E39-9051-B3A4C0DB43F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525</Words>
  <Application>Microsoft Office PowerPoint</Application>
  <PresentationFormat>Widescreen</PresentationFormat>
  <Paragraphs>116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Plant Breeding  Journal and R Club</vt:lpstr>
      <vt:lpstr> 1st Meeting: November 6th, 2019</vt:lpstr>
      <vt:lpstr>PowerPoint Presentation</vt:lpstr>
      <vt:lpstr>GitHub: R-Breeding-Group</vt:lpstr>
      <vt:lpstr>GitHub</vt:lpstr>
      <vt:lpstr>Academic Paper: Accelerating Crop Genetic Gains with Genomic Selection</vt:lpstr>
      <vt:lpstr>Data Set:  Western Wheat Quality lab data for the Soft Elite nursery entries </vt:lpstr>
      <vt:lpstr>Quality Data</vt:lpstr>
      <vt:lpstr>Objectives: To what extent can we use early generation traits to predict the Milling and product traits? </vt:lpstr>
      <vt:lpstr>Results, Visualization, and Exploration</vt:lpstr>
      <vt:lpstr>Extra Objective: How to better visualize results</vt:lpstr>
      <vt:lpstr>Input from You</vt:lpstr>
      <vt:lpstr>Next Meeting</vt:lpstr>
      <vt:lpstr>“Civilization as it is known today could not have evolved, nor can it survive, without an adequate food supply”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Breeding  Journal and R Club</dc:title>
  <dc:creator>Merrick, Lance Farley</dc:creator>
  <cp:lastModifiedBy>Merrick, Lance Farley</cp:lastModifiedBy>
  <cp:revision>1</cp:revision>
  <dcterms:created xsi:type="dcterms:W3CDTF">2019-11-06T17:33:03Z</dcterms:created>
  <dcterms:modified xsi:type="dcterms:W3CDTF">2019-11-06T17:35:11Z</dcterms:modified>
</cp:coreProperties>
</file>