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5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C917-84F1-4371-88CE-369A2D370C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EECC-ACC7-4436-9C8C-7E1BCBB2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-Burke/EcologicalSiteSummaries/blob/master/EcologicalSiteSummaryTool.R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Burke/EcologicalSiteSummaries/blob/master/Playa.jp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-Burke/EcologicalSiteSummaries/blob/master/boxplot_tex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02159"/>
            <a:ext cx="73152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The ESS code was written using R </a:t>
            </a:r>
            <a:r>
              <a:rPr lang="en-US" b="1" i="1" dirty="0" smtClean="0">
                <a:latin typeface="+mj-lt"/>
              </a:rPr>
              <a:t>3.5.3</a:t>
            </a:r>
            <a:endParaRPr lang="en-US" b="1" i="1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82700"/>
            <a:ext cx="731520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If you want to run the ESS tool now, continue 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This demo will have instructions for pulling data from the database that you just made a connection with</a:t>
            </a:r>
            <a:endParaRPr 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660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517226"/>
            <a:ext cx="731520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Once </a:t>
            </a:r>
            <a:r>
              <a:rPr lang="en-US" sz="2400" b="1" dirty="0" smtClean="0">
                <a:latin typeface="+mj-lt"/>
              </a:rPr>
              <a:t>you’re connected to the database and have R Studio up and running, </a:t>
            </a:r>
          </a:p>
          <a:p>
            <a:r>
              <a:rPr lang="en-US" sz="2400" b="1" dirty="0" smtClean="0">
                <a:latin typeface="+mj-lt"/>
              </a:rPr>
              <a:t>Open R Studio</a:t>
            </a:r>
          </a:p>
          <a:p>
            <a:r>
              <a:rPr lang="en-US" sz="2400" b="1" dirty="0" smtClean="0">
                <a:latin typeface="+mj-lt"/>
              </a:rPr>
              <a:t>Start a new </a:t>
            </a:r>
            <a:r>
              <a:rPr lang="en-US" sz="2400" b="1" u="sng" dirty="0" smtClean="0">
                <a:latin typeface="+mj-lt"/>
              </a:rPr>
              <a:t>project (File -&gt; New Project -&gt; New Directory)</a:t>
            </a:r>
            <a:endParaRPr lang="en-US" sz="2400" b="1" u="sng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Within your project will live your files, including images, the R script, and outputs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81111"/>
            <a:ext cx="5658190" cy="3983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677" y="4492560"/>
            <a:ext cx="4331366" cy="314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9611" y="7642160"/>
            <a:ext cx="4331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new project. Create a directory in your documents folder on your </a:t>
            </a:r>
            <a:r>
              <a:rPr lang="en-US" b="1" dirty="0" smtClean="0"/>
              <a:t>local drive </a:t>
            </a:r>
            <a:r>
              <a:rPr lang="en-US" dirty="0"/>
              <a:t>(C:/users/) </a:t>
            </a:r>
            <a:r>
              <a:rPr lang="en-US" dirty="0" smtClean="0"/>
              <a:t>. This will create a folder that you will work in for this report.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BD1F-98F8-4BB1-B657-E5CF97E374E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733204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+mj-lt"/>
              </a:rPr>
              <a:t>Starting a project in </a:t>
            </a:r>
            <a:r>
              <a:rPr lang="en-US" sz="2400" b="1" i="1" dirty="0" err="1">
                <a:latin typeface="+mj-lt"/>
              </a:rPr>
              <a:t>RMarkdown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7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7315201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Once you have a project set up,</a:t>
            </a:r>
            <a:endParaRPr lang="en-US" sz="2400" b="1" i="1" dirty="0">
              <a:latin typeface="+mj-lt"/>
            </a:endParaRPr>
          </a:p>
          <a:p>
            <a:r>
              <a:rPr lang="en-US" sz="2400" b="1" i="1" dirty="0" smtClean="0">
                <a:latin typeface="+mj-lt"/>
              </a:rPr>
              <a:t>Create a new file within the project</a:t>
            </a:r>
          </a:p>
          <a:p>
            <a:r>
              <a:rPr lang="en-US" sz="2400" b="1" i="1" dirty="0" smtClean="0">
                <a:latin typeface="+mj-lt"/>
              </a:rPr>
              <a:t>File </a:t>
            </a:r>
            <a:r>
              <a:rPr lang="en-US" sz="2400" b="1" i="1" dirty="0" smtClean="0">
                <a:latin typeface="+mj-lt"/>
                <a:sym typeface="Wingdings" panose="05000000000000000000" pitchFamily="2" charset="2"/>
              </a:rPr>
              <a:t>  New File  </a:t>
            </a:r>
            <a:r>
              <a:rPr lang="en-US" sz="2400" b="1" i="1" dirty="0" err="1" smtClean="0">
                <a:latin typeface="+mj-lt"/>
                <a:sym typeface="Wingdings" panose="05000000000000000000" pitchFamily="2" charset="2"/>
              </a:rPr>
              <a:t>RMarkdown</a:t>
            </a:r>
            <a:r>
              <a:rPr lang="en-US" sz="2400" b="1" i="1" dirty="0" smtClean="0">
                <a:latin typeface="+mj-lt"/>
                <a:sym typeface="Wingdings" panose="05000000000000000000" pitchFamily="2" charset="2"/>
              </a:rPr>
              <a:t>…</a:t>
            </a:r>
          </a:p>
          <a:p>
            <a:r>
              <a:rPr lang="en-US" sz="2400" b="1" i="1" dirty="0" smtClean="0">
                <a:latin typeface="+mj-lt"/>
                <a:sym typeface="Wingdings" panose="05000000000000000000" pitchFamily="2" charset="2"/>
              </a:rPr>
              <a:t>Give your file a title. Make sure the output is set to HTML</a:t>
            </a:r>
            <a:endParaRPr lang="en-US" sz="2400" b="1" i="1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4" y="2197100"/>
            <a:ext cx="6551190" cy="5740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BD1F-98F8-4BB1-B657-E5CF97E374EB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50590" y="7937500"/>
            <a:ext cx="15770" cy="82417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0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510805"/>
            <a:ext cx="7315201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Delete everything in your </a:t>
            </a:r>
            <a:r>
              <a:rPr lang="en-US" sz="2400" b="1" i="1" dirty="0" err="1" smtClean="0">
                <a:latin typeface="+mj-lt"/>
              </a:rPr>
              <a:t>RMarkdown</a:t>
            </a:r>
            <a:r>
              <a:rPr lang="en-US" sz="2400" b="1" i="1" dirty="0" smtClean="0">
                <a:latin typeface="+mj-lt"/>
              </a:rPr>
              <a:t> Template (including any markup like ``` --- ## </a:t>
            </a:r>
            <a:r>
              <a:rPr lang="en-US" sz="2400" b="1" i="1" dirty="0" err="1" smtClean="0">
                <a:latin typeface="+mj-lt"/>
              </a:rPr>
              <a:t>etc</a:t>
            </a:r>
            <a:r>
              <a:rPr lang="en-US" sz="2400" b="1" i="1" dirty="0" smtClean="0">
                <a:latin typeface="+mj-lt"/>
              </a:rPr>
              <a:t>). </a:t>
            </a:r>
          </a:p>
          <a:p>
            <a:r>
              <a:rPr lang="en-US" sz="2400" b="1" i="1" dirty="0" smtClean="0">
                <a:latin typeface="+mj-lt"/>
              </a:rPr>
              <a:t>Go to:</a:t>
            </a:r>
          </a:p>
          <a:p>
            <a:r>
              <a:rPr lang="en-US" sz="2400" b="1" i="1" dirty="0">
                <a:latin typeface="+mj-lt"/>
                <a:hlinkClick r:id="rId2"/>
              </a:rPr>
              <a:t>https://</a:t>
            </a:r>
            <a:r>
              <a:rPr lang="en-US" sz="2400" b="1" i="1" dirty="0" smtClean="0">
                <a:latin typeface="+mj-lt"/>
                <a:hlinkClick r:id="rId2"/>
              </a:rPr>
              <a:t>github.com/R-Burke/EcologicalSiteSummaries/blob/master/EcologicalSiteSummaryTool.Rmd</a:t>
            </a:r>
            <a:endParaRPr lang="en-US" sz="2400" b="1" i="1" dirty="0" smtClean="0">
              <a:latin typeface="+mj-lt"/>
            </a:endParaRPr>
          </a:p>
          <a:p>
            <a:r>
              <a:rPr lang="en-US" sz="2400" b="1" i="1" dirty="0" smtClean="0">
                <a:latin typeface="+mj-lt"/>
              </a:rPr>
              <a:t>Select everything in the code (including markup)</a:t>
            </a:r>
          </a:p>
          <a:p>
            <a:r>
              <a:rPr lang="en-US" sz="2400" b="1" i="1" dirty="0" smtClean="0">
                <a:latin typeface="+mj-lt"/>
              </a:rPr>
              <a:t>Copy and paste into your *blank* </a:t>
            </a:r>
            <a:r>
              <a:rPr lang="en-US" sz="2400" b="1" i="1" dirty="0" err="1" smtClean="0">
                <a:latin typeface="+mj-lt"/>
              </a:rPr>
              <a:t>RMarkdown</a:t>
            </a:r>
            <a:r>
              <a:rPr lang="en-US" sz="2400" b="1" i="1" dirty="0" smtClean="0">
                <a:latin typeface="+mj-lt"/>
              </a:rPr>
              <a:t> document</a:t>
            </a:r>
          </a:p>
          <a:p>
            <a:endParaRPr lang="en-US" sz="2400" b="1" i="1" dirty="0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" y="4110357"/>
            <a:ext cx="7188200" cy="19871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463800" y="4826000"/>
            <a:ext cx="673100" cy="41201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8198" y="4969829"/>
            <a:ext cx="3162300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Edit these fields if you wish, but make sure they stay in quotations. Spacing/indentation matters here, so don’t indent or change any spacing under the output field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i="1" dirty="0"/>
              <a:t>Now you’re ready to get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BD1F-98F8-4BB1-B657-E5CF97E374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731520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This report has 2 embedded images, a banner image and an image to help interpret a boxplot.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3079923"/>
            <a:ext cx="7315200" cy="3609176"/>
            <a:chOff x="793316" y="383597"/>
            <a:chExt cx="6869421" cy="3357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316" y="383597"/>
              <a:ext cx="6869421" cy="3357130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4027055" y="2909455"/>
              <a:ext cx="1597891" cy="738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56252" y="2770369"/>
              <a:ext cx="1616364" cy="563822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latin typeface="+mj-lt"/>
                </a:rPr>
                <a:t>Name of banner image here</a:t>
              </a:r>
              <a:endParaRPr lang="en-US" sz="1600" b="1" i="1" dirty="0">
                <a:latin typeface="+mj-lt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2675735" y="2909455"/>
              <a:ext cx="603174" cy="5108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14056" y="3334191"/>
              <a:ext cx="1847272" cy="326423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j-lt"/>
                </a:rPr>
                <a:t>Image caption here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1" y="840083"/>
            <a:ext cx="7315200" cy="42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3" b="1" i="1" dirty="0" smtClean="0">
                <a:latin typeface="+mj-lt"/>
              </a:rPr>
              <a:t>To insert </a:t>
            </a:r>
            <a:r>
              <a:rPr lang="en-US" sz="2133" b="1" i="1" dirty="0">
                <a:latin typeface="+mj-lt"/>
              </a:rPr>
              <a:t>a banner </a:t>
            </a:r>
            <a:r>
              <a:rPr lang="en-US" sz="2133" b="1" i="1" dirty="0" smtClean="0">
                <a:latin typeface="+mj-lt"/>
              </a:rPr>
              <a:t>image:</a:t>
            </a:r>
            <a:endParaRPr lang="en-US" sz="2133" b="1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260647"/>
            <a:ext cx="7315201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Save an image </a:t>
            </a:r>
            <a:r>
              <a:rPr lang="en-US" b="1" u="sng" dirty="0" smtClean="0">
                <a:latin typeface="+mj-lt"/>
              </a:rPr>
              <a:t>in your project directory</a:t>
            </a:r>
            <a:r>
              <a:rPr lang="en-US" b="1" dirty="0" smtClean="0">
                <a:latin typeface="+mj-lt"/>
              </a:rPr>
              <a:t>. </a:t>
            </a:r>
          </a:p>
          <a:p>
            <a:r>
              <a:rPr lang="en-US" b="1" dirty="0" smtClean="0">
                <a:latin typeface="+mj-lt"/>
              </a:rPr>
              <a:t>Use the Playa photo for </a:t>
            </a:r>
            <a:r>
              <a:rPr lang="en-US" b="1" dirty="0">
                <a:latin typeface="+mj-lt"/>
              </a:rPr>
              <a:t>download </a:t>
            </a:r>
            <a:r>
              <a:rPr lang="en-US" b="1" dirty="0" smtClean="0">
                <a:latin typeface="+mj-lt"/>
              </a:rPr>
              <a:t>here: </a:t>
            </a:r>
            <a:r>
              <a:rPr lang="en-US" b="1" dirty="0" smtClean="0">
                <a:latin typeface="+mj-lt"/>
                <a:hlinkClick r:id="rId3"/>
              </a:rPr>
              <a:t>https</a:t>
            </a:r>
            <a:r>
              <a:rPr lang="en-US" b="1" dirty="0">
                <a:latin typeface="+mj-lt"/>
                <a:hlinkClick r:id="rId3"/>
              </a:rPr>
              <a:t>://</a:t>
            </a:r>
            <a:r>
              <a:rPr lang="en-US" b="1" dirty="0" smtClean="0">
                <a:latin typeface="+mj-lt"/>
                <a:hlinkClick r:id="rId3"/>
              </a:rPr>
              <a:t>github.com/R-Burke/EcologicalSiteSummaries/blob/master/Playa.jpg</a:t>
            </a:r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Or save your own photo. If using your own photo, you will probably want to crop it to make it “banner sized.” Make sure you specify the photo extension (i.e. jpg, .</a:t>
            </a:r>
            <a:r>
              <a:rPr lang="en-US" b="1" dirty="0" err="1" smtClean="0">
                <a:latin typeface="+mj-lt"/>
              </a:rPr>
              <a:t>png</a:t>
            </a:r>
            <a:r>
              <a:rPr lang="en-US" b="1" dirty="0" smtClean="0">
                <a:latin typeface="+mj-lt"/>
              </a:rPr>
              <a:t>). Don’t change anything else. </a:t>
            </a:r>
            <a:endParaRPr lang="en-US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1" y="6754050"/>
            <a:ext cx="7315200" cy="2246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To insert the boxplot image:</a:t>
            </a:r>
          </a:p>
          <a:p>
            <a:r>
              <a:rPr lang="en-US" sz="2000" b="1" dirty="0" smtClean="0">
                <a:latin typeface="+mj-lt"/>
              </a:rPr>
              <a:t>Download here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b="1" dirty="0">
                <a:latin typeface="+mj-lt"/>
                <a:hlinkClick r:id="rId4"/>
              </a:rPr>
              <a:t>https://</a:t>
            </a:r>
            <a:r>
              <a:rPr lang="en-US" sz="2000" b="1" dirty="0" smtClean="0">
                <a:latin typeface="+mj-lt"/>
                <a:hlinkClick r:id="rId4"/>
              </a:rPr>
              <a:t>github.com/R-Burke/EcologicalSiteSummaries/blob/master/boxplot_text.png</a:t>
            </a:r>
            <a:endParaRPr lang="en-US" sz="2000" b="1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(Click download button, then right click to save as. Place in your project directory. Don’t change the </a:t>
            </a:r>
            <a:r>
              <a:rPr lang="en-US" sz="2000" b="1" dirty="0" smtClean="0">
                <a:latin typeface="+mj-lt"/>
              </a:rPr>
              <a:t>name (save it as boxplot_text.png in your project directory).</a:t>
            </a:r>
            <a:endParaRPr lang="en-US" sz="2000" b="1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Now you </a:t>
            </a:r>
            <a:r>
              <a:rPr lang="en-US" sz="2000" b="1" dirty="0" smtClean="0">
                <a:latin typeface="+mj-lt"/>
              </a:rPr>
              <a:t>don’t need to specify anything in the code </a:t>
            </a:r>
            <a:endParaRPr lang="en-US" sz="2000" b="1" dirty="0">
              <a:latin typeface="+mj-l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BD1F-98F8-4BB1-B657-E5CF97E374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395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Burke, Rachel A</dc:creator>
  <cp:lastModifiedBy>Burke, Rachel A</cp:lastModifiedBy>
  <cp:revision>2</cp:revision>
  <dcterms:created xsi:type="dcterms:W3CDTF">2019-10-16T21:56:21Z</dcterms:created>
  <dcterms:modified xsi:type="dcterms:W3CDTF">2019-10-16T22:13:47Z</dcterms:modified>
</cp:coreProperties>
</file>