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29ee83d5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29ee83d5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29ee83d5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29ee83d5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Tymeeka 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I wanted to see what were the top 5 TV Show genres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within a 3 year period of pre and post covid years, so between 2019 &amp; 2021, based on the number of seasons each produced.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d38ac687d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d38ac687d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Tymeeka 53%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d38ac687d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d38ac687d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Tymeeka 53%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d38ac687d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d38ac687d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Tymeeka 53%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29ee83d5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29ee83d5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Tymeeka the percent of seasons with only 1 show =83%. This represents the total number of shows with 1 season vs their total number of seasons  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d38ac687d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d38ac687d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29ee83d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29ee83d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d38ac687d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d38ac687d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d38ac68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d38ac68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d38ac687d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d38ac687d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 Winning Netflix Content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29ee83d5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29ee83d5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db9e0fd1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db9e0fd1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d38ac687d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d38ac687d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29ee83d5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29ee83d5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Tymeeka presenting and providing 2 visualizations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jpg"/><Relationship Id="rId9" Type="http://schemas.openxmlformats.org/officeDocument/2006/relationships/image" Target="../media/image9.jpg"/><Relationship Id="rId5" Type="http://schemas.openxmlformats.org/officeDocument/2006/relationships/image" Target="../media/image15.png"/><Relationship Id="rId6" Type="http://schemas.openxmlformats.org/officeDocument/2006/relationships/image" Target="../media/image13.jpg"/><Relationship Id="rId7" Type="http://schemas.openxmlformats.org/officeDocument/2006/relationships/image" Target="../media/image21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aminatl/all-ended-netflix-originals" TargetMode="External"/><Relationship Id="rId4" Type="http://schemas.openxmlformats.org/officeDocument/2006/relationships/hyperlink" Target="https://www.kaggle.com/datasets/rahulvyasm/netflix-movies-and-tv-shows" TargetMode="External"/><Relationship Id="rId5" Type="http://schemas.openxmlformats.org/officeDocument/2006/relationships/hyperlink" Target="https://www.kaggle.com/datasets/shivamb/netflix-shows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377450" y="4128900"/>
            <a:ext cx="76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3090"/>
              <a:t>Tables, Charts, and Giraffe’s… oh my!</a:t>
            </a:r>
            <a:endParaRPr b="1" sz="309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25" y="419750"/>
            <a:ext cx="51435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71900" y="442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TV Shows Premiered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61325"/>
            <a:ext cx="3834276" cy="25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725" y="1861325"/>
            <a:ext cx="3834276" cy="2553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75" y="269875"/>
            <a:ext cx="5071076" cy="251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975" y="595276"/>
            <a:ext cx="3033975" cy="19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5725" y="3166312"/>
            <a:ext cx="3863200" cy="14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581225" y="3293050"/>
            <a:ext cx="32037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 5 </a:t>
            </a:r>
            <a:endParaRPr sz="3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Show Genres</a:t>
            </a: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3" title="File:Netflix-Logo.png - Wikimedia Common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2523" y="3050975"/>
            <a:ext cx="1856666" cy="12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29125" y="1008375"/>
            <a:ext cx="2475600" cy="23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2019-2021 Sum of Seasons</a:t>
            </a:r>
            <a:endParaRPr sz="2900"/>
          </a:p>
        </p:txBody>
      </p:sp>
      <p:pic>
        <p:nvPicPr>
          <p:cNvPr id="182" name="Google Shape;182;p24" title="File:Netflix-Logo.pn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99" y="0"/>
            <a:ext cx="2598446" cy="173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477" y="417675"/>
            <a:ext cx="4831025" cy="25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25" y="3084301"/>
            <a:ext cx="5241617" cy="189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55" y="521475"/>
            <a:ext cx="470059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950" y="3220050"/>
            <a:ext cx="4725991" cy="17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5653225" y="1545450"/>
            <a:ext cx="28254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2019 Sum of Seasons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 title="File:Netflix-Logo.png - Wikimedia Common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2175" y="83250"/>
            <a:ext cx="2847508" cy="189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863" y="2885625"/>
            <a:ext cx="55530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775" y="152400"/>
            <a:ext cx="502931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613525" y="1453050"/>
            <a:ext cx="24909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2020 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Sum of Seasons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6" title="File:Netflix-Logo.png - Wikimedia Common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727" y="-12"/>
            <a:ext cx="2910500" cy="1939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000" y="2945725"/>
            <a:ext cx="5528174" cy="17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6610450" y="1418550"/>
            <a:ext cx="20412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2021 Sum of Seasons</a:t>
            </a:r>
            <a:endParaRPr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7" title="File:Netflix-Logo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550" y="350425"/>
            <a:ext cx="2191002" cy="146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525" y="350425"/>
            <a:ext cx="6230750" cy="2253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Surprises</a:t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1995125" y="2029725"/>
            <a:ext cx="4822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Average Seasons: 1.833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Impact of Writer's Strike and Budget Cuts/Layoffs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Surge in Dramas and Reality TV During Lockdown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143800"/>
            <a:ext cx="3575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 Mono"/>
                <a:ea typeface="Roboto Mono"/>
                <a:cs typeface="Roboto Mono"/>
                <a:sym typeface="Roboto Mono"/>
              </a:rPr>
              <a:t>Unveiling</a:t>
            </a:r>
            <a:endParaRPr b="1" sz="2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446900" y="2271050"/>
            <a:ext cx="6250200" cy="18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Our goal is 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analyze Netflix's vast array of releases to identify patterns in thei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r offerings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popularity and cancellation rates. By examining historical data, 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we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seek to uncover insights that could optimize content offerings and marketing strategies.</a:t>
            </a:r>
            <a:endParaRPr sz="2200"/>
          </a:p>
        </p:txBody>
      </p:sp>
      <p:sp>
        <p:nvSpPr>
          <p:cNvPr id="75" name="Google Shape;75;p14"/>
          <p:cNvSpPr txBox="1"/>
          <p:nvPr/>
        </p:nvSpPr>
        <p:spPr>
          <a:xfrm>
            <a:off x="1170550" y="911500"/>
            <a:ext cx="766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Analyzing Popularity and Cancellation Patterns for Content 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Optimization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 title="File:Netflix-Logo.pn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057" y="-92250"/>
            <a:ext cx="2083261" cy="138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Want Answered	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40375" y="1895950"/>
            <a:ext cx="68964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strategic advantages does Netflix gain by continuing to produce a high volume of shows despite a significant percentage of them ending after just one season?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21125" y="2876200"/>
            <a:ext cx="66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have external factors such as writers' strikes, layoffs, and production budget cuts         impacted Netflix's content production strategy and overall output from 2022 to 2023?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821125" y="3821875"/>
            <a:ext cx="6281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What are the implications of having a large number of one-season shows for Netflix's long-term viewer retention and subscription growth?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6"/>
          <p:cNvGrpSpPr/>
          <p:nvPr/>
        </p:nvGrpSpPr>
        <p:grpSpPr>
          <a:xfrm>
            <a:off x="6858000" y="2295575"/>
            <a:ext cx="2286000" cy="2847950"/>
            <a:chOff x="0" y="2295575"/>
            <a:chExt cx="2286000" cy="2847950"/>
          </a:xfrm>
        </p:grpSpPr>
        <p:grpSp>
          <p:nvGrpSpPr>
            <p:cNvPr id="90" name="Google Shape;90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91" name="Google Shape;91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" name="Google Shape;93;p16"/>
            <p:cNvSpPr txBox="1"/>
            <p:nvPr/>
          </p:nvSpPr>
          <p:spPr>
            <a:xfrm>
              <a:off x="707391" y="24564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Live Programming </a:t>
              </a:r>
              <a:endParaRPr b="1"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216300" y="3790075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Netflix began it’s foray into live streaming Stand-up Comedy and is moving towards live wrestling 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4572000" y="2295575"/>
            <a:ext cx="2286000" cy="2847950"/>
            <a:chOff x="0" y="2295575"/>
            <a:chExt cx="2286000" cy="2847950"/>
          </a:xfrm>
        </p:grpSpPr>
        <p:grpSp>
          <p:nvGrpSpPr>
            <p:cNvPr id="97" name="Google Shape;97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98" name="Google Shape;98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" name="Google Shape;100;p16"/>
            <p:cNvSpPr txBox="1"/>
            <p:nvPr/>
          </p:nvSpPr>
          <p:spPr>
            <a:xfrm>
              <a:off x="707391" y="24564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2013</a:t>
              </a:r>
              <a:endParaRPr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216300" y="30154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Netflix Original Content</a:t>
              </a:r>
              <a:endParaRPr b="1"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216300" y="37585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As streaming became </a:t>
              </a:r>
              <a:r>
                <a:rPr lang="en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Netflix</a:t>
              </a:r>
              <a:r>
                <a:rPr lang="en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’ primary source of revenue, content generation gained momentum. By 2023 Netflix had more than 3600 original titles.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04" name="Google Shape;104;p16"/>
          <p:cNvGrpSpPr/>
          <p:nvPr/>
        </p:nvGrpSpPr>
        <p:grpSpPr>
          <a:xfrm>
            <a:off x="0" y="2295575"/>
            <a:ext cx="2286000" cy="2847950"/>
            <a:chOff x="0" y="2295575"/>
            <a:chExt cx="2286000" cy="2847950"/>
          </a:xfrm>
        </p:grpSpPr>
        <p:grpSp>
          <p:nvGrpSpPr>
            <p:cNvPr id="105" name="Google Shape;105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06" name="Google Shape;106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0C57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0C57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" name="Google Shape;108;p16"/>
            <p:cNvSpPr txBox="1"/>
            <p:nvPr/>
          </p:nvSpPr>
          <p:spPr>
            <a:xfrm>
              <a:off x="598741" y="244155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1997</a:t>
              </a:r>
              <a:endParaRPr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216300" y="3099250"/>
              <a:ext cx="2069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Launched as a Rental Service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273950" y="37931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Subscribers</a:t>
              </a: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were able to </a:t>
              </a: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select</a:t>
              </a: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movies and TV shows online and receive disks in the mail </a:t>
              </a: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with no due dates, late fees, or shipping fees.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1" name="Google Shape;111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A1C2F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12" name="Google Shape;112;p16"/>
          <p:cNvGrpSpPr/>
          <p:nvPr/>
        </p:nvGrpSpPr>
        <p:grpSpPr>
          <a:xfrm>
            <a:off x="2286000" y="2295575"/>
            <a:ext cx="2286000" cy="2847950"/>
            <a:chOff x="0" y="2295575"/>
            <a:chExt cx="2286000" cy="2847950"/>
          </a:xfrm>
        </p:grpSpPr>
        <p:grpSp>
          <p:nvGrpSpPr>
            <p:cNvPr id="113" name="Google Shape;113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14" name="Google Shape;114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0C57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0C57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" name="Google Shape;116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Streaming Services Introduced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216300" y="380160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Streaming services quickly gained momentum allowing subscribers to stream over the internet.</a:t>
              </a: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" name="Google Shape;118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A1C2FA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6"/>
            <p:cNvSpPr txBox="1"/>
            <p:nvPr/>
          </p:nvSpPr>
          <p:spPr>
            <a:xfrm>
              <a:off x="707391" y="24564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r>
                <a:rPr b="1" lang="en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0" name="Google Shape;120;p16"/>
          <p:cNvSpPr txBox="1"/>
          <p:nvPr/>
        </p:nvSpPr>
        <p:spPr>
          <a:xfrm>
            <a:off x="5029250" y="4732950"/>
            <a:ext cx="43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https://www.britannica.com/money/Netflix-Inc</a:t>
            </a:r>
            <a:endParaRPr b="1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6" title="File:Netflix-Logo.pn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54" y="-259375"/>
            <a:ext cx="3556500" cy="23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 title="File:Stranger Things logo.pn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25" y="2283309"/>
            <a:ext cx="3031925" cy="166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 title="File:Narcoslogo.jpg - Simple English Wikipedia, the free encyclopedia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0375" y="143775"/>
            <a:ext cx="3554175" cy="13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 title="File:The crown logo2.png - Wikimedia Common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6175" y="1784728"/>
            <a:ext cx="3031924" cy="17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9963" y="3635999"/>
            <a:ext cx="3648138" cy="12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 title="File:Squid Game logo.png - Wikipedia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050" y="4162150"/>
            <a:ext cx="4142475" cy="8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 title="File:Unbreakable Kimmy Schmidt.png - Wikipedia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6050" y="259124"/>
            <a:ext cx="3217400" cy="1811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 title="house-of-cards-kevin-spacey | Carrie A. | Flickr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08300" y="1449080"/>
            <a:ext cx="3217400" cy="237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37278" y="14676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Sources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4458525" y="542325"/>
            <a:ext cx="34206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All Ended Netflix Originals Shows (kaggle.com)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https://www.kaggle.com/datasets/rahulvyasm/netflix-movies-and-tv-shows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https://www.kaggle.com/datasets/shivamb/netflix-shows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4525" y="2951800"/>
            <a:ext cx="4153726" cy="20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 title="File:Netflix 2015 logo.svg - Wikipedia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275" y="762027"/>
            <a:ext cx="2608650" cy="70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Sources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Remove Duplicates: Ensure each TV show is listed only once by removing duplicate rows.</a:t>
            </a:r>
            <a:endParaRPr sz="11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Handle Missing Values:</a:t>
            </a:r>
            <a:endParaRPr sz="11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Fill Missing Data: Use appropriate methods to fill missing data, such as mean, median, or a placeholder value.</a:t>
            </a:r>
            <a:endParaRPr sz="11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Remove Missing Data: If data is too sparse, consider removing rows or columns with significant missing values.</a:t>
            </a:r>
            <a:endParaRPr sz="11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Standardize Data Formats:</a:t>
            </a:r>
            <a:endParaRPr sz="11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Dates: Convert date columns to a consistent format (e.g., YYYY).</a:t>
            </a:r>
            <a:endParaRPr sz="11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Text Fields: Ensure text fields (e.g., genre, title) are standardized (e.g., capitalization, spelling).</a:t>
            </a:r>
            <a:endParaRPr sz="11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Extract Relevant Information:</a:t>
            </a:r>
            <a:endParaRPr sz="11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Year Extraction: Create new columns for Premiere Year and Finale Year by extracting the year from date columns.</a:t>
            </a:r>
            <a:endParaRPr sz="11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Genre Standardization: Modify genres for consistency, such as changing "Drama" to "Dramas".</a:t>
            </a:r>
            <a:endParaRPr sz="11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Remove Irrelevant Data: Drop columns that are not necessary for analysis to streamline the dataset.</a:t>
            </a:r>
            <a:endParaRPr sz="11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Convert Data Types: Ensure numerical data is stored in the correct format (e.g., integers, floats) for accurate analysis.</a:t>
            </a:r>
            <a:endParaRPr sz="11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Normalize Data: Standardize ranges of numerical data for consistent comparison and analysis.</a:t>
            </a:r>
            <a:endParaRPr/>
          </a:p>
        </p:txBody>
      </p:sp>
      <p:pic>
        <p:nvPicPr>
          <p:cNvPr id="148" name="Google Shape;148;p19" title="File:Netflix 2015 logo.sv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375" y="446998"/>
            <a:ext cx="2838001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863" y="320688"/>
            <a:ext cx="6770275" cy="45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Correlation Between Number of Shows and Genres</a:t>
            </a:r>
            <a:endParaRPr sz="2400"/>
          </a:p>
        </p:txBody>
      </p:sp>
      <p:sp>
        <p:nvSpPr>
          <p:cNvPr id="159" name="Google Shape;159;p21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350" y="794300"/>
            <a:ext cx="7352000" cy="421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