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sldIdLst>
    <p:sldId id="259" r:id="rId2"/>
    <p:sldId id="258" r:id="rId3"/>
  </p:sldIdLst>
  <p:sldSz cx="6858000" cy="6858000"/>
  <p:notesSz cx="6858000" cy="9144000"/>
  <p:defaultTextStyle>
    <a:defPPr>
      <a:defRPr lang="en-US"/>
    </a:defPPr>
    <a:lvl1pPr marL="0" algn="l" defTabSz="270198" rtl="0" eaLnBrk="1" latinLnBrk="0" hangingPunct="1">
      <a:defRPr sz="1064" kern="1200">
        <a:solidFill>
          <a:schemeClr val="tx1"/>
        </a:solidFill>
        <a:latin typeface="+mn-lt"/>
        <a:ea typeface="+mn-ea"/>
        <a:cs typeface="+mn-cs"/>
      </a:defRPr>
    </a:lvl1pPr>
    <a:lvl2pPr marL="270198" algn="l" defTabSz="270198" rtl="0" eaLnBrk="1" latinLnBrk="0" hangingPunct="1">
      <a:defRPr sz="1064" kern="1200">
        <a:solidFill>
          <a:schemeClr val="tx1"/>
        </a:solidFill>
        <a:latin typeface="+mn-lt"/>
        <a:ea typeface="+mn-ea"/>
        <a:cs typeface="+mn-cs"/>
      </a:defRPr>
    </a:lvl2pPr>
    <a:lvl3pPr marL="540395" algn="l" defTabSz="270198" rtl="0" eaLnBrk="1" latinLnBrk="0" hangingPunct="1">
      <a:defRPr sz="1064" kern="1200">
        <a:solidFill>
          <a:schemeClr val="tx1"/>
        </a:solidFill>
        <a:latin typeface="+mn-lt"/>
        <a:ea typeface="+mn-ea"/>
        <a:cs typeface="+mn-cs"/>
      </a:defRPr>
    </a:lvl3pPr>
    <a:lvl4pPr marL="810593" algn="l" defTabSz="270198" rtl="0" eaLnBrk="1" latinLnBrk="0" hangingPunct="1">
      <a:defRPr sz="1064" kern="1200">
        <a:solidFill>
          <a:schemeClr val="tx1"/>
        </a:solidFill>
        <a:latin typeface="+mn-lt"/>
        <a:ea typeface="+mn-ea"/>
        <a:cs typeface="+mn-cs"/>
      </a:defRPr>
    </a:lvl4pPr>
    <a:lvl5pPr marL="1080791" algn="l" defTabSz="270198" rtl="0" eaLnBrk="1" latinLnBrk="0" hangingPunct="1">
      <a:defRPr sz="1064" kern="1200">
        <a:solidFill>
          <a:schemeClr val="tx1"/>
        </a:solidFill>
        <a:latin typeface="+mn-lt"/>
        <a:ea typeface="+mn-ea"/>
        <a:cs typeface="+mn-cs"/>
      </a:defRPr>
    </a:lvl5pPr>
    <a:lvl6pPr marL="1350988" algn="l" defTabSz="270198" rtl="0" eaLnBrk="1" latinLnBrk="0" hangingPunct="1">
      <a:defRPr sz="1064" kern="1200">
        <a:solidFill>
          <a:schemeClr val="tx1"/>
        </a:solidFill>
        <a:latin typeface="+mn-lt"/>
        <a:ea typeface="+mn-ea"/>
        <a:cs typeface="+mn-cs"/>
      </a:defRPr>
    </a:lvl6pPr>
    <a:lvl7pPr marL="1621186" algn="l" defTabSz="270198" rtl="0" eaLnBrk="1" latinLnBrk="0" hangingPunct="1">
      <a:defRPr sz="1064" kern="1200">
        <a:solidFill>
          <a:schemeClr val="tx1"/>
        </a:solidFill>
        <a:latin typeface="+mn-lt"/>
        <a:ea typeface="+mn-ea"/>
        <a:cs typeface="+mn-cs"/>
      </a:defRPr>
    </a:lvl7pPr>
    <a:lvl8pPr marL="1891383" algn="l" defTabSz="270198" rtl="0" eaLnBrk="1" latinLnBrk="0" hangingPunct="1">
      <a:defRPr sz="1064" kern="1200">
        <a:solidFill>
          <a:schemeClr val="tx1"/>
        </a:solidFill>
        <a:latin typeface="+mn-lt"/>
        <a:ea typeface="+mn-ea"/>
        <a:cs typeface="+mn-cs"/>
      </a:defRPr>
    </a:lvl8pPr>
    <a:lvl9pPr marL="2161581" algn="l" defTabSz="270198" rtl="0" eaLnBrk="1" latinLnBrk="0" hangingPunct="1">
      <a:defRPr sz="106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CC71"/>
    <a:srgbClr val="F1EFED"/>
    <a:srgbClr val="F5F4F2"/>
    <a:srgbClr val="FBF9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59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vent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">
            <a:extLst>
              <a:ext uri="{FF2B5EF4-FFF2-40B4-BE49-F238E27FC236}">
                <a16:creationId xmlns:a16="http://schemas.microsoft.com/office/drawing/2014/main" id="{3A79953B-7AF2-490F-A9AF-9D41761584E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914775" y="3095625"/>
            <a:ext cx="2400300" cy="2400300"/>
          </a:xfrm>
          <a:prstGeom prst="roundRect">
            <a:avLst>
              <a:gd name="adj" fmla="val 5809"/>
            </a:avLst>
          </a:prstGeom>
        </p:spPr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424ADC3-D3C4-4B29-AA71-CC39DB119E28}"/>
              </a:ext>
            </a:extLst>
          </p:cNvPr>
          <p:cNvGrpSpPr/>
          <p:nvPr userDrawn="1"/>
        </p:nvGrpSpPr>
        <p:grpSpPr>
          <a:xfrm>
            <a:off x="3124199" y="190500"/>
            <a:ext cx="3590925" cy="893614"/>
            <a:chOff x="3124199" y="190500"/>
            <a:chExt cx="3590925" cy="893614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35DFE11F-F824-4314-BF26-37A67A141A2A}"/>
                </a:ext>
              </a:extLst>
            </p:cNvPr>
            <p:cNvSpPr/>
            <p:nvPr userDrawn="1"/>
          </p:nvSpPr>
          <p:spPr>
            <a:xfrm>
              <a:off x="3124199" y="190500"/>
              <a:ext cx="3590925" cy="86677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5" name="Picture 4" descr="A picture containing black, darkness&#10;&#10;Description automatically generated">
              <a:extLst>
                <a:ext uri="{FF2B5EF4-FFF2-40B4-BE49-F238E27FC236}">
                  <a16:creationId xmlns:a16="http://schemas.microsoft.com/office/drawing/2014/main" id="{65DFDC32-BC1E-4196-9E7D-FB214C7E821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0497" y="371475"/>
              <a:ext cx="3170778" cy="71263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98237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text, screenshot, font, logo&#10;&#10;Description automatically generated">
            <a:extLst>
              <a:ext uri="{FF2B5EF4-FFF2-40B4-BE49-F238E27FC236}">
                <a16:creationId xmlns:a16="http://schemas.microsoft.com/office/drawing/2014/main" id="{10531916-0F6B-48EC-B93F-848043F184C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6858000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7488E9CC-CC8C-4FFC-ADF3-7AD321868B64}"/>
              </a:ext>
            </a:extLst>
          </p:cNvPr>
          <p:cNvGrpSpPr/>
          <p:nvPr userDrawn="1"/>
        </p:nvGrpSpPr>
        <p:grpSpPr>
          <a:xfrm>
            <a:off x="3124199" y="190500"/>
            <a:ext cx="3590925" cy="893614"/>
            <a:chOff x="3124199" y="190500"/>
            <a:chExt cx="3590925" cy="893614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F86DFF27-601F-46B5-BA32-6705EB754C2E}"/>
                </a:ext>
              </a:extLst>
            </p:cNvPr>
            <p:cNvSpPr/>
            <p:nvPr userDrawn="1"/>
          </p:nvSpPr>
          <p:spPr>
            <a:xfrm>
              <a:off x="3124199" y="190500"/>
              <a:ext cx="3590925" cy="86677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5" name="Picture 4" descr="A picture containing black, darkness&#10;&#10;Description automatically generated">
              <a:extLst>
                <a:ext uri="{FF2B5EF4-FFF2-40B4-BE49-F238E27FC236}">
                  <a16:creationId xmlns:a16="http://schemas.microsoft.com/office/drawing/2014/main" id="{76BBA82C-5FD7-41CA-A4F1-52646DB2291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0497" y="371475"/>
              <a:ext cx="3170778" cy="71263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29477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56F7FD5-65D0-48B7-84EF-3A987DD88B86}"/>
              </a:ext>
            </a:extLst>
          </p:cNvPr>
          <p:cNvSpPr/>
          <p:nvPr/>
        </p:nvSpPr>
        <p:spPr>
          <a:xfrm>
            <a:off x="0" y="-38100"/>
            <a:ext cx="6858000" cy="6238875"/>
          </a:xfrm>
          <a:prstGeom prst="rect">
            <a:avLst/>
          </a:prstGeom>
          <a:solidFill>
            <a:srgbClr val="82B1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9A76E6-B59C-4632-922F-141AEC3F61A2}"/>
              </a:ext>
            </a:extLst>
          </p:cNvPr>
          <p:cNvSpPr txBox="1"/>
          <p:nvPr/>
        </p:nvSpPr>
        <p:spPr>
          <a:xfrm>
            <a:off x="654341" y="5677555"/>
            <a:ext cx="5570246" cy="523220"/>
          </a:xfrm>
          <a:prstGeom prst="rect">
            <a:avLst/>
          </a:prstGeom>
          <a:solidFill>
            <a:srgbClr val="82B1B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1400" dirty="0">
                <a:solidFill>
                  <a:schemeClr val="bg1"/>
                </a:solidFill>
                <a:latin typeface="Oracle Sans" panose="020B0503020204020204" pitchFamily="34" charset="0"/>
                <a:cs typeface="Oracle Sans" panose="020B0503020204020204" pitchFamily="34" charset="0"/>
              </a:rPr>
              <a:t>Selecciona el icono para elegir una foto tuya, luego sólo tienes que hacer una captura de pantalla y publicarla en tus redes sociales.</a:t>
            </a:r>
            <a:endParaRPr lang="pt-BR" sz="1400" b="1" dirty="0">
              <a:solidFill>
                <a:schemeClr val="bg1"/>
              </a:solidFill>
              <a:latin typeface="Oracle Sans" panose="020B0503020204020204" pitchFamily="34" charset="0"/>
              <a:cs typeface="Oracle Sans" panose="020B0503020204020204" pitchFamily="34" charset="0"/>
            </a:endParaRPr>
          </a:p>
        </p:txBody>
      </p:sp>
      <p:pic>
        <p:nvPicPr>
          <p:cNvPr id="14" name="Picture 13" descr="A white letter on a black background&#10;&#10;Description automatically generated with medium confidence">
            <a:extLst>
              <a:ext uri="{FF2B5EF4-FFF2-40B4-BE49-F238E27FC236}">
                <a16:creationId xmlns:a16="http://schemas.microsoft.com/office/drawing/2014/main" id="{A72A7D83-3E87-4F88-898B-1A4B1E5D3F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141" y="343556"/>
            <a:ext cx="1560236" cy="225454"/>
          </a:xfrm>
          <a:prstGeom prst="rect">
            <a:avLst/>
          </a:prstGeom>
        </p:spPr>
      </p:pic>
      <p:pic>
        <p:nvPicPr>
          <p:cNvPr id="17" name="Picture 16" descr="A picture containing text, font, screenshot, number&#10;&#10;Description automatically generated">
            <a:extLst>
              <a:ext uri="{FF2B5EF4-FFF2-40B4-BE49-F238E27FC236}">
                <a16:creationId xmlns:a16="http://schemas.microsoft.com/office/drawing/2014/main" id="{7C2FDB67-D370-496F-88EC-CC7115F162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6806" y="343556"/>
            <a:ext cx="2964053" cy="666178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1C9AB6B6-9EC8-4ED7-B65E-2EAD2AE38F22}"/>
              </a:ext>
            </a:extLst>
          </p:cNvPr>
          <p:cNvGrpSpPr/>
          <p:nvPr/>
        </p:nvGrpSpPr>
        <p:grpSpPr>
          <a:xfrm>
            <a:off x="1585809" y="1638202"/>
            <a:ext cx="3761994" cy="3818353"/>
            <a:chOff x="1585809" y="1638202"/>
            <a:chExt cx="3761994" cy="3818353"/>
          </a:xfrm>
        </p:grpSpPr>
        <p:pic>
          <p:nvPicPr>
            <p:cNvPr id="6" name="Picture 5" descr="A picture containing text, screenshot, software, computer icon&#10;&#10;Description automatically generated">
              <a:extLst>
                <a:ext uri="{FF2B5EF4-FFF2-40B4-BE49-F238E27FC236}">
                  <a16:creationId xmlns:a16="http://schemas.microsoft.com/office/drawing/2014/main" id="{11ADF0F3-9ACA-403A-AD1C-9B31A627362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750" t="23086" r="24167" b="9999"/>
            <a:stretch/>
          </p:blipFill>
          <p:spPr>
            <a:xfrm>
              <a:off x="1585809" y="1638202"/>
              <a:ext cx="3761994" cy="3818353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BFC5EFA-35E4-4FAC-B3CA-54CF068B5FB5}"/>
                </a:ext>
              </a:extLst>
            </p:cNvPr>
            <p:cNvSpPr/>
            <p:nvPr/>
          </p:nvSpPr>
          <p:spPr>
            <a:xfrm flipV="1">
              <a:off x="1820411" y="4954198"/>
              <a:ext cx="1646395" cy="179863"/>
            </a:xfrm>
            <a:prstGeom prst="rect">
              <a:avLst/>
            </a:prstGeom>
            <a:solidFill>
              <a:srgbClr val="82B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A034350A-54A4-46B9-ACE3-B1F1D0D694A4}"/>
              </a:ext>
            </a:extLst>
          </p:cNvPr>
          <p:cNvGrpSpPr/>
          <p:nvPr/>
        </p:nvGrpSpPr>
        <p:grpSpPr>
          <a:xfrm>
            <a:off x="4042444" y="3676213"/>
            <a:ext cx="2182143" cy="2262952"/>
            <a:chOff x="4000500" y="3762375"/>
            <a:chExt cx="2253798" cy="2262952"/>
          </a:xfrm>
          <a:solidFill>
            <a:srgbClr val="82B1B4"/>
          </a:solidFill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5CCD16F-07F6-4298-9FC7-664B29DBFE74}"/>
                </a:ext>
              </a:extLst>
            </p:cNvPr>
            <p:cNvSpPr/>
            <p:nvPr/>
          </p:nvSpPr>
          <p:spPr>
            <a:xfrm>
              <a:off x="4000500" y="3762375"/>
              <a:ext cx="638175" cy="504825"/>
            </a:xfrm>
            <a:prstGeom prst="ellipse">
              <a:avLst/>
            </a:prstGeom>
            <a:noFill/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2" name="Connector: Elbow 11">
              <a:extLst>
                <a:ext uri="{FF2B5EF4-FFF2-40B4-BE49-F238E27FC236}">
                  <a16:creationId xmlns:a16="http://schemas.microsoft.com/office/drawing/2014/main" id="{C9CAE00E-00C3-459B-8944-D24F2D118CFE}"/>
                </a:ext>
              </a:extLst>
            </p:cNvPr>
            <p:cNvCxnSpPr>
              <a:cxnSpLocks/>
              <a:stCxn id="10" idx="6"/>
              <a:endCxn id="7" idx="3"/>
            </p:cNvCxnSpPr>
            <p:nvPr/>
          </p:nvCxnSpPr>
          <p:spPr>
            <a:xfrm>
              <a:off x="4638676" y="4014788"/>
              <a:ext cx="1615622" cy="2010539"/>
            </a:xfrm>
            <a:prstGeom prst="bentConnector3">
              <a:avLst>
                <a:gd name="adj1" fmla="val 114614"/>
              </a:avLst>
            </a:prstGeom>
            <a:grpFill/>
            <a:ln w="19050">
              <a:solidFill>
                <a:schemeClr val="accent6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58506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arcador de posición de imagen 5" descr="Hombre con barba y bigote&#10;&#10;Descripción generada automáticamente">
            <a:extLst>
              <a:ext uri="{FF2B5EF4-FFF2-40B4-BE49-F238E27FC236}">
                <a16:creationId xmlns:a16="http://schemas.microsoft.com/office/drawing/2014/main" id="{7FD2FA2D-D009-2295-07F6-1CF2796DA400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402" b="18402"/>
          <a:stretch>
            <a:fillRect/>
          </a:stretch>
        </p:blipFill>
        <p:spPr>
          <a:xfrm>
            <a:off x="4153075" y="3359093"/>
            <a:ext cx="1869770" cy="186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588117"/>
      </p:ext>
    </p:extLst>
  </p:cSld>
  <p:clrMapOvr>
    <a:masterClrMapping/>
  </p:clrMapOvr>
</p:sld>
</file>

<file path=ppt/theme/theme1.xml><?xml version="1.0" encoding="utf-8"?>
<a:theme xmlns:a="http://schemas.openxmlformats.org/drawingml/2006/main" name="1_1200x627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7450</TotalTime>
  <Words>25</Words>
  <Application>Microsoft Office PowerPoint</Application>
  <PresentationFormat>Personalizado</PresentationFormat>
  <Paragraphs>1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Oracle Sans</vt:lpstr>
      <vt:lpstr>1_1200x627</vt:lpstr>
      <vt:lpstr>Presentación de PowerPoint</vt:lpstr>
      <vt:lpstr>Presentación de PowerPoint</vt:lpstr>
    </vt:vector>
  </TitlesOfParts>
  <Company>Oracle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Carolina Pinto</dc:creator>
  <cp:lastModifiedBy>ALUMNO - RENZO RAFAEL CARDENAS NAMUCHE</cp:lastModifiedBy>
  <cp:revision>43</cp:revision>
  <dcterms:created xsi:type="dcterms:W3CDTF">2022-10-27T14:38:29Z</dcterms:created>
  <dcterms:modified xsi:type="dcterms:W3CDTF">2023-06-06T15:43:44Z</dcterms:modified>
</cp:coreProperties>
</file>