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7"/>
    <p:restoredTop sz="94737"/>
  </p:normalViewPr>
  <p:slideViewPr>
    <p:cSldViewPr snapToGrid="0" snapToObjects="1">
      <p:cViewPr>
        <p:scale>
          <a:sx n="80" d="100"/>
          <a:sy n="80" d="100"/>
        </p:scale>
        <p:origin x="17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ardenas (MED - Staff)" userId="f5f23507-d35f-4da0-890d-1d72ef881c00" providerId="ADAL" clId="{A3537434-B56E-E548-AFE4-1F1ECF02F97F}"/>
    <pc:docChg chg="undo custSel addSld modSld">
      <pc:chgData name="Ryan Cardenas (MED - Staff)" userId="f5f23507-d35f-4da0-890d-1d72ef881c00" providerId="ADAL" clId="{A3537434-B56E-E548-AFE4-1F1ECF02F97F}" dt="2020-08-27T14:49:46.173" v="267" actId="14100"/>
      <pc:docMkLst>
        <pc:docMk/>
      </pc:docMkLst>
      <pc:sldChg chg="addSp modSp">
        <pc:chgData name="Ryan Cardenas (MED - Staff)" userId="f5f23507-d35f-4da0-890d-1d72ef881c00" providerId="ADAL" clId="{A3537434-B56E-E548-AFE4-1F1ECF02F97F}" dt="2020-08-27T13:55:10.904" v="155" actId="1076"/>
        <pc:sldMkLst>
          <pc:docMk/>
          <pc:sldMk cId="2915387854" sldId="262"/>
        </pc:sldMkLst>
        <pc:spChg chg="add mod">
          <ac:chgData name="Ryan Cardenas (MED - Staff)" userId="f5f23507-d35f-4da0-890d-1d72ef881c00" providerId="ADAL" clId="{A3537434-B56E-E548-AFE4-1F1ECF02F97F}" dt="2020-08-27T13:49:53.977" v="59" actId="1035"/>
          <ac:spMkLst>
            <pc:docMk/>
            <pc:sldMk cId="2915387854" sldId="262"/>
            <ac:spMk id="2" creationId="{979435A4-3C0F-6B4E-B928-8CF01A4C1087}"/>
          </ac:spMkLst>
        </pc:spChg>
        <pc:spChg chg="add mod">
          <ac:chgData name="Ryan Cardenas (MED - Staff)" userId="f5f23507-d35f-4da0-890d-1d72ef881c00" providerId="ADAL" clId="{A3537434-B56E-E548-AFE4-1F1ECF02F97F}" dt="2020-08-27T13:49:15.132" v="39" actId="164"/>
          <ac:spMkLst>
            <pc:docMk/>
            <pc:sldMk cId="2915387854" sldId="262"/>
            <ac:spMk id="3" creationId="{DAC957E3-8DE8-424D-AA26-88CB7F965BAD}"/>
          </ac:spMkLst>
        </pc:spChg>
        <pc:spChg chg="add mod">
          <ac:chgData name="Ryan Cardenas (MED - Staff)" userId="f5f23507-d35f-4da0-890d-1d72ef881c00" providerId="ADAL" clId="{A3537434-B56E-E548-AFE4-1F1ECF02F97F}" dt="2020-08-27T13:49:15.132" v="39" actId="164"/>
          <ac:spMkLst>
            <pc:docMk/>
            <pc:sldMk cId="2915387854" sldId="262"/>
            <ac:spMk id="17" creationId="{BB1D60BC-9DAF-324D-8887-CE24022DDA12}"/>
          </ac:spMkLst>
        </pc:spChg>
        <pc:spChg chg="add mod">
          <ac:chgData name="Ryan Cardenas (MED - Staff)" userId="f5f23507-d35f-4da0-890d-1d72ef881c00" providerId="ADAL" clId="{A3537434-B56E-E548-AFE4-1F1ECF02F97F}" dt="2020-08-27T13:50:18.694" v="83" actId="20577"/>
          <ac:spMkLst>
            <pc:docMk/>
            <pc:sldMk cId="2915387854" sldId="262"/>
            <ac:spMk id="18" creationId="{C05416AD-A4A6-6C40-B6C6-B90105584E94}"/>
          </ac:spMkLst>
        </pc:spChg>
        <pc:spChg chg="add mod">
          <ac:chgData name="Ryan Cardenas (MED - Staff)" userId="f5f23507-d35f-4da0-890d-1d72ef881c00" providerId="ADAL" clId="{A3537434-B56E-E548-AFE4-1F1ECF02F97F}" dt="2020-08-27T13:50:28.850" v="106" actId="20577"/>
          <ac:spMkLst>
            <pc:docMk/>
            <pc:sldMk cId="2915387854" sldId="262"/>
            <ac:spMk id="19" creationId="{720B20EB-3070-D943-8190-23B971D414A0}"/>
          </ac:spMkLst>
        </pc:spChg>
        <pc:spChg chg="add mod">
          <ac:chgData name="Ryan Cardenas (MED - Staff)" userId="f5f23507-d35f-4da0-890d-1d72ef881c00" providerId="ADAL" clId="{A3537434-B56E-E548-AFE4-1F1ECF02F97F}" dt="2020-08-27T13:50:45.270" v="121" actId="1036"/>
          <ac:spMkLst>
            <pc:docMk/>
            <pc:sldMk cId="2915387854" sldId="262"/>
            <ac:spMk id="20" creationId="{91DE505A-E41E-E040-8400-40169F47CB48}"/>
          </ac:spMkLst>
        </pc:spChg>
        <pc:spChg chg="add mod">
          <ac:chgData name="Ryan Cardenas (MED - Staff)" userId="f5f23507-d35f-4da0-890d-1d72ef881c00" providerId="ADAL" clId="{A3537434-B56E-E548-AFE4-1F1ECF02F97F}" dt="2020-08-27T13:51:00.146" v="133" actId="1038"/>
          <ac:spMkLst>
            <pc:docMk/>
            <pc:sldMk cId="2915387854" sldId="262"/>
            <ac:spMk id="21" creationId="{0E386046-35F7-994E-A5A8-560B4D7662A3}"/>
          </ac:spMkLst>
        </pc:spChg>
        <pc:spChg chg="add mod">
          <ac:chgData name="Ryan Cardenas (MED - Staff)" userId="f5f23507-d35f-4da0-890d-1d72ef881c00" providerId="ADAL" clId="{A3537434-B56E-E548-AFE4-1F1ECF02F97F}" dt="2020-08-27T13:51:09.522" v="144" actId="1035"/>
          <ac:spMkLst>
            <pc:docMk/>
            <pc:sldMk cId="2915387854" sldId="262"/>
            <ac:spMk id="22" creationId="{DA9B6394-85C1-F64E-B401-BE1B5E4AEF20}"/>
          </ac:spMkLst>
        </pc:spChg>
        <pc:spChg chg="add mod">
          <ac:chgData name="Ryan Cardenas (MED - Staff)" userId="f5f23507-d35f-4da0-890d-1d72ef881c00" providerId="ADAL" clId="{A3537434-B56E-E548-AFE4-1F1ECF02F97F}" dt="2020-08-27T13:51:09.522" v="144" actId="1035"/>
          <ac:spMkLst>
            <pc:docMk/>
            <pc:sldMk cId="2915387854" sldId="262"/>
            <ac:spMk id="23" creationId="{466318ED-22E9-3A42-86BC-842257C1E3CF}"/>
          </ac:spMkLst>
        </pc:spChg>
        <pc:grpChg chg="add mod">
          <ac:chgData name="Ryan Cardenas (MED - Staff)" userId="f5f23507-d35f-4da0-890d-1d72ef881c00" providerId="ADAL" clId="{A3537434-B56E-E548-AFE4-1F1ECF02F97F}" dt="2020-08-27T13:50:32.485" v="109" actId="1076"/>
          <ac:grpSpMkLst>
            <pc:docMk/>
            <pc:sldMk cId="2915387854" sldId="262"/>
            <ac:grpSpMk id="4" creationId="{B0A2484A-47C3-824C-A1B3-3D3D9466FC00}"/>
          </ac:grpSpMkLst>
        </pc:grpChg>
        <pc:grpChg chg="mod">
          <ac:chgData name="Ryan Cardenas (MED - Staff)" userId="f5f23507-d35f-4da0-890d-1d72ef881c00" providerId="ADAL" clId="{A3537434-B56E-E548-AFE4-1F1ECF02F97F}" dt="2020-08-27T13:50:47.846" v="123" actId="1076"/>
          <ac:grpSpMkLst>
            <pc:docMk/>
            <pc:sldMk cId="2915387854" sldId="262"/>
            <ac:grpSpMk id="16" creationId="{41E85D56-1BB8-EA46-9298-690EEC246348}"/>
          </ac:grpSpMkLst>
        </pc:grpChg>
        <pc:picChg chg="add mod">
          <ac:chgData name="Ryan Cardenas (MED - Staff)" userId="f5f23507-d35f-4da0-890d-1d72ef881c00" providerId="ADAL" clId="{A3537434-B56E-E548-AFE4-1F1ECF02F97F}" dt="2020-08-27T13:55:10.904" v="155" actId="1076"/>
          <ac:picMkLst>
            <pc:docMk/>
            <pc:sldMk cId="2915387854" sldId="262"/>
            <ac:picMk id="25" creationId="{E3C92E3D-3C1B-D64B-A823-F361DC5EAC61}"/>
          </ac:picMkLst>
        </pc:picChg>
        <pc:picChg chg="add mod">
          <ac:chgData name="Ryan Cardenas (MED - Staff)" userId="f5f23507-d35f-4da0-890d-1d72ef881c00" providerId="ADAL" clId="{A3537434-B56E-E548-AFE4-1F1ECF02F97F}" dt="2020-08-27T13:55:08.623" v="154" actId="1076"/>
          <ac:picMkLst>
            <pc:docMk/>
            <pc:sldMk cId="2915387854" sldId="262"/>
            <ac:picMk id="27" creationId="{5699F106-86D7-5349-AA7A-320915D3BA8F}"/>
          </ac:picMkLst>
        </pc:picChg>
      </pc:sldChg>
      <pc:sldChg chg="addSp delSp modSp add">
        <pc:chgData name="Ryan Cardenas (MED - Staff)" userId="f5f23507-d35f-4da0-890d-1d72ef881c00" providerId="ADAL" clId="{A3537434-B56E-E548-AFE4-1F1ECF02F97F}" dt="2020-08-27T14:49:46.173" v="267" actId="14100"/>
        <pc:sldMkLst>
          <pc:docMk/>
          <pc:sldMk cId="161091368" sldId="264"/>
        </pc:sldMkLst>
        <pc:spChg chg="del">
          <ac:chgData name="Ryan Cardenas (MED - Staff)" userId="f5f23507-d35f-4da0-890d-1d72ef881c00" providerId="ADAL" clId="{A3537434-B56E-E548-AFE4-1F1ECF02F97F}" dt="2020-08-27T14:32:15.942" v="157" actId="478"/>
          <ac:spMkLst>
            <pc:docMk/>
            <pc:sldMk cId="161091368" sldId="264"/>
            <ac:spMk id="2" creationId="{CB21C765-B457-134D-AAEB-ADFE0EABBE01}"/>
          </ac:spMkLst>
        </pc:spChg>
        <pc:spChg chg="del">
          <ac:chgData name="Ryan Cardenas (MED - Staff)" userId="f5f23507-d35f-4da0-890d-1d72ef881c00" providerId="ADAL" clId="{A3537434-B56E-E548-AFE4-1F1ECF02F97F}" dt="2020-08-27T14:32:15.942" v="157" actId="478"/>
          <ac:spMkLst>
            <pc:docMk/>
            <pc:sldMk cId="161091368" sldId="264"/>
            <ac:spMk id="3" creationId="{EF76CA2C-A7E0-9E4D-9029-94C444C33BDE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0" creationId="{A509E652-C981-7541-8653-FDEFC34D0537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1" creationId="{895A1DA4-EF97-5842-98B6-148E00D2B25B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2" creationId="{86D404E6-11D3-6A4E-A6E3-87362ADCDC6F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3" creationId="{D81D24C2-FACD-EF41-9C94-ED37883EB806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4" creationId="{117F15BF-02C9-0040-97EA-C859B2EA8ED9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5" creationId="{5235829A-B478-194F-B03A-DF07BA68DF27}"/>
          </ac:spMkLst>
        </pc:spChg>
        <pc:spChg chg="add mod">
          <ac:chgData name="Ryan Cardenas (MED - Staff)" userId="f5f23507-d35f-4da0-890d-1d72ef881c00" providerId="ADAL" clId="{A3537434-B56E-E548-AFE4-1F1ECF02F97F}" dt="2020-08-27T14:35:59.769" v="200" actId="2085"/>
          <ac:spMkLst>
            <pc:docMk/>
            <pc:sldMk cId="161091368" sldId="264"/>
            <ac:spMk id="16" creationId="{80C70560-904B-2641-974B-3C960D523D9C}"/>
          </ac:spMkLst>
        </pc:spChg>
        <pc:spChg chg="add mod">
          <ac:chgData name="Ryan Cardenas (MED - Staff)" userId="f5f23507-d35f-4da0-890d-1d72ef881c00" providerId="ADAL" clId="{A3537434-B56E-E548-AFE4-1F1ECF02F97F}" dt="2020-08-27T14:35:23.229" v="177" actId="164"/>
          <ac:spMkLst>
            <pc:docMk/>
            <pc:sldMk cId="161091368" sldId="264"/>
            <ac:spMk id="18" creationId="{08069910-73CE-8A4A-B23B-5A857B47A337}"/>
          </ac:spMkLst>
        </pc:spChg>
        <pc:spChg chg="add mod">
          <ac:chgData name="Ryan Cardenas (MED - Staff)" userId="f5f23507-d35f-4da0-890d-1d72ef881c00" providerId="ADAL" clId="{A3537434-B56E-E548-AFE4-1F1ECF02F97F}" dt="2020-08-27T14:37:01.503" v="226" actId="164"/>
          <ac:spMkLst>
            <pc:docMk/>
            <pc:sldMk cId="161091368" sldId="264"/>
            <ac:spMk id="20" creationId="{5B069B26-8683-CC46-8442-1B94B4E9AF3B}"/>
          </ac:spMkLst>
        </pc:spChg>
        <pc:spChg chg="add mod">
          <ac:chgData name="Ryan Cardenas (MED - Staff)" userId="f5f23507-d35f-4da0-890d-1d72ef881c00" providerId="ADAL" clId="{A3537434-B56E-E548-AFE4-1F1ECF02F97F}" dt="2020-08-27T14:45:25.840" v="242" actId="14100"/>
          <ac:spMkLst>
            <pc:docMk/>
            <pc:sldMk cId="161091368" sldId="264"/>
            <ac:spMk id="21" creationId="{9C0B38E6-CDDA-7847-9491-E9A861B5553E}"/>
          </ac:spMkLst>
        </pc:spChg>
        <pc:grpChg chg="add mod">
          <ac:chgData name="Ryan Cardenas (MED - Staff)" userId="f5f23507-d35f-4da0-890d-1d72ef881c00" providerId="ADAL" clId="{A3537434-B56E-E548-AFE4-1F1ECF02F97F}" dt="2020-08-27T14:37:01.503" v="226" actId="164"/>
          <ac:grpSpMkLst>
            <pc:docMk/>
            <pc:sldMk cId="161091368" sldId="264"/>
            <ac:grpSpMk id="17" creationId="{2761696C-36A3-E243-83D0-743E9573064D}"/>
          </ac:grpSpMkLst>
        </pc:grpChg>
        <pc:grpChg chg="add mod">
          <ac:chgData name="Ryan Cardenas (MED - Staff)" userId="f5f23507-d35f-4da0-890d-1d72ef881c00" providerId="ADAL" clId="{A3537434-B56E-E548-AFE4-1F1ECF02F97F}" dt="2020-08-27T14:37:01.503" v="226" actId="164"/>
          <ac:grpSpMkLst>
            <pc:docMk/>
            <pc:sldMk cId="161091368" sldId="264"/>
            <ac:grpSpMk id="19" creationId="{0AFC6951-8552-A841-8F17-32AB9C95A879}"/>
          </ac:grpSpMkLst>
        </pc:grpChg>
        <pc:grpChg chg="add mod">
          <ac:chgData name="Ryan Cardenas (MED - Staff)" userId="f5f23507-d35f-4da0-890d-1d72ef881c00" providerId="ADAL" clId="{A3537434-B56E-E548-AFE4-1F1ECF02F97F}" dt="2020-08-27T14:49:37.985" v="261" actId="14100"/>
          <ac:grpSpMkLst>
            <pc:docMk/>
            <pc:sldMk cId="161091368" sldId="264"/>
            <ac:grpSpMk id="22" creationId="{F45107EA-4952-654C-9E2E-A250D9695EFB}"/>
          </ac:grpSpMkLst>
        </pc:grpChg>
        <pc:grpChg chg="add del mod">
          <ac:chgData name="Ryan Cardenas (MED - Staff)" userId="f5f23507-d35f-4da0-890d-1d72ef881c00" providerId="ADAL" clId="{A3537434-B56E-E548-AFE4-1F1ECF02F97F}" dt="2020-08-27T14:45:14.153" v="237" actId="478"/>
          <ac:grpSpMkLst>
            <pc:docMk/>
            <pc:sldMk cId="161091368" sldId="264"/>
            <ac:grpSpMk id="23" creationId="{65BE41FC-0472-454A-B7BD-A1FCB4855F67}"/>
          </ac:grpSpMkLst>
        </pc:grpChg>
        <pc:grpChg chg="mod">
          <ac:chgData name="Ryan Cardenas (MED - Staff)" userId="f5f23507-d35f-4da0-890d-1d72ef881c00" providerId="ADAL" clId="{A3537434-B56E-E548-AFE4-1F1ECF02F97F}" dt="2020-08-27T14:44:56.161" v="233"/>
          <ac:grpSpMkLst>
            <pc:docMk/>
            <pc:sldMk cId="161091368" sldId="264"/>
            <ac:grpSpMk id="24" creationId="{1D8E4845-1DFF-B746-BC36-D839ED171991}"/>
          </ac:grpSpMkLst>
        </pc:grpChg>
        <pc:grpChg chg="mod">
          <ac:chgData name="Ryan Cardenas (MED - Staff)" userId="f5f23507-d35f-4da0-890d-1d72ef881c00" providerId="ADAL" clId="{A3537434-B56E-E548-AFE4-1F1ECF02F97F}" dt="2020-08-27T14:44:56.161" v="233"/>
          <ac:grpSpMkLst>
            <pc:docMk/>
            <pc:sldMk cId="161091368" sldId="264"/>
            <ac:grpSpMk id="27" creationId="{BA2456CC-C565-5542-9324-307B358112C9}"/>
          </ac:grpSpMkLst>
        </pc:grpChg>
        <pc:picChg chg="add del mod">
          <ac:chgData name="Ryan Cardenas (MED - Staff)" userId="f5f23507-d35f-4da0-890d-1d72ef881c00" providerId="ADAL" clId="{A3537434-B56E-E548-AFE4-1F1ECF02F97F}" dt="2020-08-27T14:33:44.429" v="160" actId="478"/>
          <ac:picMkLst>
            <pc:docMk/>
            <pc:sldMk cId="161091368" sldId="264"/>
            <ac:picMk id="5" creationId="{55C67C66-6D97-C54C-B1A4-6DA99B76DA34}"/>
          </ac:picMkLst>
        </pc:picChg>
        <pc:picChg chg="add mod modCrop">
          <ac:chgData name="Ryan Cardenas (MED - Staff)" userId="f5f23507-d35f-4da0-890d-1d72ef881c00" providerId="ADAL" clId="{A3537434-B56E-E548-AFE4-1F1ECF02F97F}" dt="2020-08-27T14:35:23.229" v="177" actId="164"/>
          <ac:picMkLst>
            <pc:docMk/>
            <pc:sldMk cId="161091368" sldId="264"/>
            <ac:picMk id="7" creationId="{984604CD-CB4C-4546-97A8-B44B5DCF2001}"/>
          </ac:picMkLst>
        </pc:picChg>
        <pc:picChg chg="add mod">
          <ac:chgData name="Ryan Cardenas (MED - Staff)" userId="f5f23507-d35f-4da0-890d-1d72ef881c00" providerId="ADAL" clId="{A3537434-B56E-E548-AFE4-1F1ECF02F97F}" dt="2020-08-27T14:49:46.173" v="267" actId="14100"/>
          <ac:picMkLst>
            <pc:docMk/>
            <pc:sldMk cId="161091368" sldId="264"/>
            <ac:picMk id="8" creationId="{9461F066-6E46-704A-8C64-5230D1188347}"/>
          </ac:picMkLst>
        </pc:picChg>
        <pc:picChg chg="add mod">
          <ac:chgData name="Ryan Cardenas (MED - Staff)" userId="f5f23507-d35f-4da0-890d-1d72ef881c00" providerId="ADAL" clId="{A3537434-B56E-E548-AFE4-1F1ECF02F97F}" dt="2020-08-27T14:49:46.173" v="267" actId="14100"/>
          <ac:picMkLst>
            <pc:docMk/>
            <pc:sldMk cId="161091368" sldId="264"/>
            <ac:picMk id="9" creationId="{C3081609-AD89-804F-A2C3-778F33209788}"/>
          </ac:picMkLst>
        </pc:picChg>
        <pc:picChg chg="mod modCrop">
          <ac:chgData name="Ryan Cardenas (MED - Staff)" userId="f5f23507-d35f-4da0-890d-1d72ef881c00" providerId="ADAL" clId="{A3537434-B56E-E548-AFE4-1F1ECF02F97F}" dt="2020-08-27T14:45:07.873" v="235" actId="732"/>
          <ac:picMkLst>
            <pc:docMk/>
            <pc:sldMk cId="161091368" sldId="264"/>
            <ac:picMk id="37" creationId="{C3108B8A-08FB-0C4D-ADEF-393027C06BFD}"/>
          </ac:picMkLst>
        </pc:picChg>
        <pc:picChg chg="add mod modCrop">
          <ac:chgData name="Ryan Cardenas (MED - Staff)" userId="f5f23507-d35f-4da0-890d-1d72ef881c00" providerId="ADAL" clId="{A3537434-B56E-E548-AFE4-1F1ECF02F97F}" dt="2020-08-27T14:45:39.588" v="246" actId="1036"/>
          <ac:picMkLst>
            <pc:docMk/>
            <pc:sldMk cId="161091368" sldId="264"/>
            <ac:picMk id="39" creationId="{83BD11CB-AF5C-8749-BD1C-7BF1C95070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MED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1629F9-8252-CA49-9B3B-85081422E710}"/>
              </a:ext>
            </a:extLst>
          </p:cNvPr>
          <p:cNvGrpSpPr/>
          <p:nvPr/>
        </p:nvGrpSpPr>
        <p:grpSpPr>
          <a:xfrm>
            <a:off x="1832486" y="3685583"/>
            <a:ext cx="1157367" cy="1525899"/>
            <a:chOff x="3429366" y="932579"/>
            <a:chExt cx="2316631" cy="30585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0AA273-B8C3-E04D-9D0C-1BE323D624F0}"/>
                </a:ext>
              </a:extLst>
            </p:cNvPr>
            <p:cNvCxnSpPr/>
            <p:nvPr/>
          </p:nvCxnSpPr>
          <p:spPr>
            <a:xfrm>
              <a:off x="4113910" y="3093628"/>
              <a:ext cx="57501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434427-0DB3-AD48-AED5-5C6674E59E82}"/>
                </a:ext>
              </a:extLst>
            </p:cNvPr>
            <p:cNvCxnSpPr/>
            <p:nvPr/>
          </p:nvCxnSpPr>
          <p:spPr>
            <a:xfrm>
              <a:off x="3867534" y="3868150"/>
              <a:ext cx="112054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5659A5-A9F4-E94A-8996-E4C3F61A2E18}"/>
                </a:ext>
              </a:extLst>
            </p:cNvPr>
            <p:cNvCxnSpPr/>
            <p:nvPr/>
          </p:nvCxnSpPr>
          <p:spPr>
            <a:xfrm>
              <a:off x="4260517" y="3629194"/>
              <a:ext cx="575015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233BB4-E3C7-4A4C-A3B7-0690A6FE9CE4}"/>
                </a:ext>
              </a:extLst>
            </p:cNvPr>
            <p:cNvCxnSpPr/>
            <p:nvPr/>
          </p:nvCxnSpPr>
          <p:spPr>
            <a:xfrm>
              <a:off x="4012269" y="2796850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7ECB05-3315-D74C-8EE6-B030AA305842}"/>
                </a:ext>
              </a:extLst>
            </p:cNvPr>
            <p:cNvCxnSpPr/>
            <p:nvPr/>
          </p:nvCxnSpPr>
          <p:spPr>
            <a:xfrm>
              <a:off x="3911593" y="2443608"/>
              <a:ext cx="10186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3E3463-0675-F741-8B8D-DE43F0C7A0F4}"/>
                </a:ext>
              </a:extLst>
            </p:cNvPr>
            <p:cNvCxnSpPr/>
            <p:nvPr/>
          </p:nvCxnSpPr>
          <p:spPr>
            <a:xfrm>
              <a:off x="3627568" y="3868151"/>
              <a:ext cx="1945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72844D-AFB2-BC47-BFC3-ACCA141A16F3}"/>
                </a:ext>
              </a:extLst>
            </p:cNvPr>
            <p:cNvSpPr/>
            <p:nvPr/>
          </p:nvSpPr>
          <p:spPr>
            <a:xfrm>
              <a:off x="3724835" y="968188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D6DDBC-E7BF-CF42-8EF3-1E52CD8A5A21}"/>
                </a:ext>
              </a:extLst>
            </p:cNvPr>
            <p:cNvSpPr/>
            <p:nvPr/>
          </p:nvSpPr>
          <p:spPr>
            <a:xfrm>
              <a:off x="5100918" y="968187"/>
              <a:ext cx="201706" cy="2151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D3262A-EAC4-7C42-85B9-B7299C15CA35}"/>
                </a:ext>
              </a:extLst>
            </p:cNvPr>
            <p:cNvSpPr/>
            <p:nvPr/>
          </p:nvSpPr>
          <p:spPr>
            <a:xfrm>
              <a:off x="3719027" y="2304035"/>
              <a:ext cx="271794" cy="2667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8E86E6-F3CA-5B44-BC65-C73852835540}"/>
                </a:ext>
              </a:extLst>
            </p:cNvPr>
            <p:cNvSpPr/>
            <p:nvPr/>
          </p:nvSpPr>
          <p:spPr>
            <a:xfrm>
              <a:off x="5015427" y="230952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8CC0C9-2157-F04D-A668-0FB86AA9D151}"/>
                </a:ext>
              </a:extLst>
            </p:cNvPr>
            <p:cNvSpPr/>
            <p:nvPr/>
          </p:nvSpPr>
          <p:spPr>
            <a:xfrm>
              <a:off x="5079738" y="3704764"/>
              <a:ext cx="244066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3B3291-E214-A543-B760-1DE64F87AF4B}"/>
                </a:ext>
              </a:extLst>
            </p:cNvPr>
            <p:cNvSpPr/>
            <p:nvPr/>
          </p:nvSpPr>
          <p:spPr>
            <a:xfrm>
              <a:off x="3724835" y="3747246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4E9302-0B4A-6A4F-9110-83DB3C676FCA}"/>
                </a:ext>
              </a:extLst>
            </p:cNvPr>
            <p:cNvSpPr/>
            <p:nvPr/>
          </p:nvSpPr>
          <p:spPr>
            <a:xfrm>
              <a:off x="3837390" y="133453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B149553-BB59-C546-9C4F-0049D52DE2C5}"/>
                </a:ext>
              </a:extLst>
            </p:cNvPr>
            <p:cNvSpPr/>
            <p:nvPr/>
          </p:nvSpPr>
          <p:spPr>
            <a:xfrm>
              <a:off x="4058541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A0BF9B-29AE-EA4C-9C65-B1EC9F121C5C}"/>
                </a:ext>
              </a:extLst>
            </p:cNvPr>
            <p:cNvSpPr/>
            <p:nvPr/>
          </p:nvSpPr>
          <p:spPr>
            <a:xfrm>
              <a:off x="4424072" y="189371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BC4FBB-1F6F-D241-9AC4-95A76DEE52D3}"/>
                </a:ext>
              </a:extLst>
            </p:cNvPr>
            <p:cNvSpPr/>
            <p:nvPr/>
          </p:nvSpPr>
          <p:spPr>
            <a:xfrm>
              <a:off x="5011298" y="132486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C2EDC5C-6518-E04D-9402-BCA4108212AD}"/>
                </a:ext>
              </a:extLst>
            </p:cNvPr>
            <p:cNvSpPr/>
            <p:nvPr/>
          </p:nvSpPr>
          <p:spPr>
            <a:xfrm>
              <a:off x="4795049" y="1636750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1E44D11-0A19-E04E-A7E7-0AC432982214}"/>
                </a:ext>
              </a:extLst>
            </p:cNvPr>
            <p:cNvSpPr/>
            <p:nvPr/>
          </p:nvSpPr>
          <p:spPr>
            <a:xfrm>
              <a:off x="4097424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971455-14C5-9340-84A7-3024EB71466B}"/>
                </a:ext>
              </a:extLst>
            </p:cNvPr>
            <p:cNvSpPr/>
            <p:nvPr/>
          </p:nvSpPr>
          <p:spPr>
            <a:xfrm>
              <a:off x="4756841" y="2121524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667685-027B-3949-A0F2-3956018B68D7}"/>
                </a:ext>
              </a:extLst>
            </p:cNvPr>
            <p:cNvSpPr/>
            <p:nvPr/>
          </p:nvSpPr>
          <p:spPr>
            <a:xfrm>
              <a:off x="3837390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8D53A6-4412-9241-A777-F87A53522CFC}"/>
                </a:ext>
              </a:extLst>
            </p:cNvPr>
            <p:cNvSpPr/>
            <p:nvPr/>
          </p:nvSpPr>
          <p:spPr>
            <a:xfrm>
              <a:off x="4058541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699205-137C-0841-AF6A-9885E582FF28}"/>
                </a:ext>
              </a:extLst>
            </p:cNvPr>
            <p:cNvSpPr/>
            <p:nvPr/>
          </p:nvSpPr>
          <p:spPr>
            <a:xfrm>
              <a:off x="5011298" y="2751386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78CDBF-3810-CC4A-9E6A-9E9CEE63893C}"/>
                </a:ext>
              </a:extLst>
            </p:cNvPr>
            <p:cNvSpPr/>
            <p:nvPr/>
          </p:nvSpPr>
          <p:spPr>
            <a:xfrm>
              <a:off x="4795049" y="3048165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46489D-0BD0-8942-8F1A-6411B290D86F}"/>
                </a:ext>
              </a:extLst>
            </p:cNvPr>
            <p:cNvSpPr/>
            <p:nvPr/>
          </p:nvSpPr>
          <p:spPr>
            <a:xfrm>
              <a:off x="4424072" y="3289943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6C7B186-6E2B-CB4D-A005-D84A07E4DDA4}"/>
                </a:ext>
              </a:extLst>
            </p:cNvPr>
            <p:cNvSpPr/>
            <p:nvPr/>
          </p:nvSpPr>
          <p:spPr>
            <a:xfrm>
              <a:off x="409742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EE9A78-B7B0-A646-959E-AE644CDF0F17}"/>
                </a:ext>
              </a:extLst>
            </p:cNvPr>
            <p:cNvSpPr/>
            <p:nvPr/>
          </p:nvSpPr>
          <p:spPr>
            <a:xfrm>
              <a:off x="4826884" y="3586722"/>
              <a:ext cx="77766" cy="754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1A2E4BC-1111-6349-BE13-11218E4339E3}"/>
                </a:ext>
              </a:extLst>
            </p:cNvPr>
            <p:cNvSpPr/>
            <p:nvPr/>
          </p:nvSpPr>
          <p:spPr>
            <a:xfrm>
              <a:off x="5477525" y="932579"/>
              <a:ext cx="268472" cy="2863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DA285D-7129-8441-8742-C570003601B5}"/>
                </a:ext>
              </a:extLst>
            </p:cNvPr>
            <p:cNvSpPr/>
            <p:nvPr/>
          </p:nvSpPr>
          <p:spPr>
            <a:xfrm>
              <a:off x="3429366" y="3760574"/>
              <a:ext cx="201706" cy="2151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4154E0-1DA0-1749-81F5-23769F1B84A7}"/>
                </a:ext>
              </a:extLst>
            </p:cNvPr>
            <p:cNvCxnSpPr>
              <a:cxnSpLocks/>
              <a:stCxn id="62" idx="6"/>
              <a:endCxn id="81" idx="2"/>
            </p:cNvCxnSpPr>
            <p:nvPr/>
          </p:nvCxnSpPr>
          <p:spPr>
            <a:xfrm>
              <a:off x="5302624" y="1075764"/>
              <a:ext cx="1749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E2F376-D45B-4E48-AC61-422DFBFCEBE3}"/>
                </a:ext>
              </a:extLst>
            </p:cNvPr>
            <p:cNvSpPr/>
            <p:nvPr/>
          </p:nvSpPr>
          <p:spPr>
            <a:xfrm>
              <a:off x="5121685" y="988772"/>
              <a:ext cx="180939" cy="170330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DAB92BC-36EB-5E43-AF13-37BE6D5D386F}"/>
                </a:ext>
              </a:extLst>
            </p:cNvPr>
            <p:cNvSpPr/>
            <p:nvPr/>
          </p:nvSpPr>
          <p:spPr>
            <a:xfrm>
              <a:off x="3737026" y="2351780"/>
              <a:ext cx="243811" cy="211156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F2E9DC-716A-374D-87D5-600907BA295A}"/>
                </a:ext>
              </a:extLst>
            </p:cNvPr>
            <p:cNvSpPr/>
            <p:nvPr/>
          </p:nvSpPr>
          <p:spPr>
            <a:xfrm>
              <a:off x="5092010" y="3722929"/>
              <a:ext cx="218936" cy="226709"/>
            </a:xfrm>
            <a:prstGeom prst="ellipse">
              <a:avLst/>
            </a:prstGeom>
            <a:solidFill>
              <a:srgbClr val="E4258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118CF44-51A5-9647-86C5-22F717CC6BE4}"/>
                </a:ext>
              </a:extLst>
            </p:cNvPr>
            <p:cNvSpPr/>
            <p:nvPr/>
          </p:nvSpPr>
          <p:spPr>
            <a:xfrm>
              <a:off x="5543328" y="1027626"/>
              <a:ext cx="102001" cy="1485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39B9B12-0112-5E48-BEE0-4D915C5C494C}"/>
                </a:ext>
              </a:extLst>
            </p:cNvPr>
            <p:cNvSpPr/>
            <p:nvPr/>
          </p:nvSpPr>
          <p:spPr>
            <a:xfrm>
              <a:off x="3447368" y="3780538"/>
              <a:ext cx="145834" cy="18186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0014286-7FE7-EE45-BAEC-9DEF2E7E17B9}"/>
                </a:ext>
              </a:extLst>
            </p:cNvPr>
            <p:cNvSpPr/>
            <p:nvPr/>
          </p:nvSpPr>
          <p:spPr>
            <a:xfrm>
              <a:off x="5523742" y="958674"/>
              <a:ext cx="194105" cy="242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D8807E-9DDE-F846-87D4-9E8611465436}"/>
                </a:ext>
              </a:extLst>
            </p:cNvPr>
            <p:cNvCxnSpPr>
              <a:cxnSpLocks/>
            </p:cNvCxnSpPr>
            <p:nvPr/>
          </p:nvCxnSpPr>
          <p:spPr>
            <a:xfrm>
              <a:off x="3926541" y="1073937"/>
              <a:ext cx="108475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FA78E3-6F75-1446-B590-7518769B2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8541" y="1371002"/>
              <a:ext cx="95275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1287A9-2101-E24B-9CEE-F7298A016FD4}"/>
                </a:ext>
              </a:extLst>
            </p:cNvPr>
            <p:cNvCxnSpPr/>
            <p:nvPr/>
          </p:nvCxnSpPr>
          <p:spPr>
            <a:xfrm>
              <a:off x="4279127" y="2164159"/>
              <a:ext cx="47521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1010194" y="731519"/>
            <a:ext cx="7463246" cy="3317967"/>
            <a:chOff x="1010194" y="731519"/>
            <a:chExt cx="7463246" cy="3317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522400" y="2947855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S101-F010-L01-S101F010L01.fq.gz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656965" y="2256819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ID /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Tumour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 Normal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1010194" y="731519"/>
              <a:ext cx="7463246" cy="3317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E263A5-9FD3-FC45-AAF4-1871E88C591E}"/>
              </a:ext>
            </a:extLst>
          </p:cNvPr>
          <p:cNvGrpSpPr/>
          <p:nvPr/>
        </p:nvGrpSpPr>
        <p:grpSpPr>
          <a:xfrm>
            <a:off x="1704851" y="699438"/>
            <a:ext cx="6861823" cy="4308063"/>
            <a:chOff x="1459317" y="394638"/>
            <a:chExt cx="6861823" cy="43080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CE8868-1A05-6C46-ADB6-5E54AD0B9099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2640FA-0255-1141-9F13-A43A236966A8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89EA99-3DC9-5D49-8EEF-0E80F7A97AB8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5F6260-F0D7-C045-A948-BEDD552AE531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4A8722-A8C3-1C49-B39A-CB425D66997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1ED42A-C035-5941-8AE3-57DC059BEEC8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C03BC-C143-AD48-83FF-79AECDE396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9F4CC5-C95C-9547-9940-BFEA3CF95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1684F8-691F-274A-832A-A77071D100B9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F589CD-BB3A-F144-BDA6-BF46D030823E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C57406-2C5B-2847-BAE0-BD8A10ACFDBA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A763BA-9902-3E41-8701-DBB39C44BFB7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038000"/>
              <a:chOff x="1578049" y="1161925"/>
              <a:chExt cx="2699776" cy="2038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56DE9EC-0D39-A34D-A962-4A1C8460C52E}"/>
                  </a:ext>
                </a:extLst>
              </p:cNvPr>
              <p:cNvSpPr/>
              <p:nvPr/>
            </p:nvSpPr>
            <p:spPr>
              <a:xfrm>
                <a:off x="2084958" y="1576680"/>
                <a:ext cx="2192867" cy="16232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FA755D-6D32-5545-9A78-987BC3974247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C1B8FD-D4C4-DB44-8601-8C2567C0EED6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AF1484-3E09-534C-8E9B-E3E2BC1BEC02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5F480F-01DB-5E47-B8C7-56FA5871BE0A}"/>
                  </a:ext>
                </a:extLst>
              </p:cNvPr>
              <p:cNvSpPr txBox="1"/>
              <p:nvPr/>
            </p:nvSpPr>
            <p:spPr>
              <a:xfrm>
                <a:off x="2369949" y="27743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428343-C9D8-F740-AD8C-0CE499BF54A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BA7A43-F892-B540-AC29-B93216F47C14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C885B-37ED-674C-A469-BAE463119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008B37-BF46-EA4A-9E11-0D47912B1E5B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8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03ADD-DB34-5543-910F-FA22980D7AC8}"/>
              </a:ext>
            </a:extLst>
          </p:cNvPr>
          <p:cNvGrpSpPr/>
          <p:nvPr/>
        </p:nvGrpSpPr>
        <p:grpSpPr>
          <a:xfrm>
            <a:off x="2387600" y="717550"/>
            <a:ext cx="5715000" cy="4579937"/>
            <a:chOff x="2387600" y="717550"/>
            <a:chExt cx="5715000" cy="45799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1C7ED-BCDD-094B-8BA9-EDFE5B8D3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8889" b="1906"/>
            <a:stretch/>
          </p:blipFill>
          <p:spPr>
            <a:xfrm>
              <a:off x="2895600" y="717550"/>
              <a:ext cx="5207000" cy="42481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144856-52A0-034D-B0F4-6964B3F2BF5F}"/>
                </a:ext>
              </a:extLst>
            </p:cNvPr>
            <p:cNvSpPr/>
            <p:nvPr/>
          </p:nvSpPr>
          <p:spPr>
            <a:xfrm>
              <a:off x="2387600" y="812800"/>
              <a:ext cx="508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7DF39C-2CAB-AD40-A416-905C8711BE8A}"/>
                </a:ext>
              </a:extLst>
            </p:cNvPr>
            <p:cNvSpPr/>
            <p:nvPr/>
          </p:nvSpPr>
          <p:spPr>
            <a:xfrm>
              <a:off x="3924300" y="844550"/>
              <a:ext cx="2641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4FB4D-816B-5D44-91F1-A334CB109593}"/>
                </a:ext>
              </a:extLst>
            </p:cNvPr>
            <p:cNvSpPr/>
            <p:nvPr/>
          </p:nvSpPr>
          <p:spPr>
            <a:xfrm>
              <a:off x="3733800" y="1889124"/>
              <a:ext cx="3708400" cy="1450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neutral evolution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1DDA18-3A0E-6B40-ADC5-53B9C2C0F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27051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A3A9BE-5CB8-AE4F-9674-5F1BA86B0D3B}"/>
                </a:ext>
              </a:extLst>
            </p:cNvPr>
            <p:cNvSpPr/>
            <p:nvPr/>
          </p:nvSpPr>
          <p:spPr>
            <a:xfrm>
              <a:off x="5397500" y="3200400"/>
              <a:ext cx="736600" cy="66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02B168-9D6D-2443-ADB5-89C0AF1B8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400" y="3530600"/>
              <a:ext cx="698500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B7199-CBFF-4F4E-92FC-986A590FAAA1}"/>
                </a:ext>
              </a:extLst>
            </p:cNvPr>
            <p:cNvSpPr/>
            <p:nvPr/>
          </p:nvSpPr>
          <p:spPr>
            <a:xfrm>
              <a:off x="5549900" y="317500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clonal peak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D95FEE-73E2-8948-9E68-AF162144B877}"/>
                </a:ext>
              </a:extLst>
            </p:cNvPr>
            <p:cNvSpPr/>
            <p:nvPr/>
          </p:nvSpPr>
          <p:spPr>
            <a:xfrm rot="16200000">
              <a:off x="1543050" y="2901950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No. of Mutations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32D5D-4D2D-5649-9AC6-44D79709B6D3}"/>
                </a:ext>
              </a:extLst>
            </p:cNvPr>
            <p:cNvSpPr/>
            <p:nvPr/>
          </p:nvSpPr>
          <p:spPr>
            <a:xfrm>
              <a:off x="4622800" y="4941887"/>
              <a:ext cx="2197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Allele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E85D56-1BB8-EA46-9298-690EEC246348}"/>
              </a:ext>
            </a:extLst>
          </p:cNvPr>
          <p:cNvGrpSpPr/>
          <p:nvPr/>
        </p:nvGrpSpPr>
        <p:grpSpPr>
          <a:xfrm>
            <a:off x="1244600" y="368738"/>
            <a:ext cx="9261704" cy="6070161"/>
            <a:chOff x="1244600" y="356038"/>
            <a:chExt cx="9261704" cy="6070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AC9846-365C-8F45-ADE5-676921A5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600" y="573526"/>
              <a:ext cx="9261704" cy="585267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C9420B-D6A6-A240-AE6E-CFA0EF1D9320}"/>
                </a:ext>
              </a:extLst>
            </p:cNvPr>
            <p:cNvSpPr/>
            <p:nvPr/>
          </p:nvSpPr>
          <p:spPr>
            <a:xfrm>
              <a:off x="1498600" y="356038"/>
              <a:ext cx="584200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321DB0-B77C-EB48-9982-C197DEC4B053}"/>
                </a:ext>
              </a:extLst>
            </p:cNvPr>
            <p:cNvSpPr/>
            <p:nvPr/>
          </p:nvSpPr>
          <p:spPr>
            <a:xfrm>
              <a:off x="8763000" y="4293038"/>
              <a:ext cx="1743304" cy="43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D06ECD-A445-B240-8DE0-0ED5C43DE653}"/>
                </a:ext>
              </a:extLst>
            </p:cNvPr>
            <p:cNvSpPr/>
            <p:nvPr/>
          </p:nvSpPr>
          <p:spPr>
            <a:xfrm>
              <a:off x="2057400" y="598531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CDB3CC-810B-FF4C-8703-B9B456AB34A0}"/>
                </a:ext>
              </a:extLst>
            </p:cNvPr>
            <p:cNvSpPr/>
            <p:nvPr/>
          </p:nvSpPr>
          <p:spPr>
            <a:xfrm>
              <a:off x="303276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526E30-0C9D-3B41-BCB0-D578DBA261B2}"/>
                </a:ext>
              </a:extLst>
            </p:cNvPr>
            <p:cNvSpPr/>
            <p:nvPr/>
          </p:nvSpPr>
          <p:spPr>
            <a:xfrm>
              <a:off x="3983318" y="596499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EC17C9-183F-8D41-AB38-14BC27C1C38C}"/>
                </a:ext>
              </a:extLst>
            </p:cNvPr>
            <p:cNvSpPr/>
            <p:nvPr/>
          </p:nvSpPr>
          <p:spPr>
            <a:xfrm>
              <a:off x="4953000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6C02B-8464-0741-ACB2-16E64C4F57CA}"/>
                </a:ext>
              </a:extLst>
            </p:cNvPr>
            <p:cNvSpPr/>
            <p:nvPr/>
          </p:nvSpPr>
          <p:spPr>
            <a:xfrm>
              <a:off x="5989752" y="5975153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540611-7B09-4F4B-BF93-2662A4EE51CB}"/>
                </a:ext>
              </a:extLst>
            </p:cNvPr>
            <p:cNvSpPr/>
            <p:nvPr/>
          </p:nvSpPr>
          <p:spPr>
            <a:xfrm>
              <a:off x="687367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AA998-609E-0047-8B5A-8F56F9C367E9}"/>
                </a:ext>
              </a:extLst>
            </p:cNvPr>
            <p:cNvSpPr/>
            <p:nvPr/>
          </p:nvSpPr>
          <p:spPr>
            <a:xfrm>
              <a:off x="7818552" y="5975152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gene7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854D81-AA38-294E-B8F5-0AA9AF2A704E}"/>
                </a:ext>
              </a:extLst>
            </p:cNvPr>
            <p:cNvSpPr/>
            <p:nvPr/>
          </p:nvSpPr>
          <p:spPr>
            <a:xfrm>
              <a:off x="4998936" y="6177279"/>
              <a:ext cx="584200" cy="21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A2484A-47C3-824C-A1B3-3D3D9466FC00}"/>
              </a:ext>
            </a:extLst>
          </p:cNvPr>
          <p:cNvGrpSpPr/>
          <p:nvPr/>
        </p:nvGrpSpPr>
        <p:grpSpPr>
          <a:xfrm>
            <a:off x="9152088" y="1527717"/>
            <a:ext cx="1503556" cy="907114"/>
            <a:chOff x="9145859" y="1538868"/>
            <a:chExt cx="1503556" cy="9071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C957E3-8DE8-424D-AA26-88CB7F965BAD}"/>
                </a:ext>
              </a:extLst>
            </p:cNvPr>
            <p:cNvSpPr/>
            <p:nvPr/>
          </p:nvSpPr>
          <p:spPr>
            <a:xfrm>
              <a:off x="9478537" y="1538868"/>
              <a:ext cx="1170878" cy="907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1D60BC-9DAF-324D-8887-CE24022DDA12}"/>
                </a:ext>
              </a:extLst>
            </p:cNvPr>
            <p:cNvSpPr/>
            <p:nvPr/>
          </p:nvSpPr>
          <p:spPr>
            <a:xfrm>
              <a:off x="9145859" y="1538868"/>
              <a:ext cx="1170878" cy="171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435A4-3C0F-6B4E-B928-8CF01A4C1087}"/>
              </a:ext>
            </a:extLst>
          </p:cNvPr>
          <p:cNvSpPr txBox="1"/>
          <p:nvPr/>
        </p:nvSpPr>
        <p:spPr>
          <a:xfrm>
            <a:off x="9398289" y="1685527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protein affecting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416AD-A4A6-6C40-B6C6-B90105584E94}"/>
              </a:ext>
            </a:extLst>
          </p:cNvPr>
          <p:cNvSpPr txBox="1"/>
          <p:nvPr/>
        </p:nvSpPr>
        <p:spPr>
          <a:xfrm>
            <a:off x="9417093" y="189614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passenger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B20EB-3070-D943-8190-23B971D414A0}"/>
              </a:ext>
            </a:extLst>
          </p:cNvPr>
          <p:cNvSpPr txBox="1"/>
          <p:nvPr/>
        </p:nvSpPr>
        <p:spPr>
          <a:xfrm>
            <a:off x="9402227" y="205969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E505A-E41E-E040-8400-40169F47CB48}"/>
              </a:ext>
            </a:extLst>
          </p:cNvPr>
          <p:cNvSpPr txBox="1"/>
          <p:nvPr/>
        </p:nvSpPr>
        <p:spPr>
          <a:xfrm>
            <a:off x="9409387" y="227019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386046-35F7-994E-A5A8-560B4D7662A3}"/>
              </a:ext>
            </a:extLst>
          </p:cNvPr>
          <p:cNvSpPr/>
          <p:nvPr/>
        </p:nvSpPr>
        <p:spPr>
          <a:xfrm>
            <a:off x="9046146" y="4669846"/>
            <a:ext cx="1170878" cy="90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B6394-85C1-F64E-B401-BE1B5E4AEF20}"/>
              </a:ext>
            </a:extLst>
          </p:cNvPr>
          <p:cNvSpPr txBox="1"/>
          <p:nvPr/>
        </p:nvSpPr>
        <p:spPr>
          <a:xfrm>
            <a:off x="8964114" y="474290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318ED-22E9-3A42-86BC-842257C1E3CF}"/>
              </a:ext>
            </a:extLst>
          </p:cNvPr>
          <p:cNvSpPr txBox="1"/>
          <p:nvPr/>
        </p:nvSpPr>
        <p:spPr>
          <a:xfrm>
            <a:off x="8971274" y="4953404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TIER2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C92E3D-3C1B-D64B-A823-F361DC5E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472" y="3512562"/>
            <a:ext cx="843280" cy="6213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99F106-86D7-5349-AA7A-320915D3B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55" y="710171"/>
            <a:ext cx="1359982" cy="8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107EA-4952-654C-9E2E-A250D9695EFB}"/>
              </a:ext>
            </a:extLst>
          </p:cNvPr>
          <p:cNvGrpSpPr/>
          <p:nvPr/>
        </p:nvGrpSpPr>
        <p:grpSpPr>
          <a:xfrm>
            <a:off x="1271865" y="294102"/>
            <a:ext cx="8626114" cy="5192298"/>
            <a:chOff x="1464371" y="422438"/>
            <a:chExt cx="8460213" cy="63119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FC6951-8552-A841-8F17-32AB9C95A879}"/>
                </a:ext>
              </a:extLst>
            </p:cNvPr>
            <p:cNvGrpSpPr/>
            <p:nvPr/>
          </p:nvGrpSpPr>
          <p:grpSpPr>
            <a:xfrm>
              <a:off x="1464371" y="422439"/>
              <a:ext cx="8460213" cy="6311977"/>
              <a:chOff x="1464371" y="405469"/>
              <a:chExt cx="8460213" cy="631197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84604CD-CB4C-4546-97A8-B44B5DCF20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7823"/>
              <a:stretch/>
            </p:blipFill>
            <p:spPr>
              <a:xfrm>
                <a:off x="1464371" y="405469"/>
                <a:ext cx="8460213" cy="631197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069910-73CE-8A4A-B23B-5A857B47A337}"/>
                  </a:ext>
                </a:extLst>
              </p:cNvPr>
              <p:cNvSpPr/>
              <p:nvPr/>
            </p:nvSpPr>
            <p:spPr>
              <a:xfrm>
                <a:off x="2364059" y="6166624"/>
                <a:ext cx="7170234" cy="5508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61F066-6E46-704A-8C64-5230D118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2135" y="3744397"/>
              <a:ext cx="802317" cy="7650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081609-AD89-804F-A2C3-778F33209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7350" y="422438"/>
              <a:ext cx="1650386" cy="132081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61696C-36A3-E243-83D0-743E9573064D}"/>
                </a:ext>
              </a:extLst>
            </p:cNvPr>
            <p:cNvGrpSpPr/>
            <p:nvPr/>
          </p:nvGrpSpPr>
          <p:grpSpPr>
            <a:xfrm>
              <a:off x="2430965" y="6062891"/>
              <a:ext cx="6837526" cy="468352"/>
              <a:chOff x="2194961" y="3551436"/>
              <a:chExt cx="6345352" cy="232608"/>
            </a:xfrm>
            <a:no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09E652-C981-7541-8653-FDEFC34D0537}"/>
                  </a:ext>
                </a:extLst>
              </p:cNvPr>
              <p:cNvSpPr/>
              <p:nvPr/>
            </p:nvSpPr>
            <p:spPr>
              <a:xfrm>
                <a:off x="2194961" y="357175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5A1DA4-EF97-5842-98B6-148E00D2B25B}"/>
                  </a:ext>
                </a:extLst>
              </p:cNvPr>
              <p:cNvSpPr/>
              <p:nvPr/>
            </p:nvSpPr>
            <p:spPr>
              <a:xfrm>
                <a:off x="3170321" y="356159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404E6-11D3-6A4E-A6E3-87362ADCDC6F}"/>
                  </a:ext>
                </a:extLst>
              </p:cNvPr>
              <p:cNvSpPr/>
              <p:nvPr/>
            </p:nvSpPr>
            <p:spPr>
              <a:xfrm>
                <a:off x="4120879" y="3551436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1D24C2-FACD-EF41-9C94-ED37883EB806}"/>
                  </a:ext>
                </a:extLst>
              </p:cNvPr>
              <p:cNvSpPr/>
              <p:nvPr/>
            </p:nvSpPr>
            <p:spPr>
              <a:xfrm>
                <a:off x="5090561" y="356159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F15BF-02C9-0040-97EA-C859B2EA8ED9}"/>
                  </a:ext>
                </a:extLst>
              </p:cNvPr>
              <p:cNvSpPr/>
              <p:nvPr/>
            </p:nvSpPr>
            <p:spPr>
              <a:xfrm>
                <a:off x="6127313" y="3561597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35829A-B478-194F-B03A-DF07BA68DF27}"/>
                  </a:ext>
                </a:extLst>
              </p:cNvPr>
              <p:cNvSpPr/>
              <p:nvPr/>
            </p:nvSpPr>
            <p:spPr>
              <a:xfrm>
                <a:off x="7011233" y="3561596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gene6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C70560-904B-2641-974B-3C960D523D9C}"/>
                  </a:ext>
                </a:extLst>
              </p:cNvPr>
              <p:cNvSpPr/>
              <p:nvPr/>
            </p:nvSpPr>
            <p:spPr>
              <a:xfrm>
                <a:off x="7956113" y="3561596"/>
                <a:ext cx="584200" cy="212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gene7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069B26-8683-CC46-8442-1B94B4E9AF3B}"/>
                </a:ext>
              </a:extLst>
            </p:cNvPr>
            <p:cNvSpPr/>
            <p:nvPr/>
          </p:nvSpPr>
          <p:spPr>
            <a:xfrm>
              <a:off x="9715483" y="4618705"/>
              <a:ext cx="209101" cy="800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0B38E6-CDDA-7847-9491-E9A861B5553E}"/>
                </a:ext>
              </a:extLst>
            </p:cNvPr>
            <p:cNvSpPr/>
            <p:nvPr/>
          </p:nvSpPr>
          <p:spPr>
            <a:xfrm rot="5400000">
              <a:off x="3991366" y="-1339073"/>
              <a:ext cx="427794" cy="3950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3BD11CB-AF5C-8749-BD1C-7BF1C9507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8" t="1008" r="55669" b="93737"/>
          <a:stretch/>
        </p:blipFill>
        <p:spPr>
          <a:xfrm>
            <a:off x="2089624" y="294101"/>
            <a:ext cx="3269031" cy="3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19E3E1-3B86-E542-AC5B-15BC42EB517E}"/>
              </a:ext>
            </a:extLst>
          </p:cNvPr>
          <p:cNvGrpSpPr/>
          <p:nvPr/>
        </p:nvGrpSpPr>
        <p:grpSpPr>
          <a:xfrm>
            <a:off x="3348316" y="1062317"/>
            <a:ext cx="3832413" cy="3639387"/>
            <a:chOff x="3348316" y="1062317"/>
            <a:chExt cx="3832413" cy="3639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97D372-3BBA-C841-BD9F-81F4CDAB8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32" t="10098" r="51377" b="32091"/>
            <a:stretch/>
          </p:blipFill>
          <p:spPr>
            <a:xfrm>
              <a:off x="3348316" y="1062317"/>
              <a:ext cx="3738283" cy="36393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9FA522-49D6-DE46-B234-4C8672609F4B}"/>
                </a:ext>
              </a:extLst>
            </p:cNvPr>
            <p:cNvSpPr/>
            <p:nvPr/>
          </p:nvSpPr>
          <p:spPr>
            <a:xfrm>
              <a:off x="6790764" y="1734671"/>
              <a:ext cx="389965" cy="196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F2B799-CDE1-474C-BD08-D99B636A7EC8}"/>
                </a:ext>
              </a:extLst>
            </p:cNvPr>
            <p:cNvSpPr/>
            <p:nvPr/>
          </p:nvSpPr>
          <p:spPr>
            <a:xfrm rot="5400000">
              <a:off x="4018428" y="177277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C937FE-4DBE-C74E-A851-C417C5D0F9FA}"/>
                </a:ext>
              </a:extLst>
            </p:cNvPr>
            <p:cNvSpPr/>
            <p:nvPr/>
          </p:nvSpPr>
          <p:spPr>
            <a:xfrm rot="5400000">
              <a:off x="5582763" y="1790704"/>
              <a:ext cx="714937" cy="930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41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10518</TotalTime>
  <Words>163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24</cp:revision>
  <dcterms:created xsi:type="dcterms:W3CDTF">2020-06-23T15:10:20Z</dcterms:created>
  <dcterms:modified xsi:type="dcterms:W3CDTF">2020-08-27T15:34:35Z</dcterms:modified>
</cp:coreProperties>
</file>