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/>
    <p:restoredTop sz="94737"/>
  </p:normalViewPr>
  <p:slideViewPr>
    <p:cSldViewPr snapToGrid="0" snapToObjects="1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BCRE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89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Angsana New</vt:lpstr>
      <vt:lpstr>Apple Color Emoji</vt:lpstr>
      <vt:lpstr>Arial</vt:lpstr>
      <vt:lpstr>Arial Hebrew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10</cp:revision>
  <dcterms:created xsi:type="dcterms:W3CDTF">2020-06-23T15:10:20Z</dcterms:created>
  <dcterms:modified xsi:type="dcterms:W3CDTF">2020-06-29T10:24:03Z</dcterms:modified>
</cp:coreProperties>
</file>