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5" r:id="rId3"/>
    <p:sldId id="256" r:id="rId4"/>
    <p:sldId id="258" r:id="rId5"/>
    <p:sldId id="259" r:id="rId6"/>
    <p:sldId id="260" r:id="rId7"/>
    <p:sldId id="261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8401"/>
    <a:srgbClr val="FFFFFF"/>
    <a:srgbClr val="E42589"/>
    <a:srgbClr val="536BB2"/>
    <a:srgbClr val="42ADC4"/>
    <a:srgbClr val="5E5EA3"/>
    <a:srgbClr val="7B67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29"/>
    <p:restoredTop sz="94737"/>
  </p:normalViewPr>
  <p:slideViewPr>
    <p:cSldViewPr snapToGrid="0" snapToObjects="1">
      <p:cViewPr>
        <p:scale>
          <a:sx n="170" d="100"/>
          <a:sy n="170" d="100"/>
        </p:scale>
        <p:origin x="120" y="-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an Cardenas (MED - Staff)" userId="f5f23507-d35f-4da0-890d-1d72ef881c00" providerId="ADAL" clId="{A3537434-B56E-E548-AFE4-1F1ECF02F97F}"/>
    <pc:docChg chg="undo custSel addSld modSld">
      <pc:chgData name="Ryan Cardenas (MED - Staff)" userId="f5f23507-d35f-4da0-890d-1d72ef881c00" providerId="ADAL" clId="{A3537434-B56E-E548-AFE4-1F1ECF02F97F}" dt="2020-08-27T14:49:46.173" v="267" actId="14100"/>
      <pc:docMkLst>
        <pc:docMk/>
      </pc:docMkLst>
      <pc:sldChg chg="addSp modSp">
        <pc:chgData name="Ryan Cardenas (MED - Staff)" userId="f5f23507-d35f-4da0-890d-1d72ef881c00" providerId="ADAL" clId="{A3537434-B56E-E548-AFE4-1F1ECF02F97F}" dt="2020-08-27T13:55:10.904" v="155" actId="1076"/>
        <pc:sldMkLst>
          <pc:docMk/>
          <pc:sldMk cId="2915387854" sldId="262"/>
        </pc:sldMkLst>
        <pc:spChg chg="add mod">
          <ac:chgData name="Ryan Cardenas (MED - Staff)" userId="f5f23507-d35f-4da0-890d-1d72ef881c00" providerId="ADAL" clId="{A3537434-B56E-E548-AFE4-1F1ECF02F97F}" dt="2020-08-27T13:49:53.977" v="59" actId="1035"/>
          <ac:spMkLst>
            <pc:docMk/>
            <pc:sldMk cId="2915387854" sldId="262"/>
            <ac:spMk id="2" creationId="{979435A4-3C0F-6B4E-B928-8CF01A4C1087}"/>
          </ac:spMkLst>
        </pc:spChg>
        <pc:spChg chg="add mod">
          <ac:chgData name="Ryan Cardenas (MED - Staff)" userId="f5f23507-d35f-4da0-890d-1d72ef881c00" providerId="ADAL" clId="{A3537434-B56E-E548-AFE4-1F1ECF02F97F}" dt="2020-08-27T13:49:15.132" v="39" actId="164"/>
          <ac:spMkLst>
            <pc:docMk/>
            <pc:sldMk cId="2915387854" sldId="262"/>
            <ac:spMk id="3" creationId="{DAC957E3-8DE8-424D-AA26-88CB7F965BAD}"/>
          </ac:spMkLst>
        </pc:spChg>
        <pc:spChg chg="add mod">
          <ac:chgData name="Ryan Cardenas (MED - Staff)" userId="f5f23507-d35f-4da0-890d-1d72ef881c00" providerId="ADAL" clId="{A3537434-B56E-E548-AFE4-1F1ECF02F97F}" dt="2020-08-27T13:49:15.132" v="39" actId="164"/>
          <ac:spMkLst>
            <pc:docMk/>
            <pc:sldMk cId="2915387854" sldId="262"/>
            <ac:spMk id="17" creationId="{BB1D60BC-9DAF-324D-8887-CE24022DDA12}"/>
          </ac:spMkLst>
        </pc:spChg>
        <pc:spChg chg="add mod">
          <ac:chgData name="Ryan Cardenas (MED - Staff)" userId="f5f23507-d35f-4da0-890d-1d72ef881c00" providerId="ADAL" clId="{A3537434-B56E-E548-AFE4-1F1ECF02F97F}" dt="2020-08-27T13:50:18.694" v="83" actId="20577"/>
          <ac:spMkLst>
            <pc:docMk/>
            <pc:sldMk cId="2915387854" sldId="262"/>
            <ac:spMk id="18" creationId="{C05416AD-A4A6-6C40-B6C6-B90105584E94}"/>
          </ac:spMkLst>
        </pc:spChg>
        <pc:spChg chg="add mod">
          <ac:chgData name="Ryan Cardenas (MED - Staff)" userId="f5f23507-d35f-4da0-890d-1d72ef881c00" providerId="ADAL" clId="{A3537434-B56E-E548-AFE4-1F1ECF02F97F}" dt="2020-08-27T13:50:28.850" v="106" actId="20577"/>
          <ac:spMkLst>
            <pc:docMk/>
            <pc:sldMk cId="2915387854" sldId="262"/>
            <ac:spMk id="19" creationId="{720B20EB-3070-D943-8190-23B971D414A0}"/>
          </ac:spMkLst>
        </pc:spChg>
        <pc:spChg chg="add mod">
          <ac:chgData name="Ryan Cardenas (MED - Staff)" userId="f5f23507-d35f-4da0-890d-1d72ef881c00" providerId="ADAL" clId="{A3537434-B56E-E548-AFE4-1F1ECF02F97F}" dt="2020-08-27T13:50:45.270" v="121" actId="1036"/>
          <ac:spMkLst>
            <pc:docMk/>
            <pc:sldMk cId="2915387854" sldId="262"/>
            <ac:spMk id="20" creationId="{91DE505A-E41E-E040-8400-40169F47CB48}"/>
          </ac:spMkLst>
        </pc:spChg>
        <pc:spChg chg="add mod">
          <ac:chgData name="Ryan Cardenas (MED - Staff)" userId="f5f23507-d35f-4da0-890d-1d72ef881c00" providerId="ADAL" clId="{A3537434-B56E-E548-AFE4-1F1ECF02F97F}" dt="2020-08-27T13:51:00.146" v="133" actId="1038"/>
          <ac:spMkLst>
            <pc:docMk/>
            <pc:sldMk cId="2915387854" sldId="262"/>
            <ac:spMk id="21" creationId="{0E386046-35F7-994E-A5A8-560B4D7662A3}"/>
          </ac:spMkLst>
        </pc:spChg>
        <pc:spChg chg="add mod">
          <ac:chgData name="Ryan Cardenas (MED - Staff)" userId="f5f23507-d35f-4da0-890d-1d72ef881c00" providerId="ADAL" clId="{A3537434-B56E-E548-AFE4-1F1ECF02F97F}" dt="2020-08-27T13:51:09.522" v="144" actId="1035"/>
          <ac:spMkLst>
            <pc:docMk/>
            <pc:sldMk cId="2915387854" sldId="262"/>
            <ac:spMk id="22" creationId="{DA9B6394-85C1-F64E-B401-BE1B5E4AEF20}"/>
          </ac:spMkLst>
        </pc:spChg>
        <pc:spChg chg="add mod">
          <ac:chgData name="Ryan Cardenas (MED - Staff)" userId="f5f23507-d35f-4da0-890d-1d72ef881c00" providerId="ADAL" clId="{A3537434-B56E-E548-AFE4-1F1ECF02F97F}" dt="2020-08-27T13:51:09.522" v="144" actId="1035"/>
          <ac:spMkLst>
            <pc:docMk/>
            <pc:sldMk cId="2915387854" sldId="262"/>
            <ac:spMk id="23" creationId="{466318ED-22E9-3A42-86BC-842257C1E3CF}"/>
          </ac:spMkLst>
        </pc:spChg>
        <pc:grpChg chg="add mod">
          <ac:chgData name="Ryan Cardenas (MED - Staff)" userId="f5f23507-d35f-4da0-890d-1d72ef881c00" providerId="ADAL" clId="{A3537434-B56E-E548-AFE4-1F1ECF02F97F}" dt="2020-08-27T13:50:32.485" v="109" actId="1076"/>
          <ac:grpSpMkLst>
            <pc:docMk/>
            <pc:sldMk cId="2915387854" sldId="262"/>
            <ac:grpSpMk id="4" creationId="{B0A2484A-47C3-824C-A1B3-3D3D9466FC00}"/>
          </ac:grpSpMkLst>
        </pc:grpChg>
        <pc:grpChg chg="mod">
          <ac:chgData name="Ryan Cardenas (MED - Staff)" userId="f5f23507-d35f-4da0-890d-1d72ef881c00" providerId="ADAL" clId="{A3537434-B56E-E548-AFE4-1F1ECF02F97F}" dt="2020-08-27T13:50:47.846" v="123" actId="1076"/>
          <ac:grpSpMkLst>
            <pc:docMk/>
            <pc:sldMk cId="2915387854" sldId="262"/>
            <ac:grpSpMk id="16" creationId="{41E85D56-1BB8-EA46-9298-690EEC246348}"/>
          </ac:grpSpMkLst>
        </pc:grpChg>
        <pc:picChg chg="add mod">
          <ac:chgData name="Ryan Cardenas (MED - Staff)" userId="f5f23507-d35f-4da0-890d-1d72ef881c00" providerId="ADAL" clId="{A3537434-B56E-E548-AFE4-1F1ECF02F97F}" dt="2020-08-27T13:55:10.904" v="155" actId="1076"/>
          <ac:picMkLst>
            <pc:docMk/>
            <pc:sldMk cId="2915387854" sldId="262"/>
            <ac:picMk id="25" creationId="{E3C92E3D-3C1B-D64B-A823-F361DC5EAC61}"/>
          </ac:picMkLst>
        </pc:picChg>
        <pc:picChg chg="add mod">
          <ac:chgData name="Ryan Cardenas (MED - Staff)" userId="f5f23507-d35f-4da0-890d-1d72ef881c00" providerId="ADAL" clId="{A3537434-B56E-E548-AFE4-1F1ECF02F97F}" dt="2020-08-27T13:55:08.623" v="154" actId="1076"/>
          <ac:picMkLst>
            <pc:docMk/>
            <pc:sldMk cId="2915387854" sldId="262"/>
            <ac:picMk id="27" creationId="{5699F106-86D7-5349-AA7A-320915D3BA8F}"/>
          </ac:picMkLst>
        </pc:picChg>
      </pc:sldChg>
      <pc:sldChg chg="addSp delSp modSp add">
        <pc:chgData name="Ryan Cardenas (MED - Staff)" userId="f5f23507-d35f-4da0-890d-1d72ef881c00" providerId="ADAL" clId="{A3537434-B56E-E548-AFE4-1F1ECF02F97F}" dt="2020-08-27T14:49:46.173" v="267" actId="14100"/>
        <pc:sldMkLst>
          <pc:docMk/>
          <pc:sldMk cId="161091368" sldId="264"/>
        </pc:sldMkLst>
        <pc:spChg chg="del">
          <ac:chgData name="Ryan Cardenas (MED - Staff)" userId="f5f23507-d35f-4da0-890d-1d72ef881c00" providerId="ADAL" clId="{A3537434-B56E-E548-AFE4-1F1ECF02F97F}" dt="2020-08-27T14:32:15.942" v="157" actId="478"/>
          <ac:spMkLst>
            <pc:docMk/>
            <pc:sldMk cId="161091368" sldId="264"/>
            <ac:spMk id="2" creationId="{CB21C765-B457-134D-AAEB-ADFE0EABBE01}"/>
          </ac:spMkLst>
        </pc:spChg>
        <pc:spChg chg="del">
          <ac:chgData name="Ryan Cardenas (MED - Staff)" userId="f5f23507-d35f-4da0-890d-1d72ef881c00" providerId="ADAL" clId="{A3537434-B56E-E548-AFE4-1F1ECF02F97F}" dt="2020-08-27T14:32:15.942" v="157" actId="478"/>
          <ac:spMkLst>
            <pc:docMk/>
            <pc:sldMk cId="161091368" sldId="264"/>
            <ac:spMk id="3" creationId="{EF76CA2C-A7E0-9E4D-9029-94C444C33BDE}"/>
          </ac:spMkLst>
        </pc:spChg>
        <pc:spChg chg="add mod">
          <ac:chgData name="Ryan Cardenas (MED - Staff)" userId="f5f23507-d35f-4da0-890d-1d72ef881c00" providerId="ADAL" clId="{A3537434-B56E-E548-AFE4-1F1ECF02F97F}" dt="2020-08-27T14:35:59.769" v="200" actId="2085"/>
          <ac:spMkLst>
            <pc:docMk/>
            <pc:sldMk cId="161091368" sldId="264"/>
            <ac:spMk id="10" creationId="{A509E652-C981-7541-8653-FDEFC34D0537}"/>
          </ac:spMkLst>
        </pc:spChg>
        <pc:spChg chg="add mod">
          <ac:chgData name="Ryan Cardenas (MED - Staff)" userId="f5f23507-d35f-4da0-890d-1d72ef881c00" providerId="ADAL" clId="{A3537434-B56E-E548-AFE4-1F1ECF02F97F}" dt="2020-08-27T14:35:59.769" v="200" actId="2085"/>
          <ac:spMkLst>
            <pc:docMk/>
            <pc:sldMk cId="161091368" sldId="264"/>
            <ac:spMk id="11" creationId="{895A1DA4-EF97-5842-98B6-148E00D2B25B}"/>
          </ac:spMkLst>
        </pc:spChg>
        <pc:spChg chg="add mod">
          <ac:chgData name="Ryan Cardenas (MED - Staff)" userId="f5f23507-d35f-4da0-890d-1d72ef881c00" providerId="ADAL" clId="{A3537434-B56E-E548-AFE4-1F1ECF02F97F}" dt="2020-08-27T14:35:59.769" v="200" actId="2085"/>
          <ac:spMkLst>
            <pc:docMk/>
            <pc:sldMk cId="161091368" sldId="264"/>
            <ac:spMk id="12" creationId="{86D404E6-11D3-6A4E-A6E3-87362ADCDC6F}"/>
          </ac:spMkLst>
        </pc:spChg>
        <pc:spChg chg="add mod">
          <ac:chgData name="Ryan Cardenas (MED - Staff)" userId="f5f23507-d35f-4da0-890d-1d72ef881c00" providerId="ADAL" clId="{A3537434-B56E-E548-AFE4-1F1ECF02F97F}" dt="2020-08-27T14:35:59.769" v="200" actId="2085"/>
          <ac:spMkLst>
            <pc:docMk/>
            <pc:sldMk cId="161091368" sldId="264"/>
            <ac:spMk id="13" creationId="{D81D24C2-FACD-EF41-9C94-ED37883EB806}"/>
          </ac:spMkLst>
        </pc:spChg>
        <pc:spChg chg="add mod">
          <ac:chgData name="Ryan Cardenas (MED - Staff)" userId="f5f23507-d35f-4da0-890d-1d72ef881c00" providerId="ADAL" clId="{A3537434-B56E-E548-AFE4-1F1ECF02F97F}" dt="2020-08-27T14:35:59.769" v="200" actId="2085"/>
          <ac:spMkLst>
            <pc:docMk/>
            <pc:sldMk cId="161091368" sldId="264"/>
            <ac:spMk id="14" creationId="{117F15BF-02C9-0040-97EA-C859B2EA8ED9}"/>
          </ac:spMkLst>
        </pc:spChg>
        <pc:spChg chg="add mod">
          <ac:chgData name="Ryan Cardenas (MED - Staff)" userId="f5f23507-d35f-4da0-890d-1d72ef881c00" providerId="ADAL" clId="{A3537434-B56E-E548-AFE4-1F1ECF02F97F}" dt="2020-08-27T14:35:59.769" v="200" actId="2085"/>
          <ac:spMkLst>
            <pc:docMk/>
            <pc:sldMk cId="161091368" sldId="264"/>
            <ac:spMk id="15" creationId="{5235829A-B478-194F-B03A-DF07BA68DF27}"/>
          </ac:spMkLst>
        </pc:spChg>
        <pc:spChg chg="add mod">
          <ac:chgData name="Ryan Cardenas (MED - Staff)" userId="f5f23507-d35f-4da0-890d-1d72ef881c00" providerId="ADAL" clId="{A3537434-B56E-E548-AFE4-1F1ECF02F97F}" dt="2020-08-27T14:35:59.769" v="200" actId="2085"/>
          <ac:spMkLst>
            <pc:docMk/>
            <pc:sldMk cId="161091368" sldId="264"/>
            <ac:spMk id="16" creationId="{80C70560-904B-2641-974B-3C960D523D9C}"/>
          </ac:spMkLst>
        </pc:spChg>
        <pc:spChg chg="add mod">
          <ac:chgData name="Ryan Cardenas (MED - Staff)" userId="f5f23507-d35f-4da0-890d-1d72ef881c00" providerId="ADAL" clId="{A3537434-B56E-E548-AFE4-1F1ECF02F97F}" dt="2020-08-27T14:35:23.229" v="177" actId="164"/>
          <ac:spMkLst>
            <pc:docMk/>
            <pc:sldMk cId="161091368" sldId="264"/>
            <ac:spMk id="18" creationId="{08069910-73CE-8A4A-B23B-5A857B47A337}"/>
          </ac:spMkLst>
        </pc:spChg>
        <pc:spChg chg="add mod">
          <ac:chgData name="Ryan Cardenas (MED - Staff)" userId="f5f23507-d35f-4da0-890d-1d72ef881c00" providerId="ADAL" clId="{A3537434-B56E-E548-AFE4-1F1ECF02F97F}" dt="2020-08-27T14:37:01.503" v="226" actId="164"/>
          <ac:spMkLst>
            <pc:docMk/>
            <pc:sldMk cId="161091368" sldId="264"/>
            <ac:spMk id="20" creationId="{5B069B26-8683-CC46-8442-1B94B4E9AF3B}"/>
          </ac:spMkLst>
        </pc:spChg>
        <pc:spChg chg="add mod">
          <ac:chgData name="Ryan Cardenas (MED - Staff)" userId="f5f23507-d35f-4da0-890d-1d72ef881c00" providerId="ADAL" clId="{A3537434-B56E-E548-AFE4-1F1ECF02F97F}" dt="2020-08-27T14:45:25.840" v="242" actId="14100"/>
          <ac:spMkLst>
            <pc:docMk/>
            <pc:sldMk cId="161091368" sldId="264"/>
            <ac:spMk id="21" creationId="{9C0B38E6-CDDA-7847-9491-E9A861B5553E}"/>
          </ac:spMkLst>
        </pc:spChg>
        <pc:grpChg chg="add mod">
          <ac:chgData name="Ryan Cardenas (MED - Staff)" userId="f5f23507-d35f-4da0-890d-1d72ef881c00" providerId="ADAL" clId="{A3537434-B56E-E548-AFE4-1F1ECF02F97F}" dt="2020-08-27T14:37:01.503" v="226" actId="164"/>
          <ac:grpSpMkLst>
            <pc:docMk/>
            <pc:sldMk cId="161091368" sldId="264"/>
            <ac:grpSpMk id="17" creationId="{2761696C-36A3-E243-83D0-743E9573064D}"/>
          </ac:grpSpMkLst>
        </pc:grpChg>
        <pc:grpChg chg="add mod">
          <ac:chgData name="Ryan Cardenas (MED - Staff)" userId="f5f23507-d35f-4da0-890d-1d72ef881c00" providerId="ADAL" clId="{A3537434-B56E-E548-AFE4-1F1ECF02F97F}" dt="2020-08-27T14:37:01.503" v="226" actId="164"/>
          <ac:grpSpMkLst>
            <pc:docMk/>
            <pc:sldMk cId="161091368" sldId="264"/>
            <ac:grpSpMk id="19" creationId="{0AFC6951-8552-A841-8F17-32AB9C95A879}"/>
          </ac:grpSpMkLst>
        </pc:grpChg>
        <pc:grpChg chg="add mod">
          <ac:chgData name="Ryan Cardenas (MED - Staff)" userId="f5f23507-d35f-4da0-890d-1d72ef881c00" providerId="ADAL" clId="{A3537434-B56E-E548-AFE4-1F1ECF02F97F}" dt="2020-08-27T14:49:37.985" v="261" actId="14100"/>
          <ac:grpSpMkLst>
            <pc:docMk/>
            <pc:sldMk cId="161091368" sldId="264"/>
            <ac:grpSpMk id="22" creationId="{F45107EA-4952-654C-9E2E-A250D9695EFB}"/>
          </ac:grpSpMkLst>
        </pc:grpChg>
        <pc:grpChg chg="add del mod">
          <ac:chgData name="Ryan Cardenas (MED - Staff)" userId="f5f23507-d35f-4da0-890d-1d72ef881c00" providerId="ADAL" clId="{A3537434-B56E-E548-AFE4-1F1ECF02F97F}" dt="2020-08-27T14:45:14.153" v="237" actId="478"/>
          <ac:grpSpMkLst>
            <pc:docMk/>
            <pc:sldMk cId="161091368" sldId="264"/>
            <ac:grpSpMk id="23" creationId="{65BE41FC-0472-454A-B7BD-A1FCB4855F67}"/>
          </ac:grpSpMkLst>
        </pc:grpChg>
        <pc:grpChg chg="mod">
          <ac:chgData name="Ryan Cardenas (MED - Staff)" userId="f5f23507-d35f-4da0-890d-1d72ef881c00" providerId="ADAL" clId="{A3537434-B56E-E548-AFE4-1F1ECF02F97F}" dt="2020-08-27T14:44:56.161" v="233"/>
          <ac:grpSpMkLst>
            <pc:docMk/>
            <pc:sldMk cId="161091368" sldId="264"/>
            <ac:grpSpMk id="24" creationId="{1D8E4845-1DFF-B746-BC36-D839ED171991}"/>
          </ac:grpSpMkLst>
        </pc:grpChg>
        <pc:grpChg chg="mod">
          <ac:chgData name="Ryan Cardenas (MED - Staff)" userId="f5f23507-d35f-4da0-890d-1d72ef881c00" providerId="ADAL" clId="{A3537434-B56E-E548-AFE4-1F1ECF02F97F}" dt="2020-08-27T14:44:56.161" v="233"/>
          <ac:grpSpMkLst>
            <pc:docMk/>
            <pc:sldMk cId="161091368" sldId="264"/>
            <ac:grpSpMk id="27" creationId="{BA2456CC-C565-5542-9324-307B358112C9}"/>
          </ac:grpSpMkLst>
        </pc:grpChg>
        <pc:picChg chg="add del mod">
          <ac:chgData name="Ryan Cardenas (MED - Staff)" userId="f5f23507-d35f-4da0-890d-1d72ef881c00" providerId="ADAL" clId="{A3537434-B56E-E548-AFE4-1F1ECF02F97F}" dt="2020-08-27T14:33:44.429" v="160" actId="478"/>
          <ac:picMkLst>
            <pc:docMk/>
            <pc:sldMk cId="161091368" sldId="264"/>
            <ac:picMk id="5" creationId="{55C67C66-6D97-C54C-B1A4-6DA99B76DA34}"/>
          </ac:picMkLst>
        </pc:picChg>
        <pc:picChg chg="add mod modCrop">
          <ac:chgData name="Ryan Cardenas (MED - Staff)" userId="f5f23507-d35f-4da0-890d-1d72ef881c00" providerId="ADAL" clId="{A3537434-B56E-E548-AFE4-1F1ECF02F97F}" dt="2020-08-27T14:35:23.229" v="177" actId="164"/>
          <ac:picMkLst>
            <pc:docMk/>
            <pc:sldMk cId="161091368" sldId="264"/>
            <ac:picMk id="7" creationId="{984604CD-CB4C-4546-97A8-B44B5DCF2001}"/>
          </ac:picMkLst>
        </pc:picChg>
        <pc:picChg chg="add mod">
          <ac:chgData name="Ryan Cardenas (MED - Staff)" userId="f5f23507-d35f-4da0-890d-1d72ef881c00" providerId="ADAL" clId="{A3537434-B56E-E548-AFE4-1F1ECF02F97F}" dt="2020-08-27T14:49:46.173" v="267" actId="14100"/>
          <ac:picMkLst>
            <pc:docMk/>
            <pc:sldMk cId="161091368" sldId="264"/>
            <ac:picMk id="8" creationId="{9461F066-6E46-704A-8C64-5230D1188347}"/>
          </ac:picMkLst>
        </pc:picChg>
        <pc:picChg chg="add mod">
          <ac:chgData name="Ryan Cardenas (MED - Staff)" userId="f5f23507-d35f-4da0-890d-1d72ef881c00" providerId="ADAL" clId="{A3537434-B56E-E548-AFE4-1F1ECF02F97F}" dt="2020-08-27T14:49:46.173" v="267" actId="14100"/>
          <ac:picMkLst>
            <pc:docMk/>
            <pc:sldMk cId="161091368" sldId="264"/>
            <ac:picMk id="9" creationId="{C3081609-AD89-804F-A2C3-778F33209788}"/>
          </ac:picMkLst>
        </pc:picChg>
        <pc:picChg chg="mod modCrop">
          <ac:chgData name="Ryan Cardenas (MED - Staff)" userId="f5f23507-d35f-4da0-890d-1d72ef881c00" providerId="ADAL" clId="{A3537434-B56E-E548-AFE4-1F1ECF02F97F}" dt="2020-08-27T14:45:07.873" v="235" actId="732"/>
          <ac:picMkLst>
            <pc:docMk/>
            <pc:sldMk cId="161091368" sldId="264"/>
            <ac:picMk id="37" creationId="{C3108B8A-08FB-0C4D-ADEF-393027C06BFD}"/>
          </ac:picMkLst>
        </pc:picChg>
        <pc:picChg chg="add mod modCrop">
          <ac:chgData name="Ryan Cardenas (MED - Staff)" userId="f5f23507-d35f-4da0-890d-1d72ef881c00" providerId="ADAL" clId="{A3537434-B56E-E548-AFE4-1F1ECF02F97F}" dt="2020-08-27T14:45:39.588" v="246" actId="1036"/>
          <ac:picMkLst>
            <pc:docMk/>
            <pc:sldMk cId="161091368" sldId="264"/>
            <ac:picMk id="39" creationId="{83BD11CB-AF5C-8749-BD1C-7BF1C950706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A7D2A-7184-CC4B-BB9B-C75C863B6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8C0E5-776B-CE4B-912F-EC568508F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FAB3D-717F-6C4E-96B9-0C2643ACD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7B7-3F63-4B47-9009-6AAB15A2BEBB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77603-3B10-7F45-AD51-D976EDE47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2FA56-EC00-2B45-AD26-24CAA87B6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79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1578C-DA5A-9D4B-83AC-5E89F97A7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EEB3E2-13E8-0447-B777-684F25783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F2E15-E1AF-D74C-B10C-10D69DD12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7B7-3F63-4B47-9009-6AAB15A2BEBB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E69C2-DDDD-9143-B807-228B5DE4B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29289-6E34-8940-A584-FF6DB1BC7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8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CB0D7A-E0E5-DD4D-B06B-1E9CB26C82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F60C9B-B008-C74A-ABB4-74030EE7B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3391D-10A6-D746-89B6-AE003F56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7B7-3F63-4B47-9009-6AAB15A2BEBB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63B95-331B-2B4F-BE6C-091D1D436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C48DA-6D64-4A44-8680-F5F812CE1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54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DDF25-44C5-3D48-82D7-DD9D8723D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0313A-ECD7-D243-9D49-86FC7368C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C7547-ACF8-034A-8194-88A784CE6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7B7-3F63-4B47-9009-6AAB15A2BEBB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037F4-784D-654A-AE58-7518B5005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F76D8-0EF9-F940-A287-CC60AEDD6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7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E2556-5FE7-5342-A8E6-EC363F367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B0DCA-CCC1-394D-832C-F4D67CB67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FE5D5-A8D3-1E4A-AFE5-B91035AA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7B7-3F63-4B47-9009-6AAB15A2BEBB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765D6-2592-0A48-A262-CF521CC44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BBC5E-BC88-3C41-A6F3-19087189E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83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C112A-5ACC-CE43-BBDB-3A9C47FBB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BEC73-C292-6642-8D5F-FFF9C40B04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EB48A-B6ED-574E-A8E7-B6B714B73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854EE-3824-C342-9183-FCD7DB3D6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7B7-3F63-4B47-9009-6AAB15A2BEBB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49503-7FCF-7D43-9881-948B2467B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7930F-CD75-8F44-A7BA-66DB23140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37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A8CB7-9B64-DB4D-BE1B-411821862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19453-470F-FB45-A7BE-5AFDE5EFB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E71C0-4596-D242-B0E1-176461032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D6FC31-EF39-B141-9325-142E746512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8C8AA-6BE0-ED4D-869B-A5978162D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853504-C1D2-1F48-BE64-49E4D7BB2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7B7-3F63-4B47-9009-6AAB15A2BEBB}" type="datetimeFigureOut">
              <a:rPr lang="en-US" smtClean="0"/>
              <a:t>1/13/21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7118F-4F8A-464F-A0A8-AAC838F75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4C6A2B-2109-DB4E-9DB5-6759CFEC5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46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CEBB8-824F-BD46-B982-0540CA4E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BCFDD1-2A83-C04D-9332-8A95AD58C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7B7-3F63-4B47-9009-6AAB15A2BEBB}" type="datetimeFigureOut">
              <a:rPr lang="en-US" smtClean="0"/>
              <a:t>1/13/21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E697B-B022-0341-8F0F-D71AB497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8D9FF-7BD0-934C-9B4D-62C7DD93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05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E3131-E049-6342-8FBA-82C2E50CB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7B7-3F63-4B47-9009-6AAB15A2BEBB}" type="datetimeFigureOut">
              <a:rPr lang="en-US" smtClean="0"/>
              <a:t>1/13/21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50D6F5-A3ED-5643-8DE3-D3A1EAC07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68F76-B020-D84B-85A4-3A891225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80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844E8-8932-9E43-8D86-3A6AC04DA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741FA-1867-2940-9475-1177A6503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45124-2608-C240-B69C-D6ECDA955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5A608-1A65-9246-8524-40CCBDAF6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7B7-3F63-4B47-9009-6AAB15A2BEBB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80E13-AF5F-FA40-A264-88C8FB4D0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C2832-B90C-6749-BDE7-47CA205D6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6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D95DB-7D8F-E741-8C7C-E0FFFE75D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035793-103C-0540-8565-972C8B762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133FBF-D420-A24D-8786-EA72E0697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02D1A-0A65-0A48-8A4B-5DF784AD8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7B7-3F63-4B47-9009-6AAB15A2BEBB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8D74B-1793-6C4B-B188-5B979E265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201DE-A23A-8C46-8D20-0BCC60CCC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C73665-5289-314A-A01C-604E4E783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F81A5-E0F7-E94B-9FF5-D35B03711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A5434-6AE4-7746-BD3E-6CE432734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BE7B7-3F63-4B47-9009-6AAB15A2BEBB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495F8-67AC-6A4A-926C-D7643249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9EFB3-BE3E-F34F-B2FD-377BBCF70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11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5D5DC096-E95A-C748-9675-8ECD68136784}"/>
              </a:ext>
            </a:extLst>
          </p:cNvPr>
          <p:cNvGrpSpPr/>
          <p:nvPr/>
        </p:nvGrpSpPr>
        <p:grpSpPr>
          <a:xfrm>
            <a:off x="1360598" y="709301"/>
            <a:ext cx="6408954" cy="1525899"/>
            <a:chOff x="717131" y="472234"/>
            <a:chExt cx="6408954" cy="152589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6E2E86F-679E-FE4F-86D2-1E803F0724C2}"/>
                </a:ext>
              </a:extLst>
            </p:cNvPr>
            <p:cNvGrpSpPr/>
            <p:nvPr/>
          </p:nvGrpSpPr>
          <p:grpSpPr>
            <a:xfrm>
              <a:off x="717131" y="472234"/>
              <a:ext cx="6408954" cy="1525899"/>
              <a:chOff x="3429367" y="932579"/>
              <a:chExt cx="8150239" cy="191120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9EE9F28B-209A-D54C-8761-4A470E6B44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18065"/>
              <a:stretch/>
            </p:blipFill>
            <p:spPr>
              <a:xfrm>
                <a:off x="4963589" y="1215411"/>
                <a:ext cx="2986297" cy="1460780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57E866-2826-B24C-A98A-9F6599DD07DA}"/>
                  </a:ext>
                </a:extLst>
              </p:cNvPr>
              <p:cNvSpPr txBox="1"/>
              <p:nvPr/>
            </p:nvSpPr>
            <p:spPr>
              <a:xfrm>
                <a:off x="7527269" y="1224827"/>
                <a:ext cx="4052337" cy="1040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latin typeface="Apple Color Emoji" pitchFamily="2" charset="0"/>
                    <a:ea typeface="Apple Color Emoji" pitchFamily="2" charset="0"/>
                    <a:cs typeface="Angsana New" panose="02020603050405020304" pitchFamily="18" charset="-34"/>
                  </a:rPr>
                  <a:t>MED Genomics \</a:t>
                </a:r>
              </a:p>
              <a:p>
                <a:pPr algn="ctr"/>
                <a:endParaRPr lang="en-US" sz="2400" b="1" dirty="0">
                  <a:latin typeface="Apple Color Emoji" pitchFamily="2" charset="0"/>
                  <a:ea typeface="Apple Color Emoji" pitchFamily="2" charset="0"/>
                  <a:cs typeface="Angsana New" panose="02020603050405020304" pitchFamily="18" charset="-34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7A46136-CE5C-834B-9EFA-B7E1200A3972}"/>
                  </a:ext>
                </a:extLst>
              </p:cNvPr>
              <p:cNvGrpSpPr/>
              <p:nvPr/>
            </p:nvGrpSpPr>
            <p:grpSpPr>
              <a:xfrm>
                <a:off x="3429367" y="932579"/>
                <a:ext cx="1471818" cy="1911205"/>
                <a:chOff x="3429366" y="932579"/>
                <a:chExt cx="2316631" cy="3058554"/>
              </a:xfrm>
            </p:grpSpPr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BB7E6EFF-E744-764F-B75F-EE7C6D763D8E}"/>
                    </a:ext>
                  </a:extLst>
                </p:cNvPr>
                <p:cNvCxnSpPr/>
                <p:nvPr/>
              </p:nvCxnSpPr>
              <p:spPr>
                <a:xfrm>
                  <a:off x="4113910" y="3093628"/>
                  <a:ext cx="575014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AA8563C0-99ED-5F4F-8721-CB793E1CC563}"/>
                    </a:ext>
                  </a:extLst>
                </p:cNvPr>
                <p:cNvCxnSpPr/>
                <p:nvPr/>
              </p:nvCxnSpPr>
              <p:spPr>
                <a:xfrm>
                  <a:off x="3867534" y="3868150"/>
                  <a:ext cx="1120544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8EDD1A8D-6E57-E549-A461-79B57985DBFF}"/>
                    </a:ext>
                  </a:extLst>
                </p:cNvPr>
                <p:cNvCxnSpPr/>
                <p:nvPr/>
              </p:nvCxnSpPr>
              <p:spPr>
                <a:xfrm>
                  <a:off x="4260517" y="3629194"/>
                  <a:ext cx="57501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87B28E2F-9B09-B84F-99A4-2DDBEBC4C2F7}"/>
                    </a:ext>
                  </a:extLst>
                </p:cNvPr>
                <p:cNvCxnSpPr/>
                <p:nvPr/>
              </p:nvCxnSpPr>
              <p:spPr>
                <a:xfrm>
                  <a:off x="4012269" y="2796850"/>
                  <a:ext cx="1018676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991D318B-EBAC-8449-9FB7-2BA933D53A82}"/>
                    </a:ext>
                  </a:extLst>
                </p:cNvPr>
                <p:cNvCxnSpPr/>
                <p:nvPr/>
              </p:nvCxnSpPr>
              <p:spPr>
                <a:xfrm>
                  <a:off x="3911593" y="2443608"/>
                  <a:ext cx="1018676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9BE6E1DE-04F4-9941-911E-6A0A57DB2F01}"/>
                    </a:ext>
                  </a:extLst>
                </p:cNvPr>
                <p:cNvCxnSpPr/>
                <p:nvPr/>
              </p:nvCxnSpPr>
              <p:spPr>
                <a:xfrm>
                  <a:off x="3627568" y="3868151"/>
                  <a:ext cx="19453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28412278-6A23-8A42-81F7-19FD999069F9}"/>
                    </a:ext>
                  </a:extLst>
                </p:cNvPr>
                <p:cNvSpPr/>
                <p:nvPr/>
              </p:nvSpPr>
              <p:spPr>
                <a:xfrm>
                  <a:off x="3724835" y="968188"/>
                  <a:ext cx="201706" cy="215153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3634D10E-221B-B240-B553-5FFE41B6F18B}"/>
                    </a:ext>
                  </a:extLst>
                </p:cNvPr>
                <p:cNvSpPr/>
                <p:nvPr/>
              </p:nvSpPr>
              <p:spPr>
                <a:xfrm>
                  <a:off x="5100918" y="968187"/>
                  <a:ext cx="201706" cy="21515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A0488A2-1765-B84C-A083-CFB2763439EB}"/>
                    </a:ext>
                  </a:extLst>
                </p:cNvPr>
                <p:cNvSpPr/>
                <p:nvPr/>
              </p:nvSpPr>
              <p:spPr>
                <a:xfrm>
                  <a:off x="3719027" y="2304035"/>
                  <a:ext cx="271794" cy="266723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991DEACD-0E48-A54A-A7DE-35ABD7F694A7}"/>
                    </a:ext>
                  </a:extLst>
                </p:cNvPr>
                <p:cNvSpPr/>
                <p:nvPr/>
              </p:nvSpPr>
              <p:spPr>
                <a:xfrm>
                  <a:off x="5015427" y="2309526"/>
                  <a:ext cx="201706" cy="215153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335A23F2-FB56-924A-9C35-880DB7C5055B}"/>
                    </a:ext>
                  </a:extLst>
                </p:cNvPr>
                <p:cNvSpPr/>
                <p:nvPr/>
              </p:nvSpPr>
              <p:spPr>
                <a:xfrm>
                  <a:off x="5079738" y="3704764"/>
                  <a:ext cx="244066" cy="286369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5EB9FFF5-2892-8747-870F-C0DF64EAF31C}"/>
                    </a:ext>
                  </a:extLst>
                </p:cNvPr>
                <p:cNvSpPr/>
                <p:nvPr/>
              </p:nvSpPr>
              <p:spPr>
                <a:xfrm>
                  <a:off x="3724835" y="3747246"/>
                  <a:ext cx="201706" cy="215153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EA55D2F6-AABC-114D-9774-45AFB91DEF27}"/>
                    </a:ext>
                  </a:extLst>
                </p:cNvPr>
                <p:cNvSpPr/>
                <p:nvPr/>
              </p:nvSpPr>
              <p:spPr>
                <a:xfrm>
                  <a:off x="3837390" y="1334535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BFC02887-6536-954D-A49E-E6DF48BAB9E9}"/>
                    </a:ext>
                  </a:extLst>
                </p:cNvPr>
                <p:cNvSpPr/>
                <p:nvPr/>
              </p:nvSpPr>
              <p:spPr>
                <a:xfrm>
                  <a:off x="4058541" y="1636750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03688376-71B4-D147-9943-E1AD27EBD820}"/>
                    </a:ext>
                  </a:extLst>
                </p:cNvPr>
                <p:cNvSpPr/>
                <p:nvPr/>
              </p:nvSpPr>
              <p:spPr>
                <a:xfrm>
                  <a:off x="4424072" y="1893715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8AC7D82D-515B-324A-800B-F58840B8EE38}"/>
                    </a:ext>
                  </a:extLst>
                </p:cNvPr>
                <p:cNvSpPr/>
                <p:nvPr/>
              </p:nvSpPr>
              <p:spPr>
                <a:xfrm>
                  <a:off x="5011298" y="1324862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84E61C1B-AB52-134C-A3B2-E58ED62D2792}"/>
                    </a:ext>
                  </a:extLst>
                </p:cNvPr>
                <p:cNvSpPr/>
                <p:nvPr/>
              </p:nvSpPr>
              <p:spPr>
                <a:xfrm>
                  <a:off x="4795049" y="1636750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EDD1C6B2-2CF1-8A4C-8E44-8AF79CCA134A}"/>
                    </a:ext>
                  </a:extLst>
                </p:cNvPr>
                <p:cNvSpPr/>
                <p:nvPr/>
              </p:nvSpPr>
              <p:spPr>
                <a:xfrm>
                  <a:off x="4097424" y="2121524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41F9FD28-7E2A-5844-ACCF-B348933E88EA}"/>
                    </a:ext>
                  </a:extLst>
                </p:cNvPr>
                <p:cNvSpPr/>
                <p:nvPr/>
              </p:nvSpPr>
              <p:spPr>
                <a:xfrm>
                  <a:off x="4756841" y="2121524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835AF9EB-93E4-664F-9D56-F98494F305C4}"/>
                    </a:ext>
                  </a:extLst>
                </p:cNvPr>
                <p:cNvSpPr/>
                <p:nvPr/>
              </p:nvSpPr>
              <p:spPr>
                <a:xfrm>
                  <a:off x="3837390" y="2751386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677A0838-D57F-7E42-9EAD-972132D64ACF}"/>
                    </a:ext>
                  </a:extLst>
                </p:cNvPr>
                <p:cNvSpPr/>
                <p:nvPr/>
              </p:nvSpPr>
              <p:spPr>
                <a:xfrm>
                  <a:off x="4058541" y="3048165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159C6D7B-920F-B845-A01B-2496CFB5F553}"/>
                    </a:ext>
                  </a:extLst>
                </p:cNvPr>
                <p:cNvSpPr/>
                <p:nvPr/>
              </p:nvSpPr>
              <p:spPr>
                <a:xfrm>
                  <a:off x="5011298" y="2751386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5F352FCD-036B-1047-BB72-20F6C01EBFE1}"/>
                    </a:ext>
                  </a:extLst>
                </p:cNvPr>
                <p:cNvSpPr/>
                <p:nvPr/>
              </p:nvSpPr>
              <p:spPr>
                <a:xfrm>
                  <a:off x="4795049" y="3048165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12590CDA-4BE2-784B-BC36-BA719F5DEC21}"/>
                    </a:ext>
                  </a:extLst>
                </p:cNvPr>
                <p:cNvSpPr/>
                <p:nvPr/>
              </p:nvSpPr>
              <p:spPr>
                <a:xfrm>
                  <a:off x="4424072" y="3289943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3175A38F-E060-E347-98B6-C8305696AC50}"/>
                    </a:ext>
                  </a:extLst>
                </p:cNvPr>
                <p:cNvSpPr/>
                <p:nvPr/>
              </p:nvSpPr>
              <p:spPr>
                <a:xfrm>
                  <a:off x="4097424" y="3586722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5B976AB9-3899-F24A-BFCE-8DF548F03FCD}"/>
                    </a:ext>
                  </a:extLst>
                </p:cNvPr>
                <p:cNvSpPr/>
                <p:nvPr/>
              </p:nvSpPr>
              <p:spPr>
                <a:xfrm>
                  <a:off x="4826884" y="3586722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BBEBFE72-6B56-324D-81AA-E06D5DA0C4FE}"/>
                    </a:ext>
                  </a:extLst>
                </p:cNvPr>
                <p:cNvSpPr/>
                <p:nvPr/>
              </p:nvSpPr>
              <p:spPr>
                <a:xfrm>
                  <a:off x="5477525" y="932579"/>
                  <a:ext cx="268472" cy="286369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D204261E-E6B4-9446-97C1-5021F6D4735E}"/>
                    </a:ext>
                  </a:extLst>
                </p:cNvPr>
                <p:cNvSpPr/>
                <p:nvPr/>
              </p:nvSpPr>
              <p:spPr>
                <a:xfrm>
                  <a:off x="3429366" y="3760574"/>
                  <a:ext cx="201706" cy="215153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B0DD009F-70B6-274B-85FB-901D458F0630}"/>
                    </a:ext>
                  </a:extLst>
                </p:cNvPr>
                <p:cNvCxnSpPr>
                  <a:stCxn id="15" idx="6"/>
                  <a:endCxn id="34" idx="2"/>
                </p:cNvCxnSpPr>
                <p:nvPr/>
              </p:nvCxnSpPr>
              <p:spPr>
                <a:xfrm>
                  <a:off x="5302624" y="1075764"/>
                  <a:ext cx="174901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85E8BA81-BCD0-3443-B96D-23B7D84AC1F0}"/>
                    </a:ext>
                  </a:extLst>
                </p:cNvPr>
                <p:cNvSpPr/>
                <p:nvPr/>
              </p:nvSpPr>
              <p:spPr>
                <a:xfrm>
                  <a:off x="5121685" y="988772"/>
                  <a:ext cx="180939" cy="170330"/>
                </a:xfrm>
                <a:prstGeom prst="ellipse">
                  <a:avLst/>
                </a:prstGeom>
                <a:solidFill>
                  <a:srgbClr val="E42589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49F3A719-4F7D-764B-BB1B-E1859C9FE129}"/>
                    </a:ext>
                  </a:extLst>
                </p:cNvPr>
                <p:cNvSpPr/>
                <p:nvPr/>
              </p:nvSpPr>
              <p:spPr>
                <a:xfrm>
                  <a:off x="3737026" y="2351780"/>
                  <a:ext cx="243811" cy="211156"/>
                </a:xfrm>
                <a:prstGeom prst="ellipse">
                  <a:avLst/>
                </a:prstGeom>
                <a:solidFill>
                  <a:srgbClr val="E42589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52DE8067-0004-AA4A-9B81-36E078DA7E2A}"/>
                    </a:ext>
                  </a:extLst>
                </p:cNvPr>
                <p:cNvSpPr/>
                <p:nvPr/>
              </p:nvSpPr>
              <p:spPr>
                <a:xfrm>
                  <a:off x="5092010" y="3722929"/>
                  <a:ext cx="218936" cy="226709"/>
                </a:xfrm>
                <a:prstGeom prst="ellipse">
                  <a:avLst/>
                </a:prstGeom>
                <a:solidFill>
                  <a:srgbClr val="E42589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3888DCC4-0E2B-F640-BBB5-69720DE3DDB3}"/>
                    </a:ext>
                  </a:extLst>
                </p:cNvPr>
                <p:cNvSpPr/>
                <p:nvPr/>
              </p:nvSpPr>
              <p:spPr>
                <a:xfrm>
                  <a:off x="5543328" y="1027626"/>
                  <a:ext cx="102001" cy="14856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0FE0B2A6-6D32-C945-BF22-0E8FD8D37817}"/>
                    </a:ext>
                  </a:extLst>
                </p:cNvPr>
                <p:cNvSpPr/>
                <p:nvPr/>
              </p:nvSpPr>
              <p:spPr>
                <a:xfrm>
                  <a:off x="3447368" y="3780538"/>
                  <a:ext cx="145834" cy="18186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57D7A531-9BCD-6548-AA6D-581087071549}"/>
                    </a:ext>
                  </a:extLst>
                </p:cNvPr>
                <p:cNvSpPr/>
                <p:nvPr/>
              </p:nvSpPr>
              <p:spPr>
                <a:xfrm>
                  <a:off x="5523742" y="958674"/>
                  <a:ext cx="194105" cy="2420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4633BFE7-66A8-8742-AFE3-813E6C5C8A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26541" y="1073937"/>
                  <a:ext cx="1084757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B21EC46F-2298-6D41-8D08-52326E8D14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058541" y="1371002"/>
                  <a:ext cx="952758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388408A3-4DBB-0A41-91E7-9929887D934A}"/>
                    </a:ext>
                  </a:extLst>
                </p:cNvPr>
                <p:cNvCxnSpPr/>
                <p:nvPr/>
              </p:nvCxnSpPr>
              <p:spPr>
                <a:xfrm>
                  <a:off x="4136307" y="1674455"/>
                  <a:ext cx="475219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B257DF7F-D3FE-0E4E-8D5C-37F44452C9D2}"/>
                    </a:ext>
                  </a:extLst>
                </p:cNvPr>
                <p:cNvCxnSpPr/>
                <p:nvPr/>
              </p:nvCxnSpPr>
              <p:spPr>
                <a:xfrm>
                  <a:off x="4279127" y="2164159"/>
                  <a:ext cx="475219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818385D-0CC6-1B45-BE36-57B9D92BDD60}"/>
                </a:ext>
              </a:extLst>
            </p:cNvPr>
            <p:cNvSpPr txBox="1"/>
            <p:nvPr/>
          </p:nvSpPr>
          <p:spPr>
            <a:xfrm>
              <a:off x="3801929" y="1193714"/>
              <a:ext cx="29918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E42589"/>
                  </a:solidFill>
                  <a:latin typeface="Apple Color Emoji" pitchFamily="2" charset="0"/>
                  <a:ea typeface="Apple Color Emoji" pitchFamily="2" charset="0"/>
                  <a:cs typeface="Angsana New" panose="02020603050405020304" pitchFamily="18" charset="-34"/>
                </a:rPr>
                <a:t>Pipelines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71629F9-8252-CA49-9B3B-85081422E710}"/>
              </a:ext>
            </a:extLst>
          </p:cNvPr>
          <p:cNvGrpSpPr/>
          <p:nvPr/>
        </p:nvGrpSpPr>
        <p:grpSpPr>
          <a:xfrm>
            <a:off x="1832486" y="3685583"/>
            <a:ext cx="1157367" cy="1525899"/>
            <a:chOff x="3429366" y="932579"/>
            <a:chExt cx="2316631" cy="3058554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E0AA273-B8C3-E04D-9D0C-1BE323D624F0}"/>
                </a:ext>
              </a:extLst>
            </p:cNvPr>
            <p:cNvCxnSpPr/>
            <p:nvPr/>
          </p:nvCxnSpPr>
          <p:spPr>
            <a:xfrm>
              <a:off x="4113910" y="3093628"/>
              <a:ext cx="575014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8434427-0DB3-AD48-AED5-5C6674E59E82}"/>
                </a:ext>
              </a:extLst>
            </p:cNvPr>
            <p:cNvCxnSpPr/>
            <p:nvPr/>
          </p:nvCxnSpPr>
          <p:spPr>
            <a:xfrm>
              <a:off x="3867534" y="3868150"/>
              <a:ext cx="1120544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D5659A5-A9F4-E94A-8996-E4C3F61A2E18}"/>
                </a:ext>
              </a:extLst>
            </p:cNvPr>
            <p:cNvCxnSpPr/>
            <p:nvPr/>
          </p:nvCxnSpPr>
          <p:spPr>
            <a:xfrm>
              <a:off x="4260517" y="3629194"/>
              <a:ext cx="575015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2233BB4-E3C7-4A4C-A3B7-0690A6FE9CE4}"/>
                </a:ext>
              </a:extLst>
            </p:cNvPr>
            <p:cNvCxnSpPr/>
            <p:nvPr/>
          </p:nvCxnSpPr>
          <p:spPr>
            <a:xfrm>
              <a:off x="4012269" y="2796850"/>
              <a:ext cx="1018676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F7ECB05-3315-D74C-8EE6-B030AA305842}"/>
                </a:ext>
              </a:extLst>
            </p:cNvPr>
            <p:cNvCxnSpPr/>
            <p:nvPr/>
          </p:nvCxnSpPr>
          <p:spPr>
            <a:xfrm>
              <a:off x="3911593" y="2443608"/>
              <a:ext cx="1018676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B3E3463-0675-F741-8B8D-DE43F0C7A0F4}"/>
                </a:ext>
              </a:extLst>
            </p:cNvPr>
            <p:cNvCxnSpPr/>
            <p:nvPr/>
          </p:nvCxnSpPr>
          <p:spPr>
            <a:xfrm>
              <a:off x="3627568" y="3868151"/>
              <a:ext cx="19453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872844D-AFB2-BC47-BFC3-ACCA141A16F3}"/>
                </a:ext>
              </a:extLst>
            </p:cNvPr>
            <p:cNvSpPr/>
            <p:nvPr/>
          </p:nvSpPr>
          <p:spPr>
            <a:xfrm>
              <a:off x="3724835" y="968188"/>
              <a:ext cx="201706" cy="21515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E0D6DDBC-E7BF-CF42-8EF3-1E52CD8A5A21}"/>
                </a:ext>
              </a:extLst>
            </p:cNvPr>
            <p:cNvSpPr/>
            <p:nvPr/>
          </p:nvSpPr>
          <p:spPr>
            <a:xfrm>
              <a:off x="5100918" y="968187"/>
              <a:ext cx="201706" cy="21515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3D3262A-EAC4-7C42-85B9-B7299C15CA35}"/>
                </a:ext>
              </a:extLst>
            </p:cNvPr>
            <p:cNvSpPr/>
            <p:nvPr/>
          </p:nvSpPr>
          <p:spPr>
            <a:xfrm>
              <a:off x="3719027" y="2304035"/>
              <a:ext cx="271794" cy="26672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28E86E6-F3CA-5B44-BC65-C73852835540}"/>
                </a:ext>
              </a:extLst>
            </p:cNvPr>
            <p:cNvSpPr/>
            <p:nvPr/>
          </p:nvSpPr>
          <p:spPr>
            <a:xfrm>
              <a:off x="5015427" y="2309526"/>
              <a:ext cx="201706" cy="21515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078CC0C9-2157-F04D-A668-0FB86AA9D151}"/>
                </a:ext>
              </a:extLst>
            </p:cNvPr>
            <p:cNvSpPr/>
            <p:nvPr/>
          </p:nvSpPr>
          <p:spPr>
            <a:xfrm>
              <a:off x="5079738" y="3704764"/>
              <a:ext cx="244066" cy="2863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13B3291-E214-A543-B760-1DE64F87AF4B}"/>
                </a:ext>
              </a:extLst>
            </p:cNvPr>
            <p:cNvSpPr/>
            <p:nvPr/>
          </p:nvSpPr>
          <p:spPr>
            <a:xfrm>
              <a:off x="3724835" y="3747246"/>
              <a:ext cx="201706" cy="21515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F4E9302-0B4A-6A4F-9110-83DB3C676FCA}"/>
                </a:ext>
              </a:extLst>
            </p:cNvPr>
            <p:cNvSpPr/>
            <p:nvPr/>
          </p:nvSpPr>
          <p:spPr>
            <a:xfrm>
              <a:off x="3837390" y="1334535"/>
              <a:ext cx="77766" cy="754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4B149553-BB59-C546-9C4F-0049D52DE2C5}"/>
                </a:ext>
              </a:extLst>
            </p:cNvPr>
            <p:cNvSpPr/>
            <p:nvPr/>
          </p:nvSpPr>
          <p:spPr>
            <a:xfrm>
              <a:off x="4058541" y="1636750"/>
              <a:ext cx="77766" cy="754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DDA0BF9B-29AE-EA4C-9C65-B1EC9F121C5C}"/>
                </a:ext>
              </a:extLst>
            </p:cNvPr>
            <p:cNvSpPr/>
            <p:nvPr/>
          </p:nvSpPr>
          <p:spPr>
            <a:xfrm>
              <a:off x="4424072" y="1893715"/>
              <a:ext cx="77766" cy="754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2BC4FBB-1F6F-D241-9AC4-95A76DEE52D3}"/>
                </a:ext>
              </a:extLst>
            </p:cNvPr>
            <p:cNvSpPr/>
            <p:nvPr/>
          </p:nvSpPr>
          <p:spPr>
            <a:xfrm>
              <a:off x="5011298" y="1324862"/>
              <a:ext cx="77766" cy="754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2C2EDC5C-6518-E04D-9402-BCA4108212AD}"/>
                </a:ext>
              </a:extLst>
            </p:cNvPr>
            <p:cNvSpPr/>
            <p:nvPr/>
          </p:nvSpPr>
          <p:spPr>
            <a:xfrm>
              <a:off x="4795049" y="1636750"/>
              <a:ext cx="77766" cy="754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E1E44D11-0A19-E04E-A7E7-0AC432982214}"/>
                </a:ext>
              </a:extLst>
            </p:cNvPr>
            <p:cNvSpPr/>
            <p:nvPr/>
          </p:nvSpPr>
          <p:spPr>
            <a:xfrm>
              <a:off x="4097424" y="2121524"/>
              <a:ext cx="77766" cy="754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D5971455-14C5-9340-84A7-3024EB71466B}"/>
                </a:ext>
              </a:extLst>
            </p:cNvPr>
            <p:cNvSpPr/>
            <p:nvPr/>
          </p:nvSpPr>
          <p:spPr>
            <a:xfrm>
              <a:off x="4756841" y="2121524"/>
              <a:ext cx="77766" cy="754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65667685-027B-3949-A0F2-3956018B68D7}"/>
                </a:ext>
              </a:extLst>
            </p:cNvPr>
            <p:cNvSpPr/>
            <p:nvPr/>
          </p:nvSpPr>
          <p:spPr>
            <a:xfrm>
              <a:off x="3837390" y="2751386"/>
              <a:ext cx="77766" cy="754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68D53A6-4412-9241-A777-F87A53522CFC}"/>
                </a:ext>
              </a:extLst>
            </p:cNvPr>
            <p:cNvSpPr/>
            <p:nvPr/>
          </p:nvSpPr>
          <p:spPr>
            <a:xfrm>
              <a:off x="4058541" y="3048165"/>
              <a:ext cx="77766" cy="754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1699205-137C-0841-AF6A-9885E582FF28}"/>
                </a:ext>
              </a:extLst>
            </p:cNvPr>
            <p:cNvSpPr/>
            <p:nvPr/>
          </p:nvSpPr>
          <p:spPr>
            <a:xfrm>
              <a:off x="5011298" y="2751386"/>
              <a:ext cx="77766" cy="754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278CDBF-3810-CC4A-9E6A-9E9CEE63893C}"/>
                </a:ext>
              </a:extLst>
            </p:cNvPr>
            <p:cNvSpPr/>
            <p:nvPr/>
          </p:nvSpPr>
          <p:spPr>
            <a:xfrm>
              <a:off x="4795049" y="3048165"/>
              <a:ext cx="77766" cy="754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746489D-0BD0-8942-8F1A-6411B290D86F}"/>
                </a:ext>
              </a:extLst>
            </p:cNvPr>
            <p:cNvSpPr/>
            <p:nvPr/>
          </p:nvSpPr>
          <p:spPr>
            <a:xfrm>
              <a:off x="4424072" y="3289943"/>
              <a:ext cx="77766" cy="754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6C7B186-6E2B-CB4D-A005-D84A07E4DDA4}"/>
                </a:ext>
              </a:extLst>
            </p:cNvPr>
            <p:cNvSpPr/>
            <p:nvPr/>
          </p:nvSpPr>
          <p:spPr>
            <a:xfrm>
              <a:off x="4097424" y="3586722"/>
              <a:ext cx="77766" cy="754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D1EE9A78-B7B0-A646-959E-AE644CDF0F17}"/>
                </a:ext>
              </a:extLst>
            </p:cNvPr>
            <p:cNvSpPr/>
            <p:nvPr/>
          </p:nvSpPr>
          <p:spPr>
            <a:xfrm>
              <a:off x="4826884" y="3586722"/>
              <a:ext cx="77766" cy="754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01A2E4BC-1111-6349-BE13-11218E4339E3}"/>
                </a:ext>
              </a:extLst>
            </p:cNvPr>
            <p:cNvSpPr/>
            <p:nvPr/>
          </p:nvSpPr>
          <p:spPr>
            <a:xfrm>
              <a:off x="5477525" y="932579"/>
              <a:ext cx="268472" cy="2863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9FDA285D-7129-8441-8742-C570003601B5}"/>
                </a:ext>
              </a:extLst>
            </p:cNvPr>
            <p:cNvSpPr/>
            <p:nvPr/>
          </p:nvSpPr>
          <p:spPr>
            <a:xfrm>
              <a:off x="3429366" y="3760574"/>
              <a:ext cx="201706" cy="21515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D4154E0-1DA0-1749-81F5-23769F1B84A7}"/>
                </a:ext>
              </a:extLst>
            </p:cNvPr>
            <p:cNvCxnSpPr>
              <a:cxnSpLocks/>
              <a:stCxn id="62" idx="6"/>
              <a:endCxn id="81" idx="2"/>
            </p:cNvCxnSpPr>
            <p:nvPr/>
          </p:nvCxnSpPr>
          <p:spPr>
            <a:xfrm>
              <a:off x="5302624" y="1075764"/>
              <a:ext cx="1749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C7E2F376-D45B-4E48-AC61-422DFBFCEBE3}"/>
                </a:ext>
              </a:extLst>
            </p:cNvPr>
            <p:cNvSpPr/>
            <p:nvPr/>
          </p:nvSpPr>
          <p:spPr>
            <a:xfrm>
              <a:off x="5121685" y="988772"/>
              <a:ext cx="180939" cy="170330"/>
            </a:xfrm>
            <a:prstGeom prst="ellipse">
              <a:avLst/>
            </a:prstGeom>
            <a:solidFill>
              <a:srgbClr val="E4258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8DAB92BC-36EB-5E43-AF13-37BE6D5D386F}"/>
                </a:ext>
              </a:extLst>
            </p:cNvPr>
            <p:cNvSpPr/>
            <p:nvPr/>
          </p:nvSpPr>
          <p:spPr>
            <a:xfrm>
              <a:off x="3737026" y="2351780"/>
              <a:ext cx="243811" cy="211156"/>
            </a:xfrm>
            <a:prstGeom prst="ellipse">
              <a:avLst/>
            </a:prstGeom>
            <a:solidFill>
              <a:srgbClr val="E4258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8FF2E9DC-716A-374D-87D5-600907BA295A}"/>
                </a:ext>
              </a:extLst>
            </p:cNvPr>
            <p:cNvSpPr/>
            <p:nvPr/>
          </p:nvSpPr>
          <p:spPr>
            <a:xfrm>
              <a:off x="5092010" y="3722929"/>
              <a:ext cx="218936" cy="226709"/>
            </a:xfrm>
            <a:prstGeom prst="ellipse">
              <a:avLst/>
            </a:prstGeom>
            <a:solidFill>
              <a:srgbClr val="E4258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8118CF44-51A5-9647-86C5-22F717CC6BE4}"/>
                </a:ext>
              </a:extLst>
            </p:cNvPr>
            <p:cNvSpPr/>
            <p:nvPr/>
          </p:nvSpPr>
          <p:spPr>
            <a:xfrm>
              <a:off x="5543328" y="1027626"/>
              <a:ext cx="102001" cy="14856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039B9B12-0112-5E48-BEE0-4D915C5C494C}"/>
                </a:ext>
              </a:extLst>
            </p:cNvPr>
            <p:cNvSpPr/>
            <p:nvPr/>
          </p:nvSpPr>
          <p:spPr>
            <a:xfrm>
              <a:off x="3447368" y="3780538"/>
              <a:ext cx="145834" cy="18186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0014286-7FE7-EE45-BAEC-9DEF2E7E17B9}"/>
                </a:ext>
              </a:extLst>
            </p:cNvPr>
            <p:cNvSpPr/>
            <p:nvPr/>
          </p:nvSpPr>
          <p:spPr>
            <a:xfrm>
              <a:off x="5523742" y="958674"/>
              <a:ext cx="194105" cy="2420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BD8807E-9DDE-F846-87D4-9E8611465436}"/>
                </a:ext>
              </a:extLst>
            </p:cNvPr>
            <p:cNvCxnSpPr>
              <a:cxnSpLocks/>
            </p:cNvCxnSpPr>
            <p:nvPr/>
          </p:nvCxnSpPr>
          <p:spPr>
            <a:xfrm>
              <a:off x="3926541" y="1073937"/>
              <a:ext cx="1084757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3FA78E3-6F75-1446-B590-7518769B22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58541" y="1371002"/>
              <a:ext cx="952758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B1287A9-2101-E24B-9CEE-F7298A016FD4}"/>
                </a:ext>
              </a:extLst>
            </p:cNvPr>
            <p:cNvCxnSpPr/>
            <p:nvPr/>
          </p:nvCxnSpPr>
          <p:spPr>
            <a:xfrm>
              <a:off x="4279127" y="2164159"/>
              <a:ext cx="475219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2034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B19E3E1-3B86-E542-AC5B-15BC42EB517E}"/>
              </a:ext>
            </a:extLst>
          </p:cNvPr>
          <p:cNvGrpSpPr/>
          <p:nvPr/>
        </p:nvGrpSpPr>
        <p:grpSpPr>
          <a:xfrm>
            <a:off x="3348316" y="1062317"/>
            <a:ext cx="3832413" cy="3639387"/>
            <a:chOff x="3348316" y="1062317"/>
            <a:chExt cx="3832413" cy="363938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A97D372-3BBA-C841-BD9F-81F4CDAB81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532" t="10098" r="51377" b="32091"/>
            <a:stretch/>
          </p:blipFill>
          <p:spPr>
            <a:xfrm>
              <a:off x="3348316" y="1062317"/>
              <a:ext cx="3738283" cy="3639387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E9FA522-49D6-DE46-B234-4C8672609F4B}"/>
                </a:ext>
              </a:extLst>
            </p:cNvPr>
            <p:cNvSpPr/>
            <p:nvPr/>
          </p:nvSpPr>
          <p:spPr>
            <a:xfrm>
              <a:off x="6790764" y="1734671"/>
              <a:ext cx="389965" cy="196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BF2B799-CDE1-474C-BD08-D99B636A7EC8}"/>
                </a:ext>
              </a:extLst>
            </p:cNvPr>
            <p:cNvSpPr/>
            <p:nvPr/>
          </p:nvSpPr>
          <p:spPr>
            <a:xfrm rot="5400000">
              <a:off x="4018428" y="1772774"/>
              <a:ext cx="714937" cy="9300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8C937FE-4DBE-C74E-A851-C417C5D0F9FA}"/>
                </a:ext>
              </a:extLst>
            </p:cNvPr>
            <p:cNvSpPr/>
            <p:nvPr/>
          </p:nvSpPr>
          <p:spPr>
            <a:xfrm rot="5400000">
              <a:off x="5582763" y="1790704"/>
              <a:ext cx="714937" cy="9300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1410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1AFB02C-3C10-2945-BCC3-1550181EEDB9}"/>
              </a:ext>
            </a:extLst>
          </p:cNvPr>
          <p:cNvGrpSpPr/>
          <p:nvPr/>
        </p:nvGrpSpPr>
        <p:grpSpPr>
          <a:xfrm>
            <a:off x="881837" y="782060"/>
            <a:ext cx="7374528" cy="3520396"/>
            <a:chOff x="881837" y="782060"/>
            <a:chExt cx="7374528" cy="352039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FC4A35A-7631-6344-8C42-0A1494CE12EF}"/>
                </a:ext>
              </a:extLst>
            </p:cNvPr>
            <p:cNvGrpSpPr/>
            <p:nvPr/>
          </p:nvGrpSpPr>
          <p:grpSpPr>
            <a:xfrm>
              <a:off x="881837" y="782060"/>
              <a:ext cx="7374528" cy="3520396"/>
              <a:chOff x="2493467" y="210560"/>
              <a:chExt cx="7374528" cy="3520396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B2A452B-DE66-0149-8522-F29730FD321E}"/>
                  </a:ext>
                </a:extLst>
              </p:cNvPr>
              <p:cNvSpPr/>
              <p:nvPr/>
            </p:nvSpPr>
            <p:spPr>
              <a:xfrm>
                <a:off x="5058225" y="611743"/>
                <a:ext cx="1350365" cy="41223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cgpMAP</a:t>
                </a:r>
                <a:endParaRPr lang="en-US" dirty="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D67492-9109-7943-9DFB-68DC46236A93}"/>
                  </a:ext>
                </a:extLst>
              </p:cNvPr>
              <p:cNvSpPr txBox="1"/>
              <p:nvPr/>
            </p:nvSpPr>
            <p:spPr>
              <a:xfrm>
                <a:off x="4890795" y="210560"/>
                <a:ext cx="208101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accent6">
                        <a:lumMod val="75000"/>
                      </a:schemeClr>
                    </a:solidFill>
                  </a:rPr>
                  <a:t>Input</a:t>
                </a:r>
                <a:r>
                  <a:rPr lang="en-US" sz="1000" dirty="0"/>
                  <a:t>:  “$</a:t>
                </a:r>
                <a:r>
                  <a:rPr lang="en-US" sz="1000" dirty="0" err="1"/>
                  <a:t>baseDir</a:t>
                </a:r>
                <a:r>
                  <a:rPr lang="en-US" sz="1000" dirty="0"/>
                  <a:t>/input/*{1,2}.</a:t>
                </a:r>
                <a:r>
                  <a:rPr lang="en-US" sz="1000" dirty="0" err="1"/>
                  <a:t>fq.gz</a:t>
                </a:r>
                <a:r>
                  <a:rPr lang="en-US" sz="1000" dirty="0"/>
                  <a:t>”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AB2C0530-5E52-3549-AA55-3FF8A333006B}"/>
                  </a:ext>
                </a:extLst>
              </p:cNvPr>
              <p:cNvCxnSpPr/>
              <p:nvPr/>
            </p:nvCxnSpPr>
            <p:spPr>
              <a:xfrm>
                <a:off x="5740607" y="1052835"/>
                <a:ext cx="0" cy="15035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F434DC-18AD-7745-8B9C-9E1E0E3674E1}"/>
                  </a:ext>
                </a:extLst>
              </p:cNvPr>
              <p:cNvSpPr txBox="1"/>
              <p:nvPr/>
            </p:nvSpPr>
            <p:spPr>
              <a:xfrm>
                <a:off x="4511539" y="1182982"/>
                <a:ext cx="33153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>
                    <a:solidFill>
                      <a:srgbClr val="C00000"/>
                    </a:solidFill>
                  </a:rPr>
                  <a:t>Output</a:t>
                </a:r>
                <a:r>
                  <a:rPr lang="en-US" sz="1000" b="1" dirty="0"/>
                  <a:t>: </a:t>
                </a:r>
                <a:r>
                  <a:rPr lang="en-US" sz="1000" dirty="0"/>
                  <a:t>"$</a:t>
                </a:r>
                <a:r>
                  <a:rPr lang="en-US" sz="1000" dirty="0" err="1"/>
                  <a:t>baseDir</a:t>
                </a:r>
                <a:r>
                  <a:rPr lang="en-US" sz="1000" dirty="0"/>
                  <a:t>/output/BAM/</a:t>
                </a:r>
                <a:r>
                  <a:rPr lang="en-US" sz="1000" dirty="0" err="1"/>
                  <a:t>merged_lanes</a:t>
                </a:r>
                <a:r>
                  <a:rPr lang="en-US" sz="1000" dirty="0"/>
                  <a:t>/*.</a:t>
                </a:r>
                <a:r>
                  <a:rPr lang="en-US" sz="1000" dirty="0" err="1"/>
                  <a:t>rmd.bam</a:t>
                </a:r>
                <a:r>
                  <a:rPr lang="en-US" sz="1000" dirty="0"/>
                  <a:t>”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275E288-CE9D-A040-B0E0-A70128066906}"/>
                  </a:ext>
                </a:extLst>
              </p:cNvPr>
              <p:cNvSpPr/>
              <p:nvPr/>
            </p:nvSpPr>
            <p:spPr>
              <a:xfrm>
                <a:off x="3442554" y="1876230"/>
                <a:ext cx="1068985" cy="2315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>
                    <a:solidFill>
                      <a:sysClr val="windowText" lastClr="000000"/>
                    </a:solidFill>
                  </a:rPr>
                  <a:t>Freebayes</a:t>
                </a:r>
                <a:endParaRPr lang="en-US" sz="1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57C897E-39BD-5D4A-917C-54D688D8808C}"/>
                  </a:ext>
                </a:extLst>
              </p:cNvPr>
              <p:cNvSpPr/>
              <p:nvPr/>
            </p:nvSpPr>
            <p:spPr>
              <a:xfrm>
                <a:off x="4605255" y="1870564"/>
                <a:ext cx="1068985" cy="299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>
                    <a:solidFill>
                      <a:sysClr val="windowText" lastClr="000000"/>
                    </a:solidFill>
                  </a:rPr>
                  <a:t>Haplotypecaller</a:t>
                </a:r>
                <a:endParaRPr lang="en-US" sz="1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23C57A1-4A14-954B-8E2D-201408710997}"/>
                  </a:ext>
                </a:extLst>
              </p:cNvPr>
              <p:cNvSpPr txBox="1"/>
              <p:nvPr/>
            </p:nvSpPr>
            <p:spPr>
              <a:xfrm>
                <a:off x="3628064" y="2336619"/>
                <a:ext cx="188224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b="1" dirty="0">
                    <a:solidFill>
                      <a:srgbClr val="C00000"/>
                    </a:solidFill>
                  </a:rPr>
                  <a:t>Output: </a:t>
                </a:r>
                <a:r>
                  <a:rPr lang="en-US" sz="800" dirty="0"/>
                  <a:t>"$</a:t>
                </a:r>
                <a:r>
                  <a:rPr lang="en-US" sz="800" dirty="0" err="1"/>
                  <a:t>baseDir</a:t>
                </a:r>
                <a:r>
                  <a:rPr lang="en-US" sz="800" dirty="0"/>
                  <a:t>/output/</a:t>
                </a:r>
                <a:r>
                  <a:rPr lang="en-US" sz="800" dirty="0" err="1"/>
                  <a:t>VCF_collect</a:t>
                </a:r>
                <a:r>
                  <a:rPr lang="en-US" sz="800" dirty="0"/>
                  <a:t>/”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8AC515E-04E6-C746-8360-99097962B949}"/>
                  </a:ext>
                </a:extLst>
              </p:cNvPr>
              <p:cNvSpPr txBox="1"/>
              <p:nvPr/>
            </p:nvSpPr>
            <p:spPr>
              <a:xfrm>
                <a:off x="3557700" y="2126960"/>
                <a:ext cx="838691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*.</a:t>
                </a:r>
                <a:r>
                  <a:rPr lang="en-US" sz="700" dirty="0" err="1"/>
                  <a:t>freebayes.vcf.gz</a:t>
                </a:r>
                <a:endParaRPr lang="en-US" sz="7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F4811BE-7E02-FD40-8132-4AB3DD955B6A}"/>
                  </a:ext>
                </a:extLst>
              </p:cNvPr>
              <p:cNvSpPr txBox="1"/>
              <p:nvPr/>
            </p:nvSpPr>
            <p:spPr>
              <a:xfrm>
                <a:off x="4765911" y="2125742"/>
                <a:ext cx="67678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*.</a:t>
                </a:r>
                <a:r>
                  <a:rPr lang="en-US" sz="700" dirty="0" err="1"/>
                  <a:t>GATK.vcf.gz</a:t>
                </a:r>
                <a:endParaRPr lang="en-US" sz="700" dirty="0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0A009048-2654-2244-9ABB-230474FA784D}"/>
                  </a:ext>
                </a:extLst>
              </p:cNvPr>
              <p:cNvGrpSpPr/>
              <p:nvPr/>
            </p:nvGrpSpPr>
            <p:grpSpPr>
              <a:xfrm>
                <a:off x="5079999" y="1450235"/>
                <a:ext cx="2100" cy="412855"/>
                <a:chOff x="5079999" y="1450235"/>
                <a:chExt cx="2100" cy="412855"/>
              </a:xfrm>
            </p:grpSpPr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ED81EF54-2506-124B-975A-6E2AD56054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82098" y="1531439"/>
                  <a:ext cx="1" cy="331651"/>
                </a:xfrm>
                <a:prstGeom prst="straightConnector1">
                  <a:avLst/>
                </a:prstGeom>
                <a:ln w="28575">
                  <a:solidFill>
                    <a:srgbClr val="92D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FAAD1DF1-0502-2C46-8112-5A0E17690A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82098" y="1462250"/>
                  <a:ext cx="1" cy="266383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1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DA789A6C-31EF-E44A-89FD-0345A0FFDB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79999" y="1450235"/>
                  <a:ext cx="2" cy="47911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A21170ED-D27A-704F-8C37-099BDA46B9A4}"/>
                  </a:ext>
                </a:extLst>
              </p:cNvPr>
              <p:cNvSpPr/>
              <p:nvPr/>
            </p:nvSpPr>
            <p:spPr>
              <a:xfrm>
                <a:off x="3775433" y="2814138"/>
                <a:ext cx="1619012" cy="3672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Germline variant processing</a:t>
                </a:r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E3B4323D-1130-3D4A-9FF9-E5EA8A639FA7}"/>
                  </a:ext>
                </a:extLst>
              </p:cNvPr>
              <p:cNvGrpSpPr/>
              <p:nvPr/>
            </p:nvGrpSpPr>
            <p:grpSpPr>
              <a:xfrm>
                <a:off x="3979144" y="2588329"/>
                <a:ext cx="5103" cy="192600"/>
                <a:chOff x="5082098" y="1450235"/>
                <a:chExt cx="5103" cy="412855"/>
              </a:xfrm>
            </p:grpSpPr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ACA79285-6600-6A47-839A-3CE9AE220B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82098" y="1531439"/>
                  <a:ext cx="1" cy="331651"/>
                </a:xfrm>
                <a:prstGeom prst="straightConnector1">
                  <a:avLst/>
                </a:prstGeom>
                <a:ln w="28575">
                  <a:solidFill>
                    <a:srgbClr val="92D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59580E4F-09E9-544F-898F-B26A02E2FE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82098" y="1462250"/>
                  <a:ext cx="1" cy="266383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1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993C0D4B-651C-5B4E-A992-495EFBC968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87199" y="1450235"/>
                  <a:ext cx="2" cy="47911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FDD19E54-F1B7-4843-AF4F-A11E1C6950E0}"/>
                  </a:ext>
                </a:extLst>
              </p:cNvPr>
              <p:cNvGrpSpPr/>
              <p:nvPr/>
            </p:nvGrpSpPr>
            <p:grpSpPr>
              <a:xfrm>
                <a:off x="5139747" y="2564417"/>
                <a:ext cx="2100" cy="192600"/>
                <a:chOff x="5079999" y="1450235"/>
                <a:chExt cx="2100" cy="412855"/>
              </a:xfrm>
            </p:grpSpPr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E2CECA28-988F-CB48-9D79-1CA2ACED1D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82098" y="1531439"/>
                  <a:ext cx="1" cy="331651"/>
                </a:xfrm>
                <a:prstGeom prst="straightConnector1">
                  <a:avLst/>
                </a:prstGeom>
                <a:ln w="28575">
                  <a:solidFill>
                    <a:srgbClr val="92D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361EAE19-BC69-A447-9D4D-13C749C9B2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82098" y="1462250"/>
                  <a:ext cx="1" cy="266383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1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56D319F7-DB97-344B-BEE1-60CCBF1285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79999" y="1450235"/>
                  <a:ext cx="2" cy="47911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9D739A3-0CCA-944C-9D42-C766EB9161C4}"/>
                  </a:ext>
                </a:extLst>
              </p:cNvPr>
              <p:cNvSpPr txBox="1"/>
              <p:nvPr/>
            </p:nvSpPr>
            <p:spPr>
              <a:xfrm>
                <a:off x="4308735" y="2631808"/>
                <a:ext cx="45717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solidFill>
                      <a:schemeClr val="accent6">
                        <a:lumMod val="75000"/>
                      </a:schemeClr>
                    </a:solidFill>
                  </a:rPr>
                  <a:t>*.</a:t>
                </a:r>
                <a:r>
                  <a:rPr lang="en-US" sz="700" dirty="0" err="1">
                    <a:solidFill>
                      <a:schemeClr val="accent6">
                        <a:lumMod val="75000"/>
                      </a:schemeClr>
                    </a:solidFill>
                  </a:rPr>
                  <a:t>vcf.gz</a:t>
                </a:r>
                <a:endParaRPr lang="en-US" sz="7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5770F32A-314C-6B4C-B20F-0E6FC08CF8F8}"/>
                  </a:ext>
                </a:extLst>
              </p:cNvPr>
              <p:cNvGrpSpPr/>
              <p:nvPr/>
            </p:nvGrpSpPr>
            <p:grpSpPr>
              <a:xfrm rot="2638646">
                <a:off x="4163591" y="1440996"/>
                <a:ext cx="2100" cy="412855"/>
                <a:chOff x="5079999" y="1450235"/>
                <a:chExt cx="2100" cy="412855"/>
              </a:xfrm>
            </p:grpSpPr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DDAA7422-1B6A-EE4A-8CC9-93B7FD4909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82098" y="1531439"/>
                  <a:ext cx="1" cy="331651"/>
                </a:xfrm>
                <a:prstGeom prst="straightConnector1">
                  <a:avLst/>
                </a:prstGeom>
                <a:ln w="28575">
                  <a:solidFill>
                    <a:srgbClr val="92D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8EE5B423-471E-6D44-8AF8-ADF1890E39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82098" y="1462250"/>
                  <a:ext cx="1" cy="266383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1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EA381DBA-A641-F642-AC4D-8D600A3C55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79999" y="1450235"/>
                  <a:ext cx="2" cy="47911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5E1CA42B-855E-6F4F-816B-03565F9455DF}"/>
                  </a:ext>
                </a:extLst>
              </p:cNvPr>
              <p:cNvCxnSpPr/>
              <p:nvPr/>
            </p:nvCxnSpPr>
            <p:spPr>
              <a:xfrm>
                <a:off x="5729614" y="438464"/>
                <a:ext cx="0" cy="150350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59CB4D91-C91C-BC46-AC11-68841CCC6238}"/>
                  </a:ext>
                </a:extLst>
              </p:cNvPr>
              <p:cNvCxnSpPr/>
              <p:nvPr/>
            </p:nvCxnSpPr>
            <p:spPr>
              <a:xfrm>
                <a:off x="4540730" y="3235635"/>
                <a:ext cx="0" cy="15035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9F81D0C-857F-9A4D-816D-B041965954B7}"/>
                  </a:ext>
                </a:extLst>
              </p:cNvPr>
              <p:cNvSpPr txBox="1"/>
              <p:nvPr/>
            </p:nvSpPr>
            <p:spPr>
              <a:xfrm>
                <a:off x="2632927" y="3340254"/>
                <a:ext cx="352692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b="1" dirty="0">
                    <a:solidFill>
                      <a:srgbClr val="C00000"/>
                    </a:solidFill>
                  </a:rPr>
                  <a:t>Output: </a:t>
                </a:r>
                <a:r>
                  <a:rPr lang="en-US" sz="700" dirty="0"/>
                  <a:t>$</a:t>
                </a:r>
                <a:r>
                  <a:rPr lang="en-US" sz="700" dirty="0" err="1"/>
                  <a:t>baseDir</a:t>
                </a:r>
                <a:r>
                  <a:rPr lang="en-US" sz="700" dirty="0"/>
                  <a:t>/output/</a:t>
                </a:r>
                <a:r>
                  <a:rPr lang="en-US" sz="700" dirty="0" err="1"/>
                  <a:t>VCF_collect</a:t>
                </a:r>
                <a:r>
                  <a:rPr lang="en-US" sz="700" dirty="0"/>
                  <a:t>/</a:t>
                </a:r>
                <a:r>
                  <a:rPr lang="en-US" sz="700" dirty="0" err="1"/>
                  <a:t>merge_vcf</a:t>
                </a:r>
                <a:r>
                  <a:rPr lang="en-US" sz="700" dirty="0"/>
                  <a:t>/</a:t>
                </a:r>
                <a:r>
                  <a:rPr lang="en-US" sz="700" dirty="0" err="1"/>
                  <a:t>snps</a:t>
                </a:r>
                <a:r>
                  <a:rPr lang="en-US" sz="700" dirty="0"/>
                  <a:t>/family/*.</a:t>
                </a:r>
                <a:r>
                  <a:rPr lang="en-US" sz="700" dirty="0" err="1"/>
                  <a:t>snps.family.merged.vcf.gz</a:t>
                </a:r>
                <a:r>
                  <a:rPr lang="en-US" sz="700" dirty="0"/>
                  <a:t>”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9938212-7779-A849-B5AB-788E6C9EFA74}"/>
                  </a:ext>
                </a:extLst>
              </p:cNvPr>
              <p:cNvSpPr txBox="1"/>
              <p:nvPr/>
            </p:nvSpPr>
            <p:spPr>
              <a:xfrm>
                <a:off x="2493467" y="3509301"/>
                <a:ext cx="366638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b="1" dirty="0">
                    <a:solidFill>
                      <a:srgbClr val="C00000"/>
                    </a:solidFill>
                  </a:rPr>
                  <a:t>Output: </a:t>
                </a:r>
                <a:r>
                  <a:rPr lang="en-US" sz="700" dirty="0"/>
                  <a:t>“$</a:t>
                </a:r>
                <a:r>
                  <a:rPr lang="en-US" sz="700" dirty="0" err="1"/>
                  <a:t>baseDir</a:t>
                </a:r>
                <a:r>
                  <a:rPr lang="en-US" sz="700" dirty="0"/>
                  <a:t>/output/</a:t>
                </a:r>
                <a:r>
                  <a:rPr lang="en-US" sz="700" dirty="0" err="1"/>
                  <a:t>VCF_collect</a:t>
                </a:r>
                <a:r>
                  <a:rPr lang="en-US" sz="700" dirty="0"/>
                  <a:t>/</a:t>
                </a:r>
                <a:r>
                  <a:rPr lang="en-US" sz="700" dirty="0" err="1"/>
                  <a:t>merge_vcf</a:t>
                </a:r>
                <a:r>
                  <a:rPr lang="en-US" sz="700" dirty="0"/>
                  <a:t>/indels/family/*.</a:t>
                </a:r>
                <a:r>
                  <a:rPr lang="en-US" sz="700" dirty="0" err="1"/>
                  <a:t>indels.family.merged.vcf.gz</a:t>
                </a:r>
                <a:r>
                  <a:rPr lang="en-US" sz="700" dirty="0"/>
                  <a:t>”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8A29715D-654E-6845-A911-356DE4C3BF20}"/>
                  </a:ext>
                </a:extLst>
              </p:cNvPr>
              <p:cNvSpPr/>
              <p:nvPr/>
            </p:nvSpPr>
            <p:spPr>
              <a:xfrm>
                <a:off x="5912294" y="1876230"/>
                <a:ext cx="1068985" cy="231523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ysClr val="windowText" lastClr="000000"/>
                    </a:solidFill>
                  </a:rPr>
                  <a:t>Mutect2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4D577E74-57A7-9D48-8574-E8A45FE9049A}"/>
                  </a:ext>
                </a:extLst>
              </p:cNvPr>
              <p:cNvSpPr/>
              <p:nvPr/>
            </p:nvSpPr>
            <p:spPr>
              <a:xfrm>
                <a:off x="7074995" y="1870564"/>
                <a:ext cx="1068985" cy="299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>
                    <a:solidFill>
                      <a:sysClr val="windowText" lastClr="000000"/>
                    </a:solidFill>
                  </a:rPr>
                  <a:t>cgpWXS</a:t>
                </a:r>
                <a:endParaRPr lang="en-US" sz="1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BE95777-1D35-5046-8AE3-156E12C3BAE9}"/>
                  </a:ext>
                </a:extLst>
              </p:cNvPr>
              <p:cNvSpPr txBox="1"/>
              <p:nvPr/>
            </p:nvSpPr>
            <p:spPr>
              <a:xfrm>
                <a:off x="6097804" y="2336619"/>
                <a:ext cx="188224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b="1" dirty="0">
                    <a:solidFill>
                      <a:srgbClr val="C00000"/>
                    </a:solidFill>
                  </a:rPr>
                  <a:t>Output: </a:t>
                </a:r>
                <a:r>
                  <a:rPr lang="en-US" sz="800" dirty="0"/>
                  <a:t>"$</a:t>
                </a:r>
                <a:r>
                  <a:rPr lang="en-US" sz="800" dirty="0" err="1"/>
                  <a:t>baseDir</a:t>
                </a:r>
                <a:r>
                  <a:rPr lang="en-US" sz="800" dirty="0"/>
                  <a:t>/output/</a:t>
                </a:r>
                <a:r>
                  <a:rPr lang="en-US" sz="800" dirty="0" err="1"/>
                  <a:t>VCF_collect</a:t>
                </a:r>
                <a:r>
                  <a:rPr lang="en-US" sz="800" dirty="0"/>
                  <a:t>/”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43B36DC-00DE-CB4A-9D09-85C536F84AF1}"/>
                  </a:ext>
                </a:extLst>
              </p:cNvPr>
              <p:cNvSpPr txBox="1"/>
              <p:nvPr/>
            </p:nvSpPr>
            <p:spPr>
              <a:xfrm>
                <a:off x="6027440" y="2098160"/>
                <a:ext cx="76495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*mutect2.vcf.gz</a:t>
                </a:r>
              </a:p>
            </p:txBody>
          </p: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F489B27B-24DE-DD41-BD1E-5A7F7A01D3DF}"/>
                  </a:ext>
                </a:extLst>
              </p:cNvPr>
              <p:cNvGrpSpPr/>
              <p:nvPr/>
            </p:nvGrpSpPr>
            <p:grpSpPr>
              <a:xfrm>
                <a:off x="7549739" y="1450235"/>
                <a:ext cx="2100" cy="412855"/>
                <a:chOff x="5079999" y="1450235"/>
                <a:chExt cx="2100" cy="412855"/>
              </a:xfrm>
            </p:grpSpPr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4FFAB653-28A5-CE46-8F7B-A2AAEA5E39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82098" y="1531439"/>
                  <a:ext cx="1" cy="331651"/>
                </a:xfrm>
                <a:prstGeom prst="straightConnector1">
                  <a:avLst/>
                </a:prstGeom>
                <a:ln w="28575">
                  <a:solidFill>
                    <a:srgbClr val="92D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A2A648CC-A9C7-A642-B9DC-1CF8DCD94F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82098" y="1462250"/>
                  <a:ext cx="1" cy="266383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1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5FADA40B-21C3-7F49-BB34-9C4222B75A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79999" y="1450235"/>
                  <a:ext cx="2" cy="47911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BDF7CB65-EE83-4547-8D9B-C1BDF0E78D6A}"/>
                  </a:ext>
                </a:extLst>
              </p:cNvPr>
              <p:cNvSpPr/>
              <p:nvPr/>
            </p:nvSpPr>
            <p:spPr>
              <a:xfrm>
                <a:off x="6245173" y="2814138"/>
                <a:ext cx="1619012" cy="3672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Somatic variant processing</a:t>
                </a:r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A32F3541-5900-4443-BFEC-302C7CE62047}"/>
                  </a:ext>
                </a:extLst>
              </p:cNvPr>
              <p:cNvGrpSpPr/>
              <p:nvPr/>
            </p:nvGrpSpPr>
            <p:grpSpPr>
              <a:xfrm>
                <a:off x="6448884" y="2588329"/>
                <a:ext cx="5103" cy="192600"/>
                <a:chOff x="5082098" y="1450235"/>
                <a:chExt cx="5103" cy="412855"/>
              </a:xfrm>
            </p:grpSpPr>
            <p:cxnSp>
              <p:nvCxnSpPr>
                <p:cNvPr id="70" name="Straight Arrow Connector 69">
                  <a:extLst>
                    <a:ext uri="{FF2B5EF4-FFF2-40B4-BE49-F238E27FC236}">
                      <a16:creationId xmlns:a16="http://schemas.microsoft.com/office/drawing/2014/main" id="{BA690A27-77E9-FA49-A88A-716799E05E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82098" y="1531439"/>
                  <a:ext cx="1" cy="331651"/>
                </a:xfrm>
                <a:prstGeom prst="straightConnector1">
                  <a:avLst/>
                </a:prstGeom>
                <a:ln w="28575">
                  <a:solidFill>
                    <a:srgbClr val="92D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87F738C5-BA7E-7743-BE9C-C947EF94DE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82098" y="1462250"/>
                  <a:ext cx="1" cy="266383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1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2ABEB606-E0AD-744F-905D-EE42D17C73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87199" y="1450235"/>
                  <a:ext cx="2" cy="47911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83E23A7B-89DC-D340-8F63-B0372C386634}"/>
                  </a:ext>
                </a:extLst>
              </p:cNvPr>
              <p:cNvGrpSpPr/>
              <p:nvPr/>
            </p:nvGrpSpPr>
            <p:grpSpPr>
              <a:xfrm>
                <a:off x="7609487" y="2564417"/>
                <a:ext cx="2100" cy="192600"/>
                <a:chOff x="5079999" y="1450235"/>
                <a:chExt cx="2100" cy="412855"/>
              </a:xfrm>
            </p:grpSpPr>
            <p:cxnSp>
              <p:nvCxnSpPr>
                <p:cNvPr id="74" name="Straight Arrow Connector 73">
                  <a:extLst>
                    <a:ext uri="{FF2B5EF4-FFF2-40B4-BE49-F238E27FC236}">
                      <a16:creationId xmlns:a16="http://schemas.microsoft.com/office/drawing/2014/main" id="{BA9B19A1-4B53-7845-957B-A4F2DAE551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82098" y="1531439"/>
                  <a:ext cx="1" cy="331651"/>
                </a:xfrm>
                <a:prstGeom prst="straightConnector1">
                  <a:avLst/>
                </a:prstGeom>
                <a:ln w="28575">
                  <a:solidFill>
                    <a:srgbClr val="92D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68801DB1-48C5-CD46-A04E-90392CA78A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82098" y="1462250"/>
                  <a:ext cx="1" cy="266383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1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055E0050-0B28-3B42-9454-3FB2718852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79999" y="1450235"/>
                  <a:ext cx="2" cy="47911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C0BB567-7ABC-A242-ABD8-3239132E7A77}"/>
                  </a:ext>
                </a:extLst>
              </p:cNvPr>
              <p:cNvSpPr txBox="1"/>
              <p:nvPr/>
            </p:nvSpPr>
            <p:spPr>
              <a:xfrm>
                <a:off x="6778475" y="2631808"/>
                <a:ext cx="45717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solidFill>
                      <a:schemeClr val="accent6">
                        <a:lumMod val="75000"/>
                      </a:schemeClr>
                    </a:solidFill>
                  </a:rPr>
                  <a:t>*.</a:t>
                </a:r>
                <a:r>
                  <a:rPr lang="en-US" sz="700" dirty="0" err="1">
                    <a:solidFill>
                      <a:schemeClr val="accent6">
                        <a:lumMod val="75000"/>
                      </a:schemeClr>
                    </a:solidFill>
                  </a:rPr>
                  <a:t>vcf.gz</a:t>
                </a:r>
                <a:endParaRPr lang="en-US" sz="7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05A47807-4683-1644-B06E-C274658E224F}"/>
                  </a:ext>
                </a:extLst>
              </p:cNvPr>
              <p:cNvGrpSpPr/>
              <p:nvPr/>
            </p:nvGrpSpPr>
            <p:grpSpPr>
              <a:xfrm rot="2638646">
                <a:off x="6633331" y="1440996"/>
                <a:ext cx="2100" cy="412855"/>
                <a:chOff x="5079999" y="1450235"/>
                <a:chExt cx="2100" cy="412855"/>
              </a:xfrm>
            </p:grpSpPr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DFBD85FB-C9E0-864F-BD81-76389EF368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82098" y="1531439"/>
                  <a:ext cx="1" cy="331651"/>
                </a:xfrm>
                <a:prstGeom prst="straightConnector1">
                  <a:avLst/>
                </a:prstGeom>
                <a:ln w="28575">
                  <a:solidFill>
                    <a:srgbClr val="92D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C3490FC2-7071-774F-A88F-6412C38196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82098" y="1462250"/>
                  <a:ext cx="1" cy="266383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1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7DEF3FF7-FE83-7D47-8B3F-F23F63C817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79999" y="1450235"/>
                  <a:ext cx="2" cy="47911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4A505C56-6F95-9344-81CA-C454FD42C79D}"/>
                  </a:ext>
                </a:extLst>
              </p:cNvPr>
              <p:cNvCxnSpPr/>
              <p:nvPr/>
            </p:nvCxnSpPr>
            <p:spPr>
              <a:xfrm>
                <a:off x="7010470" y="3235635"/>
                <a:ext cx="0" cy="15035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5B7B0AC-796F-0047-9DD7-F18094F3622F}"/>
                  </a:ext>
                </a:extLst>
              </p:cNvPr>
              <p:cNvSpPr txBox="1"/>
              <p:nvPr/>
            </p:nvSpPr>
            <p:spPr>
              <a:xfrm>
                <a:off x="6341067" y="3361854"/>
                <a:ext cx="352692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b="1" dirty="0">
                    <a:solidFill>
                      <a:srgbClr val="C00000"/>
                    </a:solidFill>
                  </a:rPr>
                  <a:t>Output: </a:t>
                </a:r>
                <a:r>
                  <a:rPr lang="en-US" sz="700" dirty="0"/>
                  <a:t>$</a:t>
                </a:r>
                <a:r>
                  <a:rPr lang="en-US" sz="700" dirty="0" err="1"/>
                  <a:t>baseDir</a:t>
                </a:r>
                <a:r>
                  <a:rPr lang="en-US" sz="700" dirty="0"/>
                  <a:t>/output/</a:t>
                </a:r>
                <a:r>
                  <a:rPr lang="en-US" sz="700" dirty="0" err="1"/>
                  <a:t>VCF_collect</a:t>
                </a:r>
                <a:r>
                  <a:rPr lang="en-US" sz="700" dirty="0"/>
                  <a:t>/</a:t>
                </a:r>
                <a:r>
                  <a:rPr lang="en-US" sz="700" dirty="0" err="1"/>
                  <a:t>merge_vcf</a:t>
                </a:r>
                <a:r>
                  <a:rPr lang="en-US" sz="700" dirty="0"/>
                  <a:t>/</a:t>
                </a:r>
                <a:r>
                  <a:rPr lang="en-US" sz="700" dirty="0" err="1"/>
                  <a:t>snps</a:t>
                </a:r>
                <a:r>
                  <a:rPr lang="en-US" sz="700" dirty="0"/>
                  <a:t>/family/*.</a:t>
                </a:r>
                <a:r>
                  <a:rPr lang="en-US" sz="700" dirty="0" err="1"/>
                  <a:t>snps.family.merged.vcf.gz</a:t>
                </a:r>
                <a:r>
                  <a:rPr lang="en-US" sz="700" dirty="0"/>
                  <a:t>”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6F2CCAEF-1F97-E842-9166-6AF179A68000}"/>
                  </a:ext>
                </a:extLst>
              </p:cNvPr>
              <p:cNvSpPr txBox="1"/>
              <p:nvPr/>
            </p:nvSpPr>
            <p:spPr>
              <a:xfrm>
                <a:off x="6201607" y="3530901"/>
                <a:ext cx="366638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b="1" dirty="0">
                    <a:solidFill>
                      <a:srgbClr val="C00000"/>
                    </a:solidFill>
                  </a:rPr>
                  <a:t>Output: </a:t>
                </a:r>
                <a:r>
                  <a:rPr lang="en-US" sz="700" dirty="0"/>
                  <a:t>“$</a:t>
                </a:r>
                <a:r>
                  <a:rPr lang="en-US" sz="700" dirty="0" err="1"/>
                  <a:t>baseDir</a:t>
                </a:r>
                <a:r>
                  <a:rPr lang="en-US" sz="700" dirty="0"/>
                  <a:t>/output/</a:t>
                </a:r>
                <a:r>
                  <a:rPr lang="en-US" sz="700" dirty="0" err="1"/>
                  <a:t>VCF_collect</a:t>
                </a:r>
                <a:r>
                  <a:rPr lang="en-US" sz="700" dirty="0"/>
                  <a:t>/</a:t>
                </a:r>
                <a:r>
                  <a:rPr lang="en-US" sz="700" dirty="0" err="1"/>
                  <a:t>merge_vcf</a:t>
                </a:r>
                <a:r>
                  <a:rPr lang="en-US" sz="700" dirty="0"/>
                  <a:t>/indels/family/*.</a:t>
                </a:r>
                <a:r>
                  <a:rPr lang="en-US" sz="700" dirty="0" err="1"/>
                  <a:t>indels.family.merged.vcf.gz</a:t>
                </a:r>
                <a:r>
                  <a:rPr lang="en-US" sz="700" dirty="0"/>
                  <a:t>”</a:t>
                </a:r>
              </a:p>
            </p:txBody>
          </p: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14B8A2B-469E-8B4E-BE6B-1892C4FF3E4E}"/>
                </a:ext>
              </a:extLst>
            </p:cNvPr>
            <p:cNvSpPr txBox="1"/>
            <p:nvPr/>
          </p:nvSpPr>
          <p:spPr>
            <a:xfrm>
              <a:off x="5620076" y="2706363"/>
              <a:ext cx="74411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*.</a:t>
              </a:r>
              <a:r>
                <a:rPr lang="en-US" sz="700" dirty="0" err="1"/>
                <a:t>cgpwxs.vcf.gz</a:t>
              </a:r>
              <a:endParaRPr lang="en-US" sz="7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44003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F931A5DD-D43B-D440-A1C5-2DD6629FC2CB}"/>
              </a:ext>
            </a:extLst>
          </p:cNvPr>
          <p:cNvGrpSpPr/>
          <p:nvPr/>
        </p:nvGrpSpPr>
        <p:grpSpPr>
          <a:xfrm>
            <a:off x="694267" y="880533"/>
            <a:ext cx="10397066" cy="2777067"/>
            <a:chOff x="694267" y="880533"/>
            <a:chExt cx="10397066" cy="277706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5FEC60-9B9D-3749-9393-81B1AF070202}"/>
                </a:ext>
              </a:extLst>
            </p:cNvPr>
            <p:cNvSpPr/>
            <p:nvPr/>
          </p:nvSpPr>
          <p:spPr>
            <a:xfrm>
              <a:off x="694267" y="880533"/>
              <a:ext cx="10397066" cy="27770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D78A793-14CA-1A44-BB4F-326500C9142E}"/>
                </a:ext>
              </a:extLst>
            </p:cNvPr>
            <p:cNvGrpSpPr/>
            <p:nvPr/>
          </p:nvGrpSpPr>
          <p:grpSpPr>
            <a:xfrm>
              <a:off x="942058" y="1257013"/>
              <a:ext cx="9794844" cy="2175968"/>
              <a:chOff x="942058" y="1257013"/>
              <a:chExt cx="9794844" cy="2175968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18073F1E-278F-144F-B092-2F7733E5CFA4}"/>
                  </a:ext>
                </a:extLst>
              </p:cNvPr>
              <p:cNvSpPr/>
              <p:nvPr/>
            </p:nvSpPr>
            <p:spPr>
              <a:xfrm>
                <a:off x="942058" y="1269310"/>
                <a:ext cx="1588676" cy="1003628"/>
              </a:xfrm>
              <a:prstGeom prst="roundRect">
                <a:avLst/>
              </a:prstGeom>
              <a:solidFill>
                <a:srgbClr val="7B6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Mapping and QC</a:t>
                </a:r>
              </a:p>
            </p:txBody>
          </p:sp>
          <p:sp>
            <p:nvSpPr>
              <p:cNvPr id="5" name="Right Arrow 4">
                <a:extLst>
                  <a:ext uri="{FF2B5EF4-FFF2-40B4-BE49-F238E27FC236}">
                    <a16:creationId xmlns:a16="http://schemas.microsoft.com/office/drawing/2014/main" id="{BBFFE98E-74DD-A84B-9F92-9EE97EB38EB4}"/>
                  </a:ext>
                </a:extLst>
              </p:cNvPr>
              <p:cNvSpPr/>
              <p:nvPr/>
            </p:nvSpPr>
            <p:spPr>
              <a:xfrm>
                <a:off x="2648301" y="1445468"/>
                <a:ext cx="612413" cy="651312"/>
              </a:xfrm>
              <a:prstGeom prst="rightArrow">
                <a:avLst/>
              </a:prstGeom>
              <a:solidFill>
                <a:srgbClr val="7B6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5AC4A751-B57B-2946-BDA3-A7219126B996}"/>
                  </a:ext>
                </a:extLst>
              </p:cNvPr>
              <p:cNvSpPr/>
              <p:nvPr/>
            </p:nvSpPr>
            <p:spPr>
              <a:xfrm>
                <a:off x="3378283" y="1269310"/>
                <a:ext cx="1685107" cy="990566"/>
              </a:xfrm>
              <a:prstGeom prst="roundRect">
                <a:avLst/>
              </a:prstGeom>
              <a:solidFill>
                <a:srgbClr val="5E5E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Variant calling / Transcript count</a:t>
                </a:r>
              </a:p>
            </p:txBody>
          </p:sp>
          <p:sp>
            <p:nvSpPr>
              <p:cNvPr id="7" name="Right Arrow 6">
                <a:extLst>
                  <a:ext uri="{FF2B5EF4-FFF2-40B4-BE49-F238E27FC236}">
                    <a16:creationId xmlns:a16="http://schemas.microsoft.com/office/drawing/2014/main" id="{177BDF0C-9F5E-A342-93B2-288F34503E8A}"/>
                  </a:ext>
                </a:extLst>
              </p:cNvPr>
              <p:cNvSpPr/>
              <p:nvPr/>
            </p:nvSpPr>
            <p:spPr>
              <a:xfrm>
                <a:off x="5298521" y="1396460"/>
                <a:ext cx="690795" cy="736265"/>
              </a:xfrm>
              <a:prstGeom prst="rightArrow">
                <a:avLst/>
              </a:prstGeom>
              <a:solidFill>
                <a:srgbClr val="5E5E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6A3F12A2-9E7C-CB4D-A3FC-1052FBCE27DB}"/>
                  </a:ext>
                </a:extLst>
              </p:cNvPr>
              <p:cNvSpPr/>
              <p:nvPr/>
            </p:nvSpPr>
            <p:spPr>
              <a:xfrm>
                <a:off x="6067693" y="1257013"/>
                <a:ext cx="1730832" cy="990566"/>
              </a:xfrm>
              <a:prstGeom prst="roundRect">
                <a:avLst/>
              </a:prstGeom>
              <a:solidFill>
                <a:srgbClr val="536B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Filtering / Diff Expression</a:t>
                </a:r>
              </a:p>
            </p:txBody>
          </p:sp>
          <p:sp>
            <p:nvSpPr>
              <p:cNvPr id="9" name="Right Arrow 8">
                <a:extLst>
                  <a:ext uri="{FF2B5EF4-FFF2-40B4-BE49-F238E27FC236}">
                    <a16:creationId xmlns:a16="http://schemas.microsoft.com/office/drawing/2014/main" id="{62E08649-1503-A744-B965-03D91CF7A528}"/>
                  </a:ext>
                </a:extLst>
              </p:cNvPr>
              <p:cNvSpPr/>
              <p:nvPr/>
            </p:nvSpPr>
            <p:spPr>
              <a:xfrm>
                <a:off x="7916090" y="1385256"/>
                <a:ext cx="769172" cy="742518"/>
              </a:xfrm>
              <a:prstGeom prst="rightArrow">
                <a:avLst/>
              </a:prstGeom>
              <a:solidFill>
                <a:srgbClr val="536B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B2F1196B-3A54-D440-AB00-F115C3A3CF07}"/>
                  </a:ext>
                </a:extLst>
              </p:cNvPr>
              <p:cNvSpPr/>
              <p:nvPr/>
            </p:nvSpPr>
            <p:spPr>
              <a:xfrm>
                <a:off x="8802828" y="1269310"/>
                <a:ext cx="1730832" cy="990566"/>
              </a:xfrm>
              <a:prstGeom prst="roundRect">
                <a:avLst/>
              </a:prstGeom>
              <a:solidFill>
                <a:srgbClr val="42AD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Functional Analysis</a:t>
                </a:r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3FC3475D-33B1-1944-A923-6043849E7032}"/>
                  </a:ext>
                </a:extLst>
              </p:cNvPr>
              <p:cNvSpPr/>
              <p:nvPr/>
            </p:nvSpPr>
            <p:spPr>
              <a:xfrm>
                <a:off x="981248" y="2182264"/>
                <a:ext cx="1667054" cy="783005"/>
              </a:xfrm>
              <a:prstGeom prst="roundRect">
                <a:avLst/>
              </a:prstGeom>
              <a:solidFill>
                <a:srgbClr val="FFFFFF">
                  <a:alpha val="54118"/>
                </a:srgbClr>
              </a:solidFill>
              <a:ln>
                <a:solidFill>
                  <a:srgbClr val="536BB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- cgpMAP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- Alignment statistics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- Duplicate removal</a:t>
                </a:r>
              </a:p>
            </p:txBody>
          </p:sp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B4585B21-C8DB-E44C-8DA5-6AD8C80BEE18}"/>
                  </a:ext>
                </a:extLst>
              </p:cNvPr>
              <p:cNvSpPr/>
              <p:nvPr/>
            </p:nvSpPr>
            <p:spPr>
              <a:xfrm>
                <a:off x="3495851" y="2182264"/>
                <a:ext cx="1852046" cy="600125"/>
              </a:xfrm>
              <a:prstGeom prst="roundRect">
                <a:avLst/>
              </a:prstGeom>
              <a:solidFill>
                <a:srgbClr val="FFFFFF">
                  <a:alpha val="54118"/>
                </a:srgbClr>
              </a:solidFill>
              <a:ln>
                <a:solidFill>
                  <a:srgbClr val="536BB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- Freebayes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- VCF filter (QUAL/DP)</a:t>
                </a:r>
              </a:p>
            </p:txBody>
          </p: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FDAE7BE9-D07D-2143-9B8C-4B4211343B79}"/>
                  </a:ext>
                </a:extLst>
              </p:cNvPr>
              <p:cNvSpPr/>
              <p:nvPr/>
            </p:nvSpPr>
            <p:spPr>
              <a:xfrm>
                <a:off x="6249129" y="2195327"/>
                <a:ext cx="1852046" cy="600125"/>
              </a:xfrm>
              <a:prstGeom prst="roundRect">
                <a:avLst/>
              </a:prstGeom>
              <a:solidFill>
                <a:srgbClr val="FFFFFF">
                  <a:alpha val="54118"/>
                </a:srgbClr>
              </a:solidFill>
              <a:ln>
                <a:solidFill>
                  <a:srgbClr val="536BB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- gnomAD allele freq.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- SIFT / Polyphen</a:t>
                </a:r>
              </a:p>
            </p:txBody>
          </p: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D8D5E298-AC33-FC49-AD8D-AEA6D46075A5}"/>
                  </a:ext>
                </a:extLst>
              </p:cNvPr>
              <p:cNvSpPr/>
              <p:nvPr/>
            </p:nvSpPr>
            <p:spPr>
              <a:xfrm>
                <a:off x="8884856" y="2181733"/>
                <a:ext cx="1852046" cy="600656"/>
              </a:xfrm>
              <a:prstGeom prst="roundRect">
                <a:avLst/>
              </a:prstGeom>
              <a:solidFill>
                <a:srgbClr val="FFFFFF">
                  <a:alpha val="54118"/>
                </a:srgbClr>
              </a:solidFill>
              <a:ln>
                <a:solidFill>
                  <a:srgbClr val="536BB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- MAFtools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- GO analysis</a:t>
                </a:r>
              </a:p>
              <a:p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76B90C3-0826-104E-B250-54F7B618F48F}"/>
                  </a:ext>
                </a:extLst>
              </p:cNvPr>
              <p:cNvSpPr txBox="1"/>
              <p:nvPr/>
            </p:nvSpPr>
            <p:spPr>
              <a:xfrm>
                <a:off x="2809796" y="3125204"/>
                <a:ext cx="58362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 Hebrew" pitchFamily="2" charset="-79"/>
                    <a:cs typeface="Arial Hebrew" pitchFamily="2" charset="-79"/>
                  </a:rPr>
                  <a:t>Figure 1: General pattern of workflow with variant calling as an example.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15116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455C35C-275D-6842-ABC2-F547FE771760}"/>
              </a:ext>
            </a:extLst>
          </p:cNvPr>
          <p:cNvGrpSpPr/>
          <p:nvPr/>
        </p:nvGrpSpPr>
        <p:grpSpPr>
          <a:xfrm>
            <a:off x="1704851" y="699438"/>
            <a:ext cx="7540272" cy="4308063"/>
            <a:chOff x="1459317" y="394638"/>
            <a:chExt cx="7540272" cy="430806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9EA4573-EF9C-B640-B9A9-7FFDD41A0A70}"/>
                </a:ext>
              </a:extLst>
            </p:cNvPr>
            <p:cNvSpPr/>
            <p:nvPr/>
          </p:nvSpPr>
          <p:spPr>
            <a:xfrm>
              <a:off x="4807991" y="394638"/>
              <a:ext cx="1788106" cy="52384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TrimGalore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96D928C-F1BB-5F47-AC99-5DC94CA846C1}"/>
                </a:ext>
              </a:extLst>
            </p:cNvPr>
            <p:cNvSpPr/>
            <p:nvPr/>
          </p:nvSpPr>
          <p:spPr>
            <a:xfrm>
              <a:off x="4807990" y="1344705"/>
              <a:ext cx="1788106" cy="52384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cgpMAP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BF6243F-99E8-C043-A46E-F7FC0A22C99C}"/>
                </a:ext>
              </a:extLst>
            </p:cNvPr>
            <p:cNvSpPr/>
            <p:nvPr/>
          </p:nvSpPr>
          <p:spPr>
            <a:xfrm>
              <a:off x="4807990" y="2294772"/>
              <a:ext cx="1788106" cy="52384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sort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8C745A-2485-904E-96A6-21FCBC62969C}"/>
                </a:ext>
              </a:extLst>
            </p:cNvPr>
            <p:cNvSpPr/>
            <p:nvPr/>
          </p:nvSpPr>
          <p:spPr>
            <a:xfrm>
              <a:off x="4807990" y="3291757"/>
              <a:ext cx="1788106" cy="52384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PCR removal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85471D4-B4D9-1A47-8AEA-0EE6EDDA267F}"/>
                </a:ext>
              </a:extLst>
            </p:cNvPr>
            <p:cNvCxnSpPr>
              <a:cxnSpLocks/>
            </p:cNvCxnSpPr>
            <p:nvPr/>
          </p:nvCxnSpPr>
          <p:spPr>
            <a:xfrm>
              <a:off x="5702043" y="962927"/>
              <a:ext cx="0" cy="3648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D8230D1-6E39-4C43-A41E-789DEB1A047A}"/>
                </a:ext>
              </a:extLst>
            </p:cNvPr>
            <p:cNvCxnSpPr>
              <a:cxnSpLocks/>
            </p:cNvCxnSpPr>
            <p:nvPr/>
          </p:nvCxnSpPr>
          <p:spPr>
            <a:xfrm>
              <a:off x="5710510" y="1921461"/>
              <a:ext cx="0" cy="3648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207C864-45DE-D14E-B066-3CBDD30A1270}"/>
                </a:ext>
              </a:extLst>
            </p:cNvPr>
            <p:cNvCxnSpPr>
              <a:cxnSpLocks/>
            </p:cNvCxnSpPr>
            <p:nvPr/>
          </p:nvCxnSpPr>
          <p:spPr>
            <a:xfrm>
              <a:off x="5718977" y="2872766"/>
              <a:ext cx="0" cy="3648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15F093F-B6A8-864A-8D19-A162D7455B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0534" y="3815604"/>
              <a:ext cx="359578" cy="317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4C9FB04-A121-5442-8AA7-577BA3F497E8}"/>
                </a:ext>
              </a:extLst>
            </p:cNvPr>
            <p:cNvSpPr/>
            <p:nvPr/>
          </p:nvSpPr>
          <p:spPr>
            <a:xfrm>
              <a:off x="3262006" y="4133510"/>
              <a:ext cx="1788106" cy="52384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insert size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E4E2FFE-F96F-3B40-A1A9-A5A5253B2592}"/>
                </a:ext>
              </a:extLst>
            </p:cNvPr>
            <p:cNvCxnSpPr>
              <a:cxnSpLocks/>
            </p:cNvCxnSpPr>
            <p:nvPr/>
          </p:nvCxnSpPr>
          <p:spPr>
            <a:xfrm>
              <a:off x="6383269" y="3815603"/>
              <a:ext cx="362592" cy="317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74848A1-58DB-224E-9E86-EA3BFCD0CC11}"/>
                </a:ext>
              </a:extLst>
            </p:cNvPr>
            <p:cNvSpPr/>
            <p:nvPr/>
          </p:nvSpPr>
          <p:spPr>
            <a:xfrm>
              <a:off x="6533034" y="4088164"/>
              <a:ext cx="1788106" cy="6145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alignment stats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E391A71-880B-6F4E-86F0-B19D1C8888DF}"/>
                </a:ext>
              </a:extLst>
            </p:cNvPr>
            <p:cNvGrpSpPr/>
            <p:nvPr/>
          </p:nvGrpSpPr>
          <p:grpSpPr>
            <a:xfrm>
              <a:off x="1459317" y="1445359"/>
              <a:ext cx="2699776" cy="2222671"/>
              <a:chOff x="1578049" y="1161925"/>
              <a:chExt cx="2699776" cy="2222671"/>
            </a:xfrm>
          </p:grpSpPr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400C9C93-8020-2641-921E-8348AFF21C88}"/>
                  </a:ext>
                </a:extLst>
              </p:cNvPr>
              <p:cNvSpPr/>
              <p:nvPr/>
            </p:nvSpPr>
            <p:spPr>
              <a:xfrm>
                <a:off x="2084958" y="2019548"/>
                <a:ext cx="2192867" cy="127397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6B1433E9-71A8-1C40-B98A-D1B6DCACDAC0}"/>
                  </a:ext>
                </a:extLst>
              </p:cNvPr>
              <p:cNvSpPr/>
              <p:nvPr/>
            </p:nvSpPr>
            <p:spPr>
              <a:xfrm>
                <a:off x="2084958" y="1576681"/>
                <a:ext cx="2192867" cy="124193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72E1C2D-513F-9B40-B8E6-F6113EF07D0E}"/>
                  </a:ext>
                </a:extLst>
              </p:cNvPr>
              <p:cNvSpPr txBox="1"/>
              <p:nvPr/>
            </p:nvSpPr>
            <p:spPr>
              <a:xfrm>
                <a:off x="2758007" y="1161925"/>
                <a:ext cx="737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i="1" dirty="0"/>
                  <a:t>DNA-seq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20C4526-5DF6-934C-BD2C-D3A19DB56EF5}"/>
                  </a:ext>
                </a:extLst>
              </p:cNvPr>
              <p:cNvSpPr txBox="1"/>
              <p:nvPr/>
            </p:nvSpPr>
            <p:spPr>
              <a:xfrm>
                <a:off x="1578049" y="1482425"/>
                <a:ext cx="56618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/>
                  <a:t>Exome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4C98C68-7DF4-B348-9E4B-8E6F10C7E78F}"/>
                  </a:ext>
                </a:extLst>
              </p:cNvPr>
              <p:cNvSpPr txBox="1"/>
              <p:nvPr/>
            </p:nvSpPr>
            <p:spPr>
              <a:xfrm>
                <a:off x="1690259" y="3122986"/>
                <a:ext cx="46358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/>
                  <a:t>WGS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5D468CE-FBD7-414B-BB51-95052BA541C8}"/>
                  </a:ext>
                </a:extLst>
              </p:cNvPr>
              <p:cNvSpPr txBox="1"/>
              <p:nvPr/>
            </p:nvSpPr>
            <p:spPr>
              <a:xfrm>
                <a:off x="2331352" y="1681240"/>
                <a:ext cx="15903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Hybridisation statistics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A206191-3F69-134F-959C-0846D77AABA3}"/>
                  </a:ext>
                </a:extLst>
              </p:cNvPr>
              <p:cNvSpPr txBox="1"/>
              <p:nvPr/>
            </p:nvSpPr>
            <p:spPr>
              <a:xfrm>
                <a:off x="2386205" y="2912875"/>
                <a:ext cx="15903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Hybridisation statistics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3A5050D-B254-B042-BF5B-0720845B8A0C}"/>
                  </a:ext>
                </a:extLst>
              </p:cNvPr>
              <p:cNvSpPr txBox="1"/>
              <p:nvPr/>
            </p:nvSpPr>
            <p:spPr>
              <a:xfrm>
                <a:off x="2637306" y="2087255"/>
                <a:ext cx="9695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verifyBAMID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A415CD6-3AF3-8A46-B233-B189806BDC0F}"/>
                  </a:ext>
                </a:extLst>
              </p:cNvPr>
              <p:cNvSpPr txBox="1"/>
              <p:nvPr/>
            </p:nvSpPr>
            <p:spPr>
              <a:xfrm>
                <a:off x="2082672" y="2405161"/>
                <a:ext cx="21951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Somalier ancestry &amp; relatedness</a:t>
                </a:r>
              </a:p>
            </p:txBody>
          </p: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55B7129-702D-BD4F-B45A-8CCB1586F5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3149" y="2515301"/>
              <a:ext cx="392853" cy="132387"/>
            </a:xfrm>
            <a:prstGeom prst="straightConnector1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B57AA1-6F7E-EA49-8000-F43BFEE89199}"/>
                </a:ext>
              </a:extLst>
            </p:cNvPr>
            <p:cNvCxnSpPr>
              <a:cxnSpLocks/>
            </p:cNvCxnSpPr>
            <p:nvPr/>
          </p:nvCxnSpPr>
          <p:spPr>
            <a:xfrm>
              <a:off x="4270558" y="3350972"/>
              <a:ext cx="430200" cy="132387"/>
            </a:xfrm>
            <a:prstGeom prst="straightConnector1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B72A0B1-AA6C-5B41-821C-8C9A6589AA91}"/>
                </a:ext>
              </a:extLst>
            </p:cNvPr>
            <p:cNvGrpSpPr/>
            <p:nvPr/>
          </p:nvGrpSpPr>
          <p:grpSpPr>
            <a:xfrm>
              <a:off x="7312371" y="2180583"/>
              <a:ext cx="1687218" cy="692183"/>
              <a:chOff x="7444785" y="1964673"/>
              <a:chExt cx="1687218" cy="692183"/>
            </a:xfrm>
          </p:grpSpPr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5A2E8A19-0CD8-784F-B12E-609F8F45EAF9}"/>
                  </a:ext>
                </a:extLst>
              </p:cNvPr>
              <p:cNvSpPr/>
              <p:nvPr/>
            </p:nvSpPr>
            <p:spPr>
              <a:xfrm>
                <a:off x="7444785" y="2344979"/>
                <a:ext cx="1687217" cy="311877"/>
              </a:xfrm>
              <a:prstGeom prst="roundRect">
                <a:avLst/>
              </a:prstGeom>
              <a:noFill/>
              <a:ln>
                <a:solidFill>
                  <a:srgbClr val="E184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0B47440-73DB-8B44-9DCD-B6E9F56A1DB0}"/>
                  </a:ext>
                </a:extLst>
              </p:cNvPr>
              <p:cNvSpPr txBox="1"/>
              <p:nvPr/>
            </p:nvSpPr>
            <p:spPr>
              <a:xfrm>
                <a:off x="7829754" y="1964673"/>
                <a:ext cx="7258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i="1" dirty="0"/>
                  <a:t>RNA-seq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CF86844-3DE3-8143-A8BE-5447691F23ED}"/>
                  </a:ext>
                </a:extLst>
              </p:cNvPr>
              <p:cNvSpPr txBox="1"/>
              <p:nvPr/>
            </p:nvSpPr>
            <p:spPr>
              <a:xfrm>
                <a:off x="7510277" y="2344979"/>
                <a:ext cx="16217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CollectRNASeq Metrics</a:t>
                </a:r>
              </a:p>
            </p:txBody>
          </p:sp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2565F33-28CD-734B-9DF4-8A07A2306408}"/>
                </a:ext>
              </a:extLst>
            </p:cNvPr>
            <p:cNvCxnSpPr>
              <a:cxnSpLocks/>
            </p:cNvCxnSpPr>
            <p:nvPr/>
          </p:nvCxnSpPr>
          <p:spPr>
            <a:xfrm>
              <a:off x="6729821" y="2441232"/>
              <a:ext cx="430200" cy="132387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86C6B51-2B3B-6149-BA84-3B8C4E06D0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5861" y="2923605"/>
              <a:ext cx="428483" cy="272704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1244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396B5423-259C-7441-A90F-F866AD9B27C3}"/>
              </a:ext>
            </a:extLst>
          </p:cNvPr>
          <p:cNvGrpSpPr/>
          <p:nvPr/>
        </p:nvGrpSpPr>
        <p:grpSpPr>
          <a:xfrm>
            <a:off x="1010194" y="731519"/>
            <a:ext cx="7463246" cy="3317967"/>
            <a:chOff x="1010194" y="731519"/>
            <a:chExt cx="7463246" cy="331796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16975A8-68DC-5249-874A-938A737E9C7A}"/>
                </a:ext>
              </a:extLst>
            </p:cNvPr>
            <p:cNvSpPr txBox="1"/>
            <p:nvPr/>
          </p:nvSpPr>
          <p:spPr>
            <a:xfrm>
              <a:off x="2934789" y="1672045"/>
              <a:ext cx="38363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ndale Mono" panose="020B0509000000000004" pitchFamily="49" charset="0"/>
                  <a:cs typeface="Al Bayan Plain" pitchFamily="2" charset="-78"/>
                </a:rPr>
                <a:t>SSSS-FFFF-LLL-UOI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9B0E56A-6C9D-1141-B28E-5169067EB66A}"/>
                </a:ext>
              </a:extLst>
            </p:cNvPr>
            <p:cNvSpPr txBox="1"/>
            <p:nvPr/>
          </p:nvSpPr>
          <p:spPr>
            <a:xfrm>
              <a:off x="2522400" y="2947855"/>
              <a:ext cx="44582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S101-F010-L01-S101F010L01.fq.gz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3507C3F-24E5-4440-969C-F7B214B9CF75}"/>
                </a:ext>
              </a:extLst>
            </p:cNvPr>
            <p:cNvSpPr txBox="1"/>
            <p:nvPr/>
          </p:nvSpPr>
          <p:spPr>
            <a:xfrm>
              <a:off x="2736856" y="1347856"/>
              <a:ext cx="1207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Sample name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6620E80-4B82-E143-BC61-9EEDA8468D93}"/>
                </a:ext>
              </a:extLst>
            </p:cNvPr>
            <p:cNvSpPr txBox="1"/>
            <p:nvPr/>
          </p:nvSpPr>
          <p:spPr>
            <a:xfrm>
              <a:off x="3656965" y="2256819"/>
              <a:ext cx="16722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Family ID /</a:t>
              </a:r>
            </a:p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Tumour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or Normal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8363EA6-E0D6-F742-A526-EE170D27698F}"/>
                </a:ext>
              </a:extLst>
            </p:cNvPr>
            <p:cNvSpPr txBox="1"/>
            <p:nvPr/>
          </p:nvSpPr>
          <p:spPr>
            <a:xfrm>
              <a:off x="4852942" y="1347856"/>
              <a:ext cx="1207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Lane number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EF4D4E-B2DB-714F-9324-C437C9672396}"/>
                </a:ext>
              </a:extLst>
            </p:cNvPr>
            <p:cNvSpPr txBox="1"/>
            <p:nvPr/>
          </p:nvSpPr>
          <p:spPr>
            <a:xfrm>
              <a:off x="5780325" y="2320831"/>
              <a:ext cx="10214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Unique ID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78F16FC-2091-6342-B5E6-41155FF733B7}"/>
                </a:ext>
              </a:extLst>
            </p:cNvPr>
            <p:cNvCxnSpPr/>
            <p:nvPr/>
          </p:nvCxnSpPr>
          <p:spPr>
            <a:xfrm>
              <a:off x="3340547" y="1584959"/>
              <a:ext cx="0" cy="13062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42F2FD-7BCA-F345-A1B6-A0EABFA0E19E}"/>
                </a:ext>
              </a:extLst>
            </p:cNvPr>
            <p:cNvCxnSpPr/>
            <p:nvPr/>
          </p:nvCxnSpPr>
          <p:spPr>
            <a:xfrm>
              <a:off x="5426256" y="1606727"/>
              <a:ext cx="0" cy="13062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01F114C-E919-1842-95A8-4CAC7955B269}"/>
                </a:ext>
              </a:extLst>
            </p:cNvPr>
            <p:cNvCxnSpPr/>
            <p:nvPr/>
          </p:nvCxnSpPr>
          <p:spPr>
            <a:xfrm>
              <a:off x="4458256" y="2129951"/>
              <a:ext cx="0" cy="13062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1F0D961-6B5E-D54A-A186-2DF3CEA672CC}"/>
                </a:ext>
              </a:extLst>
            </p:cNvPr>
            <p:cNvCxnSpPr/>
            <p:nvPr/>
          </p:nvCxnSpPr>
          <p:spPr>
            <a:xfrm>
              <a:off x="6303572" y="2129951"/>
              <a:ext cx="0" cy="13062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E37A67E-1024-C04B-9C43-4E7D98744C6D}"/>
                </a:ext>
              </a:extLst>
            </p:cNvPr>
            <p:cNvSpPr txBox="1"/>
            <p:nvPr/>
          </p:nvSpPr>
          <p:spPr>
            <a:xfrm>
              <a:off x="2724791" y="2721251"/>
              <a:ext cx="5245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E.g.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CF8B634-7FCC-6B46-AA18-B7C14B09165F}"/>
                </a:ext>
              </a:extLst>
            </p:cNvPr>
            <p:cNvSpPr/>
            <p:nvPr/>
          </p:nvSpPr>
          <p:spPr>
            <a:xfrm>
              <a:off x="2534194" y="1219200"/>
              <a:ext cx="4441372" cy="22642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85F4ADD-82A9-6448-83A2-00C75EE7F25D}"/>
                </a:ext>
              </a:extLst>
            </p:cNvPr>
            <p:cNvSpPr/>
            <p:nvPr/>
          </p:nvSpPr>
          <p:spPr>
            <a:xfrm>
              <a:off x="1010194" y="731519"/>
              <a:ext cx="7463246" cy="33179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DDA1433-6647-7840-895F-BEE0E677B0BE}"/>
                </a:ext>
              </a:extLst>
            </p:cNvPr>
            <p:cNvCxnSpPr>
              <a:cxnSpLocks/>
            </p:cNvCxnSpPr>
            <p:nvPr/>
          </p:nvCxnSpPr>
          <p:spPr>
            <a:xfrm>
              <a:off x="2534194" y="2673534"/>
              <a:ext cx="44413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2328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2E263A5-9FD3-FC45-AAF4-1871E88C591E}"/>
              </a:ext>
            </a:extLst>
          </p:cNvPr>
          <p:cNvGrpSpPr/>
          <p:nvPr/>
        </p:nvGrpSpPr>
        <p:grpSpPr>
          <a:xfrm>
            <a:off x="1704851" y="699438"/>
            <a:ext cx="6861823" cy="4308063"/>
            <a:chOff x="1459317" y="394638"/>
            <a:chExt cx="6861823" cy="430806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ACE8868-1A05-6C46-ADB6-5E54AD0B9099}"/>
                </a:ext>
              </a:extLst>
            </p:cNvPr>
            <p:cNvSpPr/>
            <p:nvPr/>
          </p:nvSpPr>
          <p:spPr>
            <a:xfrm>
              <a:off x="4807991" y="394638"/>
              <a:ext cx="1788106" cy="52384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TrimGalore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02640FA-0255-1141-9F13-A43A236966A8}"/>
                </a:ext>
              </a:extLst>
            </p:cNvPr>
            <p:cNvSpPr/>
            <p:nvPr/>
          </p:nvSpPr>
          <p:spPr>
            <a:xfrm>
              <a:off x="4807990" y="1344705"/>
              <a:ext cx="1788106" cy="52384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cgpMAP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D89EA99-3DC9-5D49-8EEF-0E80F7A97AB8}"/>
                </a:ext>
              </a:extLst>
            </p:cNvPr>
            <p:cNvSpPr/>
            <p:nvPr/>
          </p:nvSpPr>
          <p:spPr>
            <a:xfrm>
              <a:off x="4807990" y="2294772"/>
              <a:ext cx="1788106" cy="52384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sort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5F6260-F0D7-C045-A948-BEDD552AE531}"/>
                </a:ext>
              </a:extLst>
            </p:cNvPr>
            <p:cNvSpPr/>
            <p:nvPr/>
          </p:nvSpPr>
          <p:spPr>
            <a:xfrm>
              <a:off x="4807990" y="3291757"/>
              <a:ext cx="1788106" cy="52384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PCR removal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04A8722-A8C3-1C49-B39A-CB425D669974}"/>
                </a:ext>
              </a:extLst>
            </p:cNvPr>
            <p:cNvCxnSpPr>
              <a:cxnSpLocks/>
            </p:cNvCxnSpPr>
            <p:nvPr/>
          </p:nvCxnSpPr>
          <p:spPr>
            <a:xfrm>
              <a:off x="5702043" y="962927"/>
              <a:ext cx="0" cy="3648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81ED42A-C035-5941-8AE3-57DC059BEEC8}"/>
                </a:ext>
              </a:extLst>
            </p:cNvPr>
            <p:cNvCxnSpPr>
              <a:cxnSpLocks/>
            </p:cNvCxnSpPr>
            <p:nvPr/>
          </p:nvCxnSpPr>
          <p:spPr>
            <a:xfrm>
              <a:off x="5710510" y="1921461"/>
              <a:ext cx="0" cy="3648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41C03BC-C143-AD48-83FF-79AECDE39632}"/>
                </a:ext>
              </a:extLst>
            </p:cNvPr>
            <p:cNvCxnSpPr>
              <a:cxnSpLocks/>
            </p:cNvCxnSpPr>
            <p:nvPr/>
          </p:nvCxnSpPr>
          <p:spPr>
            <a:xfrm>
              <a:off x="5718977" y="2872766"/>
              <a:ext cx="0" cy="3648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A9F4CC5-C95C-9547-9940-BFEA3CF952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0534" y="3815604"/>
              <a:ext cx="359578" cy="317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01684F8-691F-274A-832A-A77071D100B9}"/>
                </a:ext>
              </a:extLst>
            </p:cNvPr>
            <p:cNvSpPr/>
            <p:nvPr/>
          </p:nvSpPr>
          <p:spPr>
            <a:xfrm>
              <a:off x="3262006" y="4133510"/>
              <a:ext cx="1788106" cy="52384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insert size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0F589CD-BB3A-F144-BDA6-BF46D030823E}"/>
                </a:ext>
              </a:extLst>
            </p:cNvPr>
            <p:cNvCxnSpPr>
              <a:cxnSpLocks/>
            </p:cNvCxnSpPr>
            <p:nvPr/>
          </p:nvCxnSpPr>
          <p:spPr>
            <a:xfrm>
              <a:off x="6383269" y="3815603"/>
              <a:ext cx="362592" cy="317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CC57406-2C5B-2847-BAE0-BD8A10ACFDBA}"/>
                </a:ext>
              </a:extLst>
            </p:cNvPr>
            <p:cNvSpPr/>
            <p:nvPr/>
          </p:nvSpPr>
          <p:spPr>
            <a:xfrm>
              <a:off x="6533034" y="4088164"/>
              <a:ext cx="1788106" cy="6145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alignment stats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7A763BA-9902-3E41-8701-DBB39C44BFB7}"/>
                </a:ext>
              </a:extLst>
            </p:cNvPr>
            <p:cNvGrpSpPr/>
            <p:nvPr/>
          </p:nvGrpSpPr>
          <p:grpSpPr>
            <a:xfrm>
              <a:off x="1459317" y="1445359"/>
              <a:ext cx="2699776" cy="2038000"/>
              <a:chOff x="1578049" y="1161925"/>
              <a:chExt cx="2699776" cy="2038000"/>
            </a:xfrm>
          </p:grpSpPr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756DE9EC-0D39-A34D-A962-4A1C8460C52E}"/>
                  </a:ext>
                </a:extLst>
              </p:cNvPr>
              <p:cNvSpPr/>
              <p:nvPr/>
            </p:nvSpPr>
            <p:spPr>
              <a:xfrm>
                <a:off x="2084958" y="1576680"/>
                <a:ext cx="2192867" cy="162324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8FA755D-6D32-5545-9A78-987BC3974247}"/>
                  </a:ext>
                </a:extLst>
              </p:cNvPr>
              <p:cNvSpPr txBox="1"/>
              <p:nvPr/>
            </p:nvSpPr>
            <p:spPr>
              <a:xfrm>
                <a:off x="2758007" y="1161925"/>
                <a:ext cx="737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i="1" dirty="0"/>
                  <a:t>DNA-seq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4C1B8FD-D4C4-DB44-8601-8C2567C0EED6}"/>
                  </a:ext>
                </a:extLst>
              </p:cNvPr>
              <p:cNvSpPr txBox="1"/>
              <p:nvPr/>
            </p:nvSpPr>
            <p:spPr>
              <a:xfrm>
                <a:off x="1578049" y="1482425"/>
                <a:ext cx="56618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/>
                  <a:t>Exome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3AF1484-3E09-534C-8E9B-E3E2BC1BEC02}"/>
                  </a:ext>
                </a:extLst>
              </p:cNvPr>
              <p:cNvSpPr txBox="1"/>
              <p:nvPr/>
            </p:nvSpPr>
            <p:spPr>
              <a:xfrm>
                <a:off x="2331352" y="1681240"/>
                <a:ext cx="15903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Hybridisation statistics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95F480F-01DB-5E47-B8C7-56FA5871BE0A}"/>
                  </a:ext>
                </a:extLst>
              </p:cNvPr>
              <p:cNvSpPr txBox="1"/>
              <p:nvPr/>
            </p:nvSpPr>
            <p:spPr>
              <a:xfrm>
                <a:off x="2369949" y="2774375"/>
                <a:ext cx="15903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Hybridisation statistics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4428343-C9D8-F740-AD8C-0CE499BF54AC}"/>
                  </a:ext>
                </a:extLst>
              </p:cNvPr>
              <p:cNvSpPr txBox="1"/>
              <p:nvPr/>
            </p:nvSpPr>
            <p:spPr>
              <a:xfrm>
                <a:off x="2637306" y="2087255"/>
                <a:ext cx="9695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verifyBAMID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1BA7A43-F892-B540-AC29-B93216F47C14}"/>
                  </a:ext>
                </a:extLst>
              </p:cNvPr>
              <p:cNvSpPr txBox="1"/>
              <p:nvPr/>
            </p:nvSpPr>
            <p:spPr>
              <a:xfrm>
                <a:off x="2082672" y="2405161"/>
                <a:ext cx="21951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Somalier ancestry &amp; relatedness</a:t>
                </a:r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EAC885B-37ED-674C-A469-BAE4631195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3149" y="2515301"/>
              <a:ext cx="392853" cy="132387"/>
            </a:xfrm>
            <a:prstGeom prst="straightConnector1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8008B37-BF46-EA4A-9E11-0D47912B1E5B}"/>
                </a:ext>
              </a:extLst>
            </p:cNvPr>
            <p:cNvCxnSpPr>
              <a:cxnSpLocks/>
            </p:cNvCxnSpPr>
            <p:nvPr/>
          </p:nvCxnSpPr>
          <p:spPr>
            <a:xfrm>
              <a:off x="4270558" y="3350972"/>
              <a:ext cx="430200" cy="132387"/>
            </a:xfrm>
            <a:prstGeom prst="straightConnector1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6893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6B03ADD-DB34-5543-910F-FA22980D7AC8}"/>
              </a:ext>
            </a:extLst>
          </p:cNvPr>
          <p:cNvGrpSpPr/>
          <p:nvPr/>
        </p:nvGrpSpPr>
        <p:grpSpPr>
          <a:xfrm>
            <a:off x="2387600" y="717550"/>
            <a:ext cx="5715000" cy="4579937"/>
            <a:chOff x="2387600" y="717550"/>
            <a:chExt cx="5715000" cy="457993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FA1C7ED-BCDD-094B-8BA9-EDFE5B8D32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 l="8889" b="1906"/>
            <a:stretch/>
          </p:blipFill>
          <p:spPr>
            <a:xfrm>
              <a:off x="2895600" y="717550"/>
              <a:ext cx="5207000" cy="424815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4144856-52A0-034D-B0F4-6964B3F2BF5F}"/>
                </a:ext>
              </a:extLst>
            </p:cNvPr>
            <p:cNvSpPr/>
            <p:nvPr/>
          </p:nvSpPr>
          <p:spPr>
            <a:xfrm>
              <a:off x="2387600" y="812800"/>
              <a:ext cx="5080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57DF39C-2CAB-AD40-A416-905C8711BE8A}"/>
                </a:ext>
              </a:extLst>
            </p:cNvPr>
            <p:cNvSpPr/>
            <p:nvPr/>
          </p:nvSpPr>
          <p:spPr>
            <a:xfrm>
              <a:off x="3924300" y="844550"/>
              <a:ext cx="26416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684FB4D-816B-5D44-91F1-A334CB109593}"/>
                </a:ext>
              </a:extLst>
            </p:cNvPr>
            <p:cNvSpPr/>
            <p:nvPr/>
          </p:nvSpPr>
          <p:spPr>
            <a:xfrm>
              <a:off x="3733800" y="1889124"/>
              <a:ext cx="3708400" cy="14509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neutral evolution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B1DDA18-3A0E-6B40-ADC5-53B9C2C0FB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4300" y="2705100"/>
              <a:ext cx="698500" cy="3937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AA3A9BE-5CB8-AE4F-9674-5F1BA86B0D3B}"/>
                </a:ext>
              </a:extLst>
            </p:cNvPr>
            <p:cNvSpPr/>
            <p:nvPr/>
          </p:nvSpPr>
          <p:spPr>
            <a:xfrm>
              <a:off x="5397500" y="3200400"/>
              <a:ext cx="736600" cy="660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902B168-9D6D-2443-ADB5-89C0AF1B88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13400" y="3530600"/>
              <a:ext cx="698500" cy="3937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3EB7199-CBFF-4F4E-92FC-986A590FAAA1}"/>
                </a:ext>
              </a:extLst>
            </p:cNvPr>
            <p:cNvSpPr/>
            <p:nvPr/>
          </p:nvSpPr>
          <p:spPr>
            <a:xfrm>
              <a:off x="5549900" y="3175000"/>
              <a:ext cx="2197100" cy="355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clonal peak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0D95FEE-73E2-8948-9E68-AF162144B877}"/>
                </a:ext>
              </a:extLst>
            </p:cNvPr>
            <p:cNvSpPr/>
            <p:nvPr/>
          </p:nvSpPr>
          <p:spPr>
            <a:xfrm rot="16200000">
              <a:off x="1543050" y="2901950"/>
              <a:ext cx="2197100" cy="355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No. of Mutations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7D32D5D-4D2D-5649-9AC6-44D79709B6D3}"/>
                </a:ext>
              </a:extLst>
            </p:cNvPr>
            <p:cNvSpPr/>
            <p:nvPr/>
          </p:nvSpPr>
          <p:spPr>
            <a:xfrm>
              <a:off x="4622800" y="4941887"/>
              <a:ext cx="2197100" cy="355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Allele frequency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316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1E85D56-1BB8-EA46-9298-690EEC246348}"/>
              </a:ext>
            </a:extLst>
          </p:cNvPr>
          <p:cNvGrpSpPr/>
          <p:nvPr/>
        </p:nvGrpSpPr>
        <p:grpSpPr>
          <a:xfrm>
            <a:off x="1244600" y="368738"/>
            <a:ext cx="9261704" cy="6070161"/>
            <a:chOff x="1244600" y="356038"/>
            <a:chExt cx="9261704" cy="607016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7AC9846-365C-8F45-ADE5-676921A55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4600" y="573526"/>
              <a:ext cx="9261704" cy="585267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C9420B-D6A6-A240-AE6E-CFA0EF1D9320}"/>
                </a:ext>
              </a:extLst>
            </p:cNvPr>
            <p:cNvSpPr/>
            <p:nvPr/>
          </p:nvSpPr>
          <p:spPr>
            <a:xfrm>
              <a:off x="1498600" y="356038"/>
              <a:ext cx="584200" cy="4349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F321DB0-B77C-EB48-9982-C197DEC4B053}"/>
                </a:ext>
              </a:extLst>
            </p:cNvPr>
            <p:cNvSpPr/>
            <p:nvPr/>
          </p:nvSpPr>
          <p:spPr>
            <a:xfrm>
              <a:off x="8763000" y="4293038"/>
              <a:ext cx="1743304" cy="4349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BD06ECD-A445-B240-8DE0-0ED5C43DE653}"/>
                </a:ext>
              </a:extLst>
            </p:cNvPr>
            <p:cNvSpPr/>
            <p:nvPr/>
          </p:nvSpPr>
          <p:spPr>
            <a:xfrm>
              <a:off x="2057400" y="5985313"/>
              <a:ext cx="584200" cy="212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</a:rPr>
                <a:t>gene1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3CDB3CC-810B-FF4C-8703-B9B456AB34A0}"/>
                </a:ext>
              </a:extLst>
            </p:cNvPr>
            <p:cNvSpPr/>
            <p:nvPr/>
          </p:nvSpPr>
          <p:spPr>
            <a:xfrm>
              <a:off x="3032760" y="5975153"/>
              <a:ext cx="584200" cy="212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</a:rPr>
                <a:t>gene2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E526E30-0C9D-3B41-BCB0-D578DBA261B2}"/>
                </a:ext>
              </a:extLst>
            </p:cNvPr>
            <p:cNvSpPr/>
            <p:nvPr/>
          </p:nvSpPr>
          <p:spPr>
            <a:xfrm>
              <a:off x="3983318" y="5964992"/>
              <a:ext cx="584200" cy="212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</a:rPr>
                <a:t>gene3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DEC17C9-183F-8D41-AB38-14BC27C1C38C}"/>
                </a:ext>
              </a:extLst>
            </p:cNvPr>
            <p:cNvSpPr/>
            <p:nvPr/>
          </p:nvSpPr>
          <p:spPr>
            <a:xfrm>
              <a:off x="4953000" y="5975153"/>
              <a:ext cx="584200" cy="212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</a:rPr>
                <a:t>gene4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876C02B-8464-0741-ACB2-16E64C4F57CA}"/>
                </a:ext>
              </a:extLst>
            </p:cNvPr>
            <p:cNvSpPr/>
            <p:nvPr/>
          </p:nvSpPr>
          <p:spPr>
            <a:xfrm>
              <a:off x="5989752" y="5975153"/>
              <a:ext cx="584200" cy="212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</a:rPr>
                <a:t>gene5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F540611-7B09-4F4B-BF93-2662A4EE51CB}"/>
                </a:ext>
              </a:extLst>
            </p:cNvPr>
            <p:cNvSpPr/>
            <p:nvPr/>
          </p:nvSpPr>
          <p:spPr>
            <a:xfrm>
              <a:off x="6873672" y="5975152"/>
              <a:ext cx="584200" cy="212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</a:rPr>
                <a:t>gene6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83AA998-609E-0047-8B5A-8F56F9C367E9}"/>
                </a:ext>
              </a:extLst>
            </p:cNvPr>
            <p:cNvSpPr/>
            <p:nvPr/>
          </p:nvSpPr>
          <p:spPr>
            <a:xfrm>
              <a:off x="7818552" y="5975152"/>
              <a:ext cx="584200" cy="212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</a:rPr>
                <a:t>gene7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6854D81-AA38-294E-B8F5-0AA9AF2A704E}"/>
                </a:ext>
              </a:extLst>
            </p:cNvPr>
            <p:cNvSpPr/>
            <p:nvPr/>
          </p:nvSpPr>
          <p:spPr>
            <a:xfrm>
              <a:off x="4998936" y="6177279"/>
              <a:ext cx="584200" cy="212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0A2484A-47C3-824C-A1B3-3D3D9466FC00}"/>
              </a:ext>
            </a:extLst>
          </p:cNvPr>
          <p:cNvGrpSpPr/>
          <p:nvPr/>
        </p:nvGrpSpPr>
        <p:grpSpPr>
          <a:xfrm>
            <a:off x="9152088" y="1527717"/>
            <a:ext cx="1503556" cy="907114"/>
            <a:chOff x="9145859" y="1538868"/>
            <a:chExt cx="1503556" cy="90711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AC957E3-8DE8-424D-AA26-88CB7F965BAD}"/>
                </a:ext>
              </a:extLst>
            </p:cNvPr>
            <p:cNvSpPr/>
            <p:nvPr/>
          </p:nvSpPr>
          <p:spPr>
            <a:xfrm>
              <a:off x="9478537" y="1538868"/>
              <a:ext cx="1170878" cy="907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B1D60BC-9DAF-324D-8887-CE24022DDA12}"/>
                </a:ext>
              </a:extLst>
            </p:cNvPr>
            <p:cNvSpPr/>
            <p:nvPr/>
          </p:nvSpPr>
          <p:spPr>
            <a:xfrm>
              <a:off x="9145859" y="1538868"/>
              <a:ext cx="1170878" cy="1710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79435A4-3C0F-6B4E-B928-8CF01A4C1087}"/>
              </a:ext>
            </a:extLst>
          </p:cNvPr>
          <p:cNvSpPr txBox="1"/>
          <p:nvPr/>
        </p:nvSpPr>
        <p:spPr>
          <a:xfrm>
            <a:off x="9398289" y="1685527"/>
            <a:ext cx="13019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not protein affecting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5416AD-A4A6-6C40-B6C6-B90105584E94}"/>
              </a:ext>
            </a:extLst>
          </p:cNvPr>
          <p:cNvSpPr txBox="1"/>
          <p:nvPr/>
        </p:nvSpPr>
        <p:spPr>
          <a:xfrm>
            <a:off x="9417093" y="1896144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passenger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0B20EB-3070-D943-8190-23B971D414A0}"/>
              </a:ext>
            </a:extLst>
          </p:cNvPr>
          <p:cNvSpPr txBox="1"/>
          <p:nvPr/>
        </p:nvSpPr>
        <p:spPr>
          <a:xfrm>
            <a:off x="9402227" y="2059695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TIER1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DE505A-E41E-E040-8400-40169F47CB48}"/>
              </a:ext>
            </a:extLst>
          </p:cNvPr>
          <p:cNvSpPr txBox="1"/>
          <p:nvPr/>
        </p:nvSpPr>
        <p:spPr>
          <a:xfrm>
            <a:off x="9409387" y="2270195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TIER2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386046-35F7-994E-A5A8-560B4D7662A3}"/>
              </a:ext>
            </a:extLst>
          </p:cNvPr>
          <p:cNvSpPr/>
          <p:nvPr/>
        </p:nvSpPr>
        <p:spPr>
          <a:xfrm>
            <a:off x="9046146" y="4669846"/>
            <a:ext cx="1170878" cy="907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9B6394-85C1-F64E-B401-BE1B5E4AEF20}"/>
              </a:ext>
            </a:extLst>
          </p:cNvPr>
          <p:cNvSpPr txBox="1"/>
          <p:nvPr/>
        </p:nvSpPr>
        <p:spPr>
          <a:xfrm>
            <a:off x="8964114" y="4742904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TIER1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6318ED-22E9-3A42-86BC-842257C1E3CF}"/>
              </a:ext>
            </a:extLst>
          </p:cNvPr>
          <p:cNvSpPr txBox="1"/>
          <p:nvPr/>
        </p:nvSpPr>
        <p:spPr>
          <a:xfrm>
            <a:off x="8971274" y="4953404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TIER2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3C92E3D-3C1B-D64B-A823-F361DC5EA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9472" y="3512562"/>
            <a:ext cx="843280" cy="62136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699F106-86D7-5349-AA7A-320915D3B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1555" y="710171"/>
            <a:ext cx="1359982" cy="84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387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45107EA-4952-654C-9E2E-A250D9695EFB}"/>
              </a:ext>
            </a:extLst>
          </p:cNvPr>
          <p:cNvGrpSpPr/>
          <p:nvPr/>
        </p:nvGrpSpPr>
        <p:grpSpPr>
          <a:xfrm>
            <a:off x="1271865" y="294102"/>
            <a:ext cx="8626114" cy="5192298"/>
            <a:chOff x="1464371" y="422438"/>
            <a:chExt cx="8460213" cy="631197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AFC6951-8552-A841-8F17-32AB9C95A879}"/>
                </a:ext>
              </a:extLst>
            </p:cNvPr>
            <p:cNvGrpSpPr/>
            <p:nvPr/>
          </p:nvGrpSpPr>
          <p:grpSpPr>
            <a:xfrm>
              <a:off x="1464371" y="422439"/>
              <a:ext cx="8460213" cy="6311977"/>
              <a:chOff x="1464371" y="405469"/>
              <a:chExt cx="8460213" cy="631197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984604CD-CB4C-4546-97A8-B44B5DCF200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17823"/>
              <a:stretch/>
            </p:blipFill>
            <p:spPr>
              <a:xfrm>
                <a:off x="1464371" y="405469"/>
                <a:ext cx="8460213" cy="6311977"/>
              </a:xfrm>
              <a:prstGeom prst="rect">
                <a:avLst/>
              </a:prstGeom>
            </p:spPr>
          </p:pic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8069910-73CE-8A4A-B23B-5A857B47A337}"/>
                  </a:ext>
                </a:extLst>
              </p:cNvPr>
              <p:cNvSpPr/>
              <p:nvPr/>
            </p:nvSpPr>
            <p:spPr>
              <a:xfrm>
                <a:off x="2364059" y="6166624"/>
                <a:ext cx="7170234" cy="5508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461F066-6E46-704A-8C64-5230D1188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62135" y="3744397"/>
              <a:ext cx="802317" cy="76505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3081609-AD89-804F-A2C3-778F33209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87350" y="422438"/>
              <a:ext cx="1650386" cy="1320810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761696C-36A3-E243-83D0-743E9573064D}"/>
                </a:ext>
              </a:extLst>
            </p:cNvPr>
            <p:cNvGrpSpPr/>
            <p:nvPr/>
          </p:nvGrpSpPr>
          <p:grpSpPr>
            <a:xfrm>
              <a:off x="2430965" y="6062891"/>
              <a:ext cx="6837526" cy="468352"/>
              <a:chOff x="2194961" y="3551436"/>
              <a:chExt cx="6345352" cy="232608"/>
            </a:xfrm>
            <a:noFill/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509E652-C981-7541-8653-FDEFC34D0537}"/>
                  </a:ext>
                </a:extLst>
              </p:cNvPr>
              <p:cNvSpPr/>
              <p:nvPr/>
            </p:nvSpPr>
            <p:spPr>
              <a:xfrm>
                <a:off x="2194961" y="3571757"/>
                <a:ext cx="584200" cy="21228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</a:rPr>
                  <a:t>gene1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95A1DA4-EF97-5842-98B6-148E00D2B25B}"/>
                  </a:ext>
                </a:extLst>
              </p:cNvPr>
              <p:cNvSpPr/>
              <p:nvPr/>
            </p:nvSpPr>
            <p:spPr>
              <a:xfrm>
                <a:off x="3170321" y="3561597"/>
                <a:ext cx="584200" cy="21228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</a:rPr>
                  <a:t>gene2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6D404E6-11D3-6A4E-A6E3-87362ADCDC6F}"/>
                  </a:ext>
                </a:extLst>
              </p:cNvPr>
              <p:cNvSpPr/>
              <p:nvPr/>
            </p:nvSpPr>
            <p:spPr>
              <a:xfrm>
                <a:off x="4120879" y="3551436"/>
                <a:ext cx="584200" cy="21228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</a:rPr>
                  <a:t>gene3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81D24C2-FACD-EF41-9C94-ED37883EB806}"/>
                  </a:ext>
                </a:extLst>
              </p:cNvPr>
              <p:cNvSpPr/>
              <p:nvPr/>
            </p:nvSpPr>
            <p:spPr>
              <a:xfrm>
                <a:off x="5090561" y="3561597"/>
                <a:ext cx="584200" cy="21228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</a:rPr>
                  <a:t>gene4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17F15BF-02C9-0040-97EA-C859B2EA8ED9}"/>
                  </a:ext>
                </a:extLst>
              </p:cNvPr>
              <p:cNvSpPr/>
              <p:nvPr/>
            </p:nvSpPr>
            <p:spPr>
              <a:xfrm>
                <a:off x="6127313" y="3561597"/>
                <a:ext cx="584200" cy="21228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</a:rPr>
                  <a:t>gene5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235829A-B478-194F-B03A-DF07BA68DF27}"/>
                  </a:ext>
                </a:extLst>
              </p:cNvPr>
              <p:cNvSpPr/>
              <p:nvPr/>
            </p:nvSpPr>
            <p:spPr>
              <a:xfrm>
                <a:off x="7011233" y="3561596"/>
                <a:ext cx="584200" cy="21228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</a:rPr>
                  <a:t>gene6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0C70560-904B-2641-974B-3C960D523D9C}"/>
                  </a:ext>
                </a:extLst>
              </p:cNvPr>
              <p:cNvSpPr/>
              <p:nvPr/>
            </p:nvSpPr>
            <p:spPr>
              <a:xfrm>
                <a:off x="7956113" y="3561596"/>
                <a:ext cx="584200" cy="21228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</a:rPr>
                  <a:t>gene7</a:t>
                </a: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B069B26-8683-CC46-8442-1B94B4E9AF3B}"/>
                </a:ext>
              </a:extLst>
            </p:cNvPr>
            <p:cNvSpPr/>
            <p:nvPr/>
          </p:nvSpPr>
          <p:spPr>
            <a:xfrm>
              <a:off x="9715483" y="4618705"/>
              <a:ext cx="209101" cy="800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C0B38E6-CDDA-7847-9491-E9A861B5553E}"/>
                </a:ext>
              </a:extLst>
            </p:cNvPr>
            <p:cNvSpPr/>
            <p:nvPr/>
          </p:nvSpPr>
          <p:spPr>
            <a:xfrm rot="5400000">
              <a:off x="3991366" y="-1339073"/>
              <a:ext cx="427794" cy="3950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83BD11CB-AF5C-8749-BD1C-7BF1C95070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78" t="1008" r="55669" b="93737"/>
          <a:stretch/>
        </p:blipFill>
        <p:spPr>
          <a:xfrm>
            <a:off x="2089624" y="294101"/>
            <a:ext cx="3269031" cy="33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91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10520</TotalTime>
  <Words>374</Words>
  <Application>Microsoft Macintosh PowerPoint</Application>
  <PresentationFormat>Widescreen</PresentationFormat>
  <Paragraphs>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Al Bayan Plain</vt:lpstr>
      <vt:lpstr>Andale Mono</vt:lpstr>
      <vt:lpstr>Angsana New</vt:lpstr>
      <vt:lpstr>Apple Color Emoji</vt:lpstr>
      <vt:lpstr>Arial</vt:lpstr>
      <vt:lpstr>Arial Hebrew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Cardenas (MED - Staff)</dc:creator>
  <cp:lastModifiedBy>Ryan Cardenas (MED - Staff)</cp:lastModifiedBy>
  <cp:revision>25</cp:revision>
  <dcterms:created xsi:type="dcterms:W3CDTF">2020-06-23T15:10:20Z</dcterms:created>
  <dcterms:modified xsi:type="dcterms:W3CDTF">2021-01-13T14:06:52Z</dcterms:modified>
</cp:coreProperties>
</file>