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/>
    <p:restoredTop sz="94737"/>
  </p:normalViewPr>
  <p:slideViewPr>
    <p:cSldViewPr snapToGrid="0" snapToObjects="1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BCRE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522400" y="2947855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S101-F010-L01-S101F010L01.fq.gz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656965" y="22568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ID /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Tumour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 Normal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111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14</cp:revision>
  <dcterms:created xsi:type="dcterms:W3CDTF">2020-06-23T15:10:20Z</dcterms:created>
  <dcterms:modified xsi:type="dcterms:W3CDTF">2020-07-09T08:33:16Z</dcterms:modified>
</cp:coreProperties>
</file>