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401"/>
    <a:srgbClr val="FFFFFF"/>
    <a:srgbClr val="E42589"/>
    <a:srgbClr val="536BB2"/>
    <a:srgbClr val="42ADC4"/>
    <a:srgbClr val="5E5EA3"/>
    <a:srgbClr val="7B6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7"/>
    <p:restoredTop sz="94737"/>
  </p:normalViewPr>
  <p:slideViewPr>
    <p:cSldViewPr snapToGrid="0" snapToObjects="1">
      <p:cViewPr>
        <p:scale>
          <a:sx n="140" d="100"/>
          <a:sy n="140" d="100"/>
        </p:scale>
        <p:origin x="-528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7D2A-7184-CC4B-BB9B-C75C863B6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8C0E5-776B-CE4B-912F-EC568508F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AB3D-717F-6C4E-96B9-0C2643AC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7603-3B10-7F45-AD51-D976EDE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A56-EC00-2B45-AD26-24CAA87B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578C-DA5A-9D4B-83AC-5E89F97A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3E2-13E8-0447-B777-684F25783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2E15-E1AF-D74C-B10C-10D69DD1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69C2-DDDD-9143-B807-228B5DE4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29289-6E34-8940-A584-FF6DB1BC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8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B0D7A-E0E5-DD4D-B06B-1E9CB26C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60C9B-B008-C74A-ABB4-74030EE7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391D-10A6-D746-89B6-AE003F56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3B95-331B-2B4F-BE6C-091D1D43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48DA-6D64-4A44-8680-F5F812CE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DF25-44C5-3D48-82D7-DD9D8723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313A-ECD7-D243-9D49-86FC7368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7547-ACF8-034A-8194-88A784CE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37F4-784D-654A-AE58-7518B500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F76D8-0EF9-F940-A287-CC60AEDD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2556-5FE7-5342-A8E6-EC363F36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0DCA-CCC1-394D-832C-F4D67CB6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E5D5-A8D3-1E4A-AFE5-B91035AA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65D6-2592-0A48-A262-CF521CC4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BC5E-BC88-3C41-A6F3-19087189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112A-5ACC-CE43-BBDB-3A9C47FB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EC73-C292-6642-8D5F-FFF9C40B0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EB48A-B6ED-574E-A8E7-B6B714B7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854EE-3824-C342-9183-FCD7DB3D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49503-7FCF-7D43-9881-948B2467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7930F-CD75-8F44-A7BA-66DB2314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8CB7-9B64-DB4D-BE1B-41182186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19453-470F-FB45-A7BE-5AFDE5EF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E71C0-4596-D242-B0E1-176461032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FC31-EF39-B141-9325-142E74651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8C8AA-6BE0-ED4D-869B-A5978162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53504-C1D2-1F48-BE64-49E4D7BB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118F-4F8A-464F-A0A8-AAC838F7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C6A2B-2109-DB4E-9DB5-6759CFEC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EBB8-824F-BD46-B982-0540CA4E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CFDD1-2A83-C04D-9332-8A95AD58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E697B-B022-0341-8F0F-D71AB49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D9FF-7BD0-934C-9B4D-62C7DD93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0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E3131-E049-6342-8FBA-82C2E50C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0D6F5-A3ED-5643-8DE3-D3A1EAC0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68F76-B020-D84B-85A4-3A891225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4E8-8932-9E43-8D86-3A6AC04D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41FA-1867-2940-9475-1177A650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45124-2608-C240-B69C-D6ECDA95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5A608-1A65-9246-8524-40CCBDAF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80E13-AF5F-FA40-A264-88C8FB4D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C2832-B90C-6749-BDE7-47CA205D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95DB-7D8F-E741-8C7C-E0FFFE75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35793-103C-0540-8565-972C8B762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33FBF-D420-A24D-8786-EA72E0697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2D1A-0A65-0A48-8A4B-5DF784AD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D74B-1793-6C4B-B188-5B979E26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01DE-A23A-8C46-8D20-0BCC60CC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73665-5289-314A-A01C-604E4E78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F81A5-E0F7-E94B-9FF5-D35B0371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5434-6AE4-7746-BD3E-6CE432734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E7B7-3F63-4B47-9009-6AAB15A2BEB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95F8-67AC-6A4A-926C-D7643249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EFB3-BE3E-F34F-B2FD-377BBCF70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D5DC096-E95A-C748-9675-8ECD68136784}"/>
              </a:ext>
            </a:extLst>
          </p:cNvPr>
          <p:cNvGrpSpPr/>
          <p:nvPr/>
        </p:nvGrpSpPr>
        <p:grpSpPr>
          <a:xfrm>
            <a:off x="1360598" y="709301"/>
            <a:ext cx="6408954" cy="1525899"/>
            <a:chOff x="717131" y="472234"/>
            <a:chExt cx="6408954" cy="15258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E2E86F-679E-FE4F-86D2-1E803F0724C2}"/>
                </a:ext>
              </a:extLst>
            </p:cNvPr>
            <p:cNvGrpSpPr/>
            <p:nvPr/>
          </p:nvGrpSpPr>
          <p:grpSpPr>
            <a:xfrm>
              <a:off x="717131" y="472234"/>
              <a:ext cx="6408954" cy="1525899"/>
              <a:chOff x="3429367" y="932579"/>
              <a:chExt cx="8150239" cy="191120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EE9F28B-209A-D54C-8761-4A470E6B44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8065"/>
              <a:stretch/>
            </p:blipFill>
            <p:spPr>
              <a:xfrm>
                <a:off x="4963589" y="1215411"/>
                <a:ext cx="2986297" cy="146078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7E866-2826-B24C-A98A-9F6599DD07DA}"/>
                  </a:ext>
                </a:extLst>
              </p:cNvPr>
              <p:cNvSpPr txBox="1"/>
              <p:nvPr/>
            </p:nvSpPr>
            <p:spPr>
              <a:xfrm>
                <a:off x="7527269" y="1224827"/>
                <a:ext cx="4052337" cy="104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Apple Color Emoji" pitchFamily="2" charset="0"/>
                    <a:ea typeface="Apple Color Emoji" pitchFamily="2" charset="0"/>
                    <a:cs typeface="Angsana New" panose="02020603050405020304" pitchFamily="18" charset="-34"/>
                  </a:rPr>
                  <a:t>MED Genomics \</a:t>
                </a:r>
              </a:p>
              <a:p>
                <a:pPr algn="ctr"/>
                <a:endParaRPr lang="en-US" sz="2400" b="1" dirty="0"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7A46136-CE5C-834B-9EFA-B7E1200A3972}"/>
                  </a:ext>
                </a:extLst>
              </p:cNvPr>
              <p:cNvGrpSpPr/>
              <p:nvPr/>
            </p:nvGrpSpPr>
            <p:grpSpPr>
              <a:xfrm>
                <a:off x="3429367" y="932579"/>
                <a:ext cx="1471818" cy="1911205"/>
                <a:chOff x="3429366" y="932579"/>
                <a:chExt cx="2316631" cy="3058554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BB7E6EFF-E744-764F-B75F-EE7C6D763D8E}"/>
                    </a:ext>
                  </a:extLst>
                </p:cNvPr>
                <p:cNvCxnSpPr/>
                <p:nvPr/>
              </p:nvCxnSpPr>
              <p:spPr>
                <a:xfrm>
                  <a:off x="4113910" y="3093628"/>
                  <a:ext cx="57501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563C0-99ED-5F4F-8721-CB793E1CC563}"/>
                    </a:ext>
                  </a:extLst>
                </p:cNvPr>
                <p:cNvCxnSpPr/>
                <p:nvPr/>
              </p:nvCxnSpPr>
              <p:spPr>
                <a:xfrm>
                  <a:off x="3867534" y="3868150"/>
                  <a:ext cx="112054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EDD1A8D-6E57-E549-A461-79B57985DBFF}"/>
                    </a:ext>
                  </a:extLst>
                </p:cNvPr>
                <p:cNvCxnSpPr/>
                <p:nvPr/>
              </p:nvCxnSpPr>
              <p:spPr>
                <a:xfrm>
                  <a:off x="4260517" y="3629194"/>
                  <a:ext cx="57501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7B28E2F-9B09-B84F-99A4-2DDBEBC4C2F7}"/>
                    </a:ext>
                  </a:extLst>
                </p:cNvPr>
                <p:cNvCxnSpPr/>
                <p:nvPr/>
              </p:nvCxnSpPr>
              <p:spPr>
                <a:xfrm>
                  <a:off x="4012269" y="2796850"/>
                  <a:ext cx="101867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91D318B-EBAC-8449-9FB7-2BA933D53A82}"/>
                    </a:ext>
                  </a:extLst>
                </p:cNvPr>
                <p:cNvCxnSpPr/>
                <p:nvPr/>
              </p:nvCxnSpPr>
              <p:spPr>
                <a:xfrm>
                  <a:off x="3911593" y="2443608"/>
                  <a:ext cx="101867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9BE6E1DE-04F4-9941-911E-6A0A57DB2F01}"/>
                    </a:ext>
                  </a:extLst>
                </p:cNvPr>
                <p:cNvCxnSpPr/>
                <p:nvPr/>
              </p:nvCxnSpPr>
              <p:spPr>
                <a:xfrm>
                  <a:off x="3627568" y="3868151"/>
                  <a:ext cx="1945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8412278-6A23-8A42-81F7-19FD999069F9}"/>
                    </a:ext>
                  </a:extLst>
                </p:cNvPr>
                <p:cNvSpPr/>
                <p:nvPr/>
              </p:nvSpPr>
              <p:spPr>
                <a:xfrm>
                  <a:off x="3724835" y="968188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34D10E-221B-B240-B553-5FFE41B6F18B}"/>
                    </a:ext>
                  </a:extLst>
                </p:cNvPr>
                <p:cNvSpPr/>
                <p:nvPr/>
              </p:nvSpPr>
              <p:spPr>
                <a:xfrm>
                  <a:off x="5100918" y="968187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A0488A2-1765-B84C-A083-CFB2763439EB}"/>
                    </a:ext>
                  </a:extLst>
                </p:cNvPr>
                <p:cNvSpPr/>
                <p:nvPr/>
              </p:nvSpPr>
              <p:spPr>
                <a:xfrm>
                  <a:off x="3719027" y="2304035"/>
                  <a:ext cx="271794" cy="26672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91DEACD-0E48-A54A-A7DE-35ABD7F694A7}"/>
                    </a:ext>
                  </a:extLst>
                </p:cNvPr>
                <p:cNvSpPr/>
                <p:nvPr/>
              </p:nvSpPr>
              <p:spPr>
                <a:xfrm>
                  <a:off x="5015427" y="2309526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35A23F2-FB56-924A-9C35-880DB7C5055B}"/>
                    </a:ext>
                  </a:extLst>
                </p:cNvPr>
                <p:cNvSpPr/>
                <p:nvPr/>
              </p:nvSpPr>
              <p:spPr>
                <a:xfrm>
                  <a:off x="5079738" y="3704764"/>
                  <a:ext cx="244066" cy="28636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EB9FFF5-2892-8747-870F-C0DF64EAF31C}"/>
                    </a:ext>
                  </a:extLst>
                </p:cNvPr>
                <p:cNvSpPr/>
                <p:nvPr/>
              </p:nvSpPr>
              <p:spPr>
                <a:xfrm>
                  <a:off x="3724835" y="3747246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A55D2F6-AABC-114D-9774-45AFB91DEF27}"/>
                    </a:ext>
                  </a:extLst>
                </p:cNvPr>
                <p:cNvSpPr/>
                <p:nvPr/>
              </p:nvSpPr>
              <p:spPr>
                <a:xfrm>
                  <a:off x="3837390" y="133453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C02887-6536-954D-A49E-E6DF48BAB9E9}"/>
                    </a:ext>
                  </a:extLst>
                </p:cNvPr>
                <p:cNvSpPr/>
                <p:nvPr/>
              </p:nvSpPr>
              <p:spPr>
                <a:xfrm>
                  <a:off x="4058541" y="1636750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3688376-71B4-D147-9943-E1AD27EBD820}"/>
                    </a:ext>
                  </a:extLst>
                </p:cNvPr>
                <p:cNvSpPr/>
                <p:nvPr/>
              </p:nvSpPr>
              <p:spPr>
                <a:xfrm>
                  <a:off x="4424072" y="189371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AC7D82D-515B-324A-800B-F58840B8EE38}"/>
                    </a:ext>
                  </a:extLst>
                </p:cNvPr>
                <p:cNvSpPr/>
                <p:nvPr/>
              </p:nvSpPr>
              <p:spPr>
                <a:xfrm>
                  <a:off x="5011298" y="132486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4E61C1B-AB52-134C-A3B2-E58ED62D2792}"/>
                    </a:ext>
                  </a:extLst>
                </p:cNvPr>
                <p:cNvSpPr/>
                <p:nvPr/>
              </p:nvSpPr>
              <p:spPr>
                <a:xfrm>
                  <a:off x="4795049" y="1636750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DD1C6B2-2CF1-8A4C-8E44-8AF79CCA134A}"/>
                    </a:ext>
                  </a:extLst>
                </p:cNvPr>
                <p:cNvSpPr/>
                <p:nvPr/>
              </p:nvSpPr>
              <p:spPr>
                <a:xfrm>
                  <a:off x="4097424" y="2121524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1F9FD28-7E2A-5844-ACCF-B348933E88EA}"/>
                    </a:ext>
                  </a:extLst>
                </p:cNvPr>
                <p:cNvSpPr/>
                <p:nvPr/>
              </p:nvSpPr>
              <p:spPr>
                <a:xfrm>
                  <a:off x="4756841" y="2121524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35AF9EB-93E4-664F-9D56-F98494F305C4}"/>
                    </a:ext>
                  </a:extLst>
                </p:cNvPr>
                <p:cNvSpPr/>
                <p:nvPr/>
              </p:nvSpPr>
              <p:spPr>
                <a:xfrm>
                  <a:off x="3837390" y="2751386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77A0838-D57F-7E42-9EAD-972132D64ACF}"/>
                    </a:ext>
                  </a:extLst>
                </p:cNvPr>
                <p:cNvSpPr/>
                <p:nvPr/>
              </p:nvSpPr>
              <p:spPr>
                <a:xfrm>
                  <a:off x="4058541" y="304816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59C6D7B-920F-B845-A01B-2496CFB5F553}"/>
                    </a:ext>
                  </a:extLst>
                </p:cNvPr>
                <p:cNvSpPr/>
                <p:nvPr/>
              </p:nvSpPr>
              <p:spPr>
                <a:xfrm>
                  <a:off x="5011298" y="2751386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F352FCD-036B-1047-BB72-20F6C01EBFE1}"/>
                    </a:ext>
                  </a:extLst>
                </p:cNvPr>
                <p:cNvSpPr/>
                <p:nvPr/>
              </p:nvSpPr>
              <p:spPr>
                <a:xfrm>
                  <a:off x="4795049" y="304816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2590CDA-4BE2-784B-BC36-BA719F5DEC21}"/>
                    </a:ext>
                  </a:extLst>
                </p:cNvPr>
                <p:cNvSpPr/>
                <p:nvPr/>
              </p:nvSpPr>
              <p:spPr>
                <a:xfrm>
                  <a:off x="4424072" y="3289943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175A38F-E060-E347-98B6-C8305696AC50}"/>
                    </a:ext>
                  </a:extLst>
                </p:cNvPr>
                <p:cNvSpPr/>
                <p:nvPr/>
              </p:nvSpPr>
              <p:spPr>
                <a:xfrm>
                  <a:off x="4097424" y="358672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B976AB9-3899-F24A-BFCE-8DF548F03FCD}"/>
                    </a:ext>
                  </a:extLst>
                </p:cNvPr>
                <p:cNvSpPr/>
                <p:nvPr/>
              </p:nvSpPr>
              <p:spPr>
                <a:xfrm>
                  <a:off x="4826884" y="358672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BEBFE72-6B56-324D-81AA-E06D5DA0C4FE}"/>
                    </a:ext>
                  </a:extLst>
                </p:cNvPr>
                <p:cNvSpPr/>
                <p:nvPr/>
              </p:nvSpPr>
              <p:spPr>
                <a:xfrm>
                  <a:off x="5477525" y="932579"/>
                  <a:ext cx="268472" cy="28636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204261E-E6B4-9446-97C1-5021F6D4735E}"/>
                    </a:ext>
                  </a:extLst>
                </p:cNvPr>
                <p:cNvSpPr/>
                <p:nvPr/>
              </p:nvSpPr>
              <p:spPr>
                <a:xfrm>
                  <a:off x="3429366" y="3760574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0DD009F-70B6-274B-85FB-901D458F0630}"/>
                    </a:ext>
                  </a:extLst>
                </p:cNvPr>
                <p:cNvCxnSpPr>
                  <a:stCxn id="15" idx="6"/>
                  <a:endCxn id="34" idx="2"/>
                </p:cNvCxnSpPr>
                <p:nvPr/>
              </p:nvCxnSpPr>
              <p:spPr>
                <a:xfrm>
                  <a:off x="5302624" y="1075764"/>
                  <a:ext cx="1749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5E8BA81-BCD0-3443-B96D-23B7D84AC1F0}"/>
                    </a:ext>
                  </a:extLst>
                </p:cNvPr>
                <p:cNvSpPr/>
                <p:nvPr/>
              </p:nvSpPr>
              <p:spPr>
                <a:xfrm>
                  <a:off x="5121685" y="988772"/>
                  <a:ext cx="180939" cy="170330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9F3A719-4F7D-764B-BB1B-E1859C9FE129}"/>
                    </a:ext>
                  </a:extLst>
                </p:cNvPr>
                <p:cNvSpPr/>
                <p:nvPr/>
              </p:nvSpPr>
              <p:spPr>
                <a:xfrm>
                  <a:off x="3737026" y="2351780"/>
                  <a:ext cx="243811" cy="211156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2DE8067-0004-AA4A-9B81-36E078DA7E2A}"/>
                    </a:ext>
                  </a:extLst>
                </p:cNvPr>
                <p:cNvSpPr/>
                <p:nvPr/>
              </p:nvSpPr>
              <p:spPr>
                <a:xfrm>
                  <a:off x="5092010" y="3722929"/>
                  <a:ext cx="218936" cy="226709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3888DCC4-0E2B-F640-BBB5-69720DE3DDB3}"/>
                    </a:ext>
                  </a:extLst>
                </p:cNvPr>
                <p:cNvSpPr/>
                <p:nvPr/>
              </p:nvSpPr>
              <p:spPr>
                <a:xfrm>
                  <a:off x="5543328" y="1027626"/>
                  <a:ext cx="102001" cy="14856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FE0B2A6-6D32-C945-BF22-0E8FD8D37817}"/>
                    </a:ext>
                  </a:extLst>
                </p:cNvPr>
                <p:cNvSpPr/>
                <p:nvPr/>
              </p:nvSpPr>
              <p:spPr>
                <a:xfrm>
                  <a:off x="3447368" y="3780538"/>
                  <a:ext cx="145834" cy="1818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7D7A531-9BCD-6548-AA6D-581087071549}"/>
                    </a:ext>
                  </a:extLst>
                </p:cNvPr>
                <p:cNvSpPr/>
                <p:nvPr/>
              </p:nvSpPr>
              <p:spPr>
                <a:xfrm>
                  <a:off x="5523742" y="958674"/>
                  <a:ext cx="194105" cy="2420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633BFE7-66A8-8742-AFE3-813E6C5C8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6541" y="1073937"/>
                  <a:ext cx="108475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21EC46F-2298-6D41-8D08-52326E8D1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8541" y="1371002"/>
                  <a:ext cx="952758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88408A3-4DBB-0A41-91E7-9929887D934A}"/>
                    </a:ext>
                  </a:extLst>
                </p:cNvPr>
                <p:cNvCxnSpPr/>
                <p:nvPr/>
              </p:nvCxnSpPr>
              <p:spPr>
                <a:xfrm>
                  <a:off x="4136307" y="1674455"/>
                  <a:ext cx="475219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257DF7F-D3FE-0E4E-8D5C-37F44452C9D2}"/>
                    </a:ext>
                  </a:extLst>
                </p:cNvPr>
                <p:cNvCxnSpPr/>
                <p:nvPr/>
              </p:nvCxnSpPr>
              <p:spPr>
                <a:xfrm>
                  <a:off x="4279127" y="2164159"/>
                  <a:ext cx="475219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18385D-0CC6-1B45-BE36-57B9D92BDD60}"/>
                </a:ext>
              </a:extLst>
            </p:cNvPr>
            <p:cNvSpPr txBox="1"/>
            <p:nvPr/>
          </p:nvSpPr>
          <p:spPr>
            <a:xfrm>
              <a:off x="3801929" y="1193714"/>
              <a:ext cx="2991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E42589"/>
                  </a:solidFill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rPr>
                <a:t>Pipelines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71629F9-8252-CA49-9B3B-85081422E710}"/>
              </a:ext>
            </a:extLst>
          </p:cNvPr>
          <p:cNvGrpSpPr/>
          <p:nvPr/>
        </p:nvGrpSpPr>
        <p:grpSpPr>
          <a:xfrm>
            <a:off x="248653" y="2707683"/>
            <a:ext cx="1157367" cy="1525899"/>
            <a:chOff x="3429366" y="932579"/>
            <a:chExt cx="2316631" cy="305855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E0AA273-B8C3-E04D-9D0C-1BE323D624F0}"/>
                </a:ext>
              </a:extLst>
            </p:cNvPr>
            <p:cNvCxnSpPr/>
            <p:nvPr/>
          </p:nvCxnSpPr>
          <p:spPr>
            <a:xfrm>
              <a:off x="4113910" y="3093628"/>
              <a:ext cx="57501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8434427-0DB3-AD48-AED5-5C6674E59E82}"/>
                </a:ext>
              </a:extLst>
            </p:cNvPr>
            <p:cNvCxnSpPr/>
            <p:nvPr/>
          </p:nvCxnSpPr>
          <p:spPr>
            <a:xfrm>
              <a:off x="3867534" y="3868150"/>
              <a:ext cx="112054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D5659A5-A9F4-E94A-8996-E4C3F61A2E18}"/>
                </a:ext>
              </a:extLst>
            </p:cNvPr>
            <p:cNvCxnSpPr/>
            <p:nvPr/>
          </p:nvCxnSpPr>
          <p:spPr>
            <a:xfrm>
              <a:off x="4260517" y="3629194"/>
              <a:ext cx="575015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233BB4-E3C7-4A4C-A3B7-0690A6FE9CE4}"/>
                </a:ext>
              </a:extLst>
            </p:cNvPr>
            <p:cNvCxnSpPr/>
            <p:nvPr/>
          </p:nvCxnSpPr>
          <p:spPr>
            <a:xfrm>
              <a:off x="4012269" y="2796850"/>
              <a:ext cx="1018676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7ECB05-3315-D74C-8EE6-B030AA305842}"/>
                </a:ext>
              </a:extLst>
            </p:cNvPr>
            <p:cNvCxnSpPr/>
            <p:nvPr/>
          </p:nvCxnSpPr>
          <p:spPr>
            <a:xfrm>
              <a:off x="3911593" y="2443608"/>
              <a:ext cx="1018676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B3E3463-0675-F741-8B8D-DE43F0C7A0F4}"/>
                </a:ext>
              </a:extLst>
            </p:cNvPr>
            <p:cNvCxnSpPr/>
            <p:nvPr/>
          </p:nvCxnSpPr>
          <p:spPr>
            <a:xfrm>
              <a:off x="3627568" y="3868151"/>
              <a:ext cx="1945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72844D-AFB2-BC47-BFC3-ACCA141A16F3}"/>
                </a:ext>
              </a:extLst>
            </p:cNvPr>
            <p:cNvSpPr/>
            <p:nvPr/>
          </p:nvSpPr>
          <p:spPr>
            <a:xfrm>
              <a:off x="3724835" y="968188"/>
              <a:ext cx="201706" cy="2151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0D6DDBC-E7BF-CF42-8EF3-1E52CD8A5A21}"/>
                </a:ext>
              </a:extLst>
            </p:cNvPr>
            <p:cNvSpPr/>
            <p:nvPr/>
          </p:nvSpPr>
          <p:spPr>
            <a:xfrm>
              <a:off x="5100918" y="968187"/>
              <a:ext cx="201706" cy="21515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3D3262A-EAC4-7C42-85B9-B7299C15CA35}"/>
                </a:ext>
              </a:extLst>
            </p:cNvPr>
            <p:cNvSpPr/>
            <p:nvPr/>
          </p:nvSpPr>
          <p:spPr>
            <a:xfrm>
              <a:off x="3719027" y="2304035"/>
              <a:ext cx="271794" cy="2667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28E86E6-F3CA-5B44-BC65-C73852835540}"/>
                </a:ext>
              </a:extLst>
            </p:cNvPr>
            <p:cNvSpPr/>
            <p:nvPr/>
          </p:nvSpPr>
          <p:spPr>
            <a:xfrm>
              <a:off x="5015427" y="2309526"/>
              <a:ext cx="201706" cy="2151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78CC0C9-2157-F04D-A668-0FB86AA9D151}"/>
                </a:ext>
              </a:extLst>
            </p:cNvPr>
            <p:cNvSpPr/>
            <p:nvPr/>
          </p:nvSpPr>
          <p:spPr>
            <a:xfrm>
              <a:off x="5079738" y="3704764"/>
              <a:ext cx="244066" cy="2863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13B3291-E214-A543-B760-1DE64F87AF4B}"/>
                </a:ext>
              </a:extLst>
            </p:cNvPr>
            <p:cNvSpPr/>
            <p:nvPr/>
          </p:nvSpPr>
          <p:spPr>
            <a:xfrm>
              <a:off x="3724835" y="3747246"/>
              <a:ext cx="201706" cy="2151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4E9302-0B4A-6A4F-9110-83DB3C676FCA}"/>
                </a:ext>
              </a:extLst>
            </p:cNvPr>
            <p:cNvSpPr/>
            <p:nvPr/>
          </p:nvSpPr>
          <p:spPr>
            <a:xfrm>
              <a:off x="3837390" y="1334535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B149553-BB59-C546-9C4F-0049D52DE2C5}"/>
                </a:ext>
              </a:extLst>
            </p:cNvPr>
            <p:cNvSpPr/>
            <p:nvPr/>
          </p:nvSpPr>
          <p:spPr>
            <a:xfrm>
              <a:off x="4058541" y="1636750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DA0BF9B-29AE-EA4C-9C65-B1EC9F121C5C}"/>
                </a:ext>
              </a:extLst>
            </p:cNvPr>
            <p:cNvSpPr/>
            <p:nvPr/>
          </p:nvSpPr>
          <p:spPr>
            <a:xfrm>
              <a:off x="4424072" y="1893715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2BC4FBB-1F6F-D241-9AC4-95A76DEE52D3}"/>
                </a:ext>
              </a:extLst>
            </p:cNvPr>
            <p:cNvSpPr/>
            <p:nvPr/>
          </p:nvSpPr>
          <p:spPr>
            <a:xfrm>
              <a:off x="5011298" y="1324862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C2EDC5C-6518-E04D-9402-BCA4108212AD}"/>
                </a:ext>
              </a:extLst>
            </p:cNvPr>
            <p:cNvSpPr/>
            <p:nvPr/>
          </p:nvSpPr>
          <p:spPr>
            <a:xfrm>
              <a:off x="4795049" y="1636750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1E44D11-0A19-E04E-A7E7-0AC432982214}"/>
                </a:ext>
              </a:extLst>
            </p:cNvPr>
            <p:cNvSpPr/>
            <p:nvPr/>
          </p:nvSpPr>
          <p:spPr>
            <a:xfrm>
              <a:off x="4097424" y="2121524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5971455-14C5-9340-84A7-3024EB71466B}"/>
                </a:ext>
              </a:extLst>
            </p:cNvPr>
            <p:cNvSpPr/>
            <p:nvPr/>
          </p:nvSpPr>
          <p:spPr>
            <a:xfrm>
              <a:off x="4756841" y="2121524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5667685-027B-3949-A0F2-3956018B68D7}"/>
                </a:ext>
              </a:extLst>
            </p:cNvPr>
            <p:cNvSpPr/>
            <p:nvPr/>
          </p:nvSpPr>
          <p:spPr>
            <a:xfrm>
              <a:off x="3837390" y="2751386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68D53A6-4412-9241-A777-F87A53522CFC}"/>
                </a:ext>
              </a:extLst>
            </p:cNvPr>
            <p:cNvSpPr/>
            <p:nvPr/>
          </p:nvSpPr>
          <p:spPr>
            <a:xfrm>
              <a:off x="4058541" y="3048165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1699205-137C-0841-AF6A-9885E582FF28}"/>
                </a:ext>
              </a:extLst>
            </p:cNvPr>
            <p:cNvSpPr/>
            <p:nvPr/>
          </p:nvSpPr>
          <p:spPr>
            <a:xfrm>
              <a:off x="5011298" y="2751386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278CDBF-3810-CC4A-9E6A-9E9CEE63893C}"/>
                </a:ext>
              </a:extLst>
            </p:cNvPr>
            <p:cNvSpPr/>
            <p:nvPr/>
          </p:nvSpPr>
          <p:spPr>
            <a:xfrm>
              <a:off x="4795049" y="3048165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746489D-0BD0-8942-8F1A-6411B290D86F}"/>
                </a:ext>
              </a:extLst>
            </p:cNvPr>
            <p:cNvSpPr/>
            <p:nvPr/>
          </p:nvSpPr>
          <p:spPr>
            <a:xfrm>
              <a:off x="4424072" y="3289943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6C7B186-6E2B-CB4D-A005-D84A07E4DDA4}"/>
                </a:ext>
              </a:extLst>
            </p:cNvPr>
            <p:cNvSpPr/>
            <p:nvPr/>
          </p:nvSpPr>
          <p:spPr>
            <a:xfrm>
              <a:off x="4097424" y="3586722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1EE9A78-B7B0-A646-959E-AE644CDF0F17}"/>
                </a:ext>
              </a:extLst>
            </p:cNvPr>
            <p:cNvSpPr/>
            <p:nvPr/>
          </p:nvSpPr>
          <p:spPr>
            <a:xfrm>
              <a:off x="4826884" y="3586722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1A2E4BC-1111-6349-BE13-11218E4339E3}"/>
                </a:ext>
              </a:extLst>
            </p:cNvPr>
            <p:cNvSpPr/>
            <p:nvPr/>
          </p:nvSpPr>
          <p:spPr>
            <a:xfrm>
              <a:off x="5477525" y="932579"/>
              <a:ext cx="268472" cy="2863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FDA285D-7129-8441-8742-C570003601B5}"/>
                </a:ext>
              </a:extLst>
            </p:cNvPr>
            <p:cNvSpPr/>
            <p:nvPr/>
          </p:nvSpPr>
          <p:spPr>
            <a:xfrm>
              <a:off x="3429366" y="3760574"/>
              <a:ext cx="201706" cy="2151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D4154E0-1DA0-1749-81F5-23769F1B84A7}"/>
                </a:ext>
              </a:extLst>
            </p:cNvPr>
            <p:cNvCxnSpPr>
              <a:cxnSpLocks/>
              <a:stCxn id="62" idx="6"/>
              <a:endCxn id="81" idx="2"/>
            </p:cNvCxnSpPr>
            <p:nvPr/>
          </p:nvCxnSpPr>
          <p:spPr>
            <a:xfrm>
              <a:off x="5302624" y="1075764"/>
              <a:ext cx="1749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E2F376-D45B-4E48-AC61-422DFBFCEBE3}"/>
                </a:ext>
              </a:extLst>
            </p:cNvPr>
            <p:cNvSpPr/>
            <p:nvPr/>
          </p:nvSpPr>
          <p:spPr>
            <a:xfrm>
              <a:off x="5121685" y="988772"/>
              <a:ext cx="180939" cy="170330"/>
            </a:xfrm>
            <a:prstGeom prst="ellipse">
              <a:avLst/>
            </a:prstGeom>
            <a:solidFill>
              <a:srgbClr val="E4258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DAB92BC-36EB-5E43-AF13-37BE6D5D386F}"/>
                </a:ext>
              </a:extLst>
            </p:cNvPr>
            <p:cNvSpPr/>
            <p:nvPr/>
          </p:nvSpPr>
          <p:spPr>
            <a:xfrm>
              <a:off x="3737026" y="2351780"/>
              <a:ext cx="243811" cy="211156"/>
            </a:xfrm>
            <a:prstGeom prst="ellipse">
              <a:avLst/>
            </a:prstGeom>
            <a:solidFill>
              <a:srgbClr val="E4258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FF2E9DC-716A-374D-87D5-600907BA295A}"/>
                </a:ext>
              </a:extLst>
            </p:cNvPr>
            <p:cNvSpPr/>
            <p:nvPr/>
          </p:nvSpPr>
          <p:spPr>
            <a:xfrm>
              <a:off x="5092010" y="3722929"/>
              <a:ext cx="218936" cy="226709"/>
            </a:xfrm>
            <a:prstGeom prst="ellipse">
              <a:avLst/>
            </a:prstGeom>
            <a:solidFill>
              <a:srgbClr val="E4258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118CF44-51A5-9647-86C5-22F717CC6BE4}"/>
                </a:ext>
              </a:extLst>
            </p:cNvPr>
            <p:cNvSpPr/>
            <p:nvPr/>
          </p:nvSpPr>
          <p:spPr>
            <a:xfrm>
              <a:off x="5543328" y="1027626"/>
              <a:ext cx="102001" cy="1485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39B9B12-0112-5E48-BEE0-4D915C5C494C}"/>
                </a:ext>
              </a:extLst>
            </p:cNvPr>
            <p:cNvSpPr/>
            <p:nvPr/>
          </p:nvSpPr>
          <p:spPr>
            <a:xfrm>
              <a:off x="3447368" y="3780538"/>
              <a:ext cx="145834" cy="18186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0014286-7FE7-EE45-BAEC-9DEF2E7E17B9}"/>
                </a:ext>
              </a:extLst>
            </p:cNvPr>
            <p:cNvSpPr/>
            <p:nvPr/>
          </p:nvSpPr>
          <p:spPr>
            <a:xfrm>
              <a:off x="5523742" y="958674"/>
              <a:ext cx="194105" cy="2420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BD8807E-9DDE-F846-87D4-9E8611465436}"/>
                </a:ext>
              </a:extLst>
            </p:cNvPr>
            <p:cNvCxnSpPr>
              <a:cxnSpLocks/>
            </p:cNvCxnSpPr>
            <p:nvPr/>
          </p:nvCxnSpPr>
          <p:spPr>
            <a:xfrm>
              <a:off x="3926541" y="1073937"/>
              <a:ext cx="1084757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FA78E3-6F75-1446-B590-7518769B2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8541" y="1371002"/>
              <a:ext cx="95275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B1287A9-2101-E24B-9CEE-F7298A016FD4}"/>
                </a:ext>
              </a:extLst>
            </p:cNvPr>
            <p:cNvCxnSpPr/>
            <p:nvPr/>
          </p:nvCxnSpPr>
          <p:spPr>
            <a:xfrm>
              <a:off x="4279127" y="2164159"/>
              <a:ext cx="475219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77AD78F-5D93-D945-9D61-068C3D72C3AC}"/>
              </a:ext>
            </a:extLst>
          </p:cNvPr>
          <p:cNvGrpSpPr/>
          <p:nvPr/>
        </p:nvGrpSpPr>
        <p:grpSpPr>
          <a:xfrm>
            <a:off x="3581071" y="3588209"/>
            <a:ext cx="3692006" cy="962472"/>
            <a:chOff x="3425623" y="4600536"/>
            <a:chExt cx="3692006" cy="96247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86FBA4A-8DC4-5042-99EF-452CB07A9039}"/>
                </a:ext>
              </a:extLst>
            </p:cNvPr>
            <p:cNvSpPr txBox="1"/>
            <p:nvPr/>
          </p:nvSpPr>
          <p:spPr>
            <a:xfrm>
              <a:off x="3931067" y="4600536"/>
              <a:ext cx="3186562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rPr>
                <a:t>Quality Control</a:t>
              </a:r>
            </a:p>
            <a:p>
              <a:pPr algn="ctr"/>
              <a:endParaRPr lang="en-US" sz="2400" b="1" dirty="0">
                <a:latin typeface="Apple Color Emoji" pitchFamily="2" charset="0"/>
                <a:ea typeface="Apple Color Emoji" pitchFamily="2" charset="0"/>
                <a:cs typeface="Angsana New" panose="02020603050405020304" pitchFamily="18" charset="-34"/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89BDD40-7E16-B944-8F2E-EC4B4C5D3AFF}"/>
                </a:ext>
              </a:extLst>
            </p:cNvPr>
            <p:cNvGrpSpPr/>
            <p:nvPr/>
          </p:nvGrpSpPr>
          <p:grpSpPr>
            <a:xfrm>
              <a:off x="3425623" y="4610267"/>
              <a:ext cx="651077" cy="812633"/>
              <a:chOff x="3429366" y="932579"/>
              <a:chExt cx="2316631" cy="3058554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C778F88-5C87-0C47-8738-A26F81F15155}"/>
                  </a:ext>
                </a:extLst>
              </p:cNvPr>
              <p:cNvCxnSpPr/>
              <p:nvPr/>
            </p:nvCxnSpPr>
            <p:spPr>
              <a:xfrm>
                <a:off x="4113910" y="3093628"/>
                <a:ext cx="575014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F6A2424-3A88-EC49-8DE5-7DE64C5FD588}"/>
                  </a:ext>
                </a:extLst>
              </p:cNvPr>
              <p:cNvCxnSpPr/>
              <p:nvPr/>
            </p:nvCxnSpPr>
            <p:spPr>
              <a:xfrm>
                <a:off x="3867534" y="3868150"/>
                <a:ext cx="1120544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6400CC1-4876-1446-97F7-D82E66C851BC}"/>
                  </a:ext>
                </a:extLst>
              </p:cNvPr>
              <p:cNvCxnSpPr/>
              <p:nvPr/>
            </p:nvCxnSpPr>
            <p:spPr>
              <a:xfrm>
                <a:off x="4260517" y="3629194"/>
                <a:ext cx="57501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3743FD7-64FE-9C4E-8A41-1DE16557A11A}"/>
                  </a:ext>
                </a:extLst>
              </p:cNvPr>
              <p:cNvCxnSpPr/>
              <p:nvPr/>
            </p:nvCxnSpPr>
            <p:spPr>
              <a:xfrm>
                <a:off x="4012269" y="2796850"/>
                <a:ext cx="101867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3403A78-5E25-CA4A-BC2D-31CFE5E0FC5B}"/>
                  </a:ext>
                </a:extLst>
              </p:cNvPr>
              <p:cNvCxnSpPr/>
              <p:nvPr/>
            </p:nvCxnSpPr>
            <p:spPr>
              <a:xfrm>
                <a:off x="3911593" y="2443608"/>
                <a:ext cx="101867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2CE074-8225-B346-8946-C58A09D317EF}"/>
                  </a:ext>
                </a:extLst>
              </p:cNvPr>
              <p:cNvCxnSpPr/>
              <p:nvPr/>
            </p:nvCxnSpPr>
            <p:spPr>
              <a:xfrm>
                <a:off x="3627568" y="3868151"/>
                <a:ext cx="1945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6D7798C-09AF-CA4D-A6E9-A87375F64C5D}"/>
                  </a:ext>
                </a:extLst>
              </p:cNvPr>
              <p:cNvSpPr/>
              <p:nvPr/>
            </p:nvSpPr>
            <p:spPr>
              <a:xfrm>
                <a:off x="3724835" y="968188"/>
                <a:ext cx="201706" cy="215153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05FD702-B888-7B4F-A9B7-1DEFE0FD39BC}"/>
                  </a:ext>
                </a:extLst>
              </p:cNvPr>
              <p:cNvSpPr/>
              <p:nvPr/>
            </p:nvSpPr>
            <p:spPr>
              <a:xfrm>
                <a:off x="5100918" y="968187"/>
                <a:ext cx="201706" cy="21515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189C6FB-2132-3A48-AAA1-93F47D977E70}"/>
                  </a:ext>
                </a:extLst>
              </p:cNvPr>
              <p:cNvSpPr/>
              <p:nvPr/>
            </p:nvSpPr>
            <p:spPr>
              <a:xfrm>
                <a:off x="3719027" y="2304035"/>
                <a:ext cx="271794" cy="266723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BBEA0F3-26D9-2944-8D95-E0150CEB6799}"/>
                  </a:ext>
                </a:extLst>
              </p:cNvPr>
              <p:cNvSpPr/>
              <p:nvPr/>
            </p:nvSpPr>
            <p:spPr>
              <a:xfrm>
                <a:off x="5015427" y="2309526"/>
                <a:ext cx="201706" cy="215153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38AAD9A6-5618-7749-B336-6D1FF1B4AF25}"/>
                  </a:ext>
                </a:extLst>
              </p:cNvPr>
              <p:cNvSpPr/>
              <p:nvPr/>
            </p:nvSpPr>
            <p:spPr>
              <a:xfrm>
                <a:off x="5079738" y="3704764"/>
                <a:ext cx="244066" cy="28636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FF96A0C-E1AA-3B49-B598-87477E718298}"/>
                  </a:ext>
                </a:extLst>
              </p:cNvPr>
              <p:cNvSpPr/>
              <p:nvPr/>
            </p:nvSpPr>
            <p:spPr>
              <a:xfrm>
                <a:off x="3724835" y="3747246"/>
                <a:ext cx="201706" cy="215153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010EE4D-4705-6A45-904D-D790D9F52A8C}"/>
                  </a:ext>
                </a:extLst>
              </p:cNvPr>
              <p:cNvSpPr/>
              <p:nvPr/>
            </p:nvSpPr>
            <p:spPr>
              <a:xfrm>
                <a:off x="3837390" y="1334535"/>
                <a:ext cx="77766" cy="75410"/>
              </a:xfrm>
              <a:prstGeom prst="ellipse">
                <a:avLst/>
              </a:prstGeom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1C35125-9B1B-8542-B2A9-53A323193CDD}"/>
                  </a:ext>
                </a:extLst>
              </p:cNvPr>
              <p:cNvSpPr/>
              <p:nvPr/>
            </p:nvSpPr>
            <p:spPr>
              <a:xfrm>
                <a:off x="4058541" y="1636750"/>
                <a:ext cx="77766" cy="75410"/>
              </a:xfrm>
              <a:prstGeom prst="ellipse">
                <a:avLst/>
              </a:prstGeom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4022588-42E5-5C4C-B302-D2E19B4B4E27}"/>
                  </a:ext>
                </a:extLst>
              </p:cNvPr>
              <p:cNvSpPr/>
              <p:nvPr/>
            </p:nvSpPr>
            <p:spPr>
              <a:xfrm>
                <a:off x="4424072" y="1893715"/>
                <a:ext cx="77766" cy="75410"/>
              </a:xfrm>
              <a:prstGeom prst="ellipse">
                <a:avLst/>
              </a:prstGeom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3D0D449-91BF-1F42-BB2E-806195669053}"/>
                  </a:ext>
                </a:extLst>
              </p:cNvPr>
              <p:cNvSpPr/>
              <p:nvPr/>
            </p:nvSpPr>
            <p:spPr>
              <a:xfrm>
                <a:off x="5011298" y="1324862"/>
                <a:ext cx="77766" cy="75410"/>
              </a:xfrm>
              <a:prstGeom prst="ellipse">
                <a:avLst/>
              </a:prstGeom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68C6B67-F46E-D348-BD2C-C621032BA0A0}"/>
                  </a:ext>
                </a:extLst>
              </p:cNvPr>
              <p:cNvSpPr/>
              <p:nvPr/>
            </p:nvSpPr>
            <p:spPr>
              <a:xfrm>
                <a:off x="4795049" y="1636750"/>
                <a:ext cx="77766" cy="75410"/>
              </a:xfrm>
              <a:prstGeom prst="ellipse">
                <a:avLst/>
              </a:prstGeom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26CF7BAA-B094-4D41-BA7F-B87F7F778477}"/>
                  </a:ext>
                </a:extLst>
              </p:cNvPr>
              <p:cNvSpPr/>
              <p:nvPr/>
            </p:nvSpPr>
            <p:spPr>
              <a:xfrm>
                <a:off x="4097424" y="2121524"/>
                <a:ext cx="77766" cy="75410"/>
              </a:xfrm>
              <a:prstGeom prst="ellipse">
                <a:avLst/>
              </a:prstGeom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7ABD238-F80B-394C-A985-1353C6C7D3C1}"/>
                  </a:ext>
                </a:extLst>
              </p:cNvPr>
              <p:cNvSpPr/>
              <p:nvPr/>
            </p:nvSpPr>
            <p:spPr>
              <a:xfrm>
                <a:off x="4756841" y="2121524"/>
                <a:ext cx="77766" cy="75410"/>
              </a:xfrm>
              <a:prstGeom prst="ellipse">
                <a:avLst/>
              </a:prstGeom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C559692A-6128-2242-BD43-EF64C9F6CBD5}"/>
                  </a:ext>
                </a:extLst>
              </p:cNvPr>
              <p:cNvSpPr/>
              <p:nvPr/>
            </p:nvSpPr>
            <p:spPr>
              <a:xfrm>
                <a:off x="3837390" y="2751386"/>
                <a:ext cx="77766" cy="75410"/>
              </a:xfrm>
              <a:prstGeom prst="ellipse">
                <a:avLst/>
              </a:prstGeom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9D1C19E-87B7-DF45-92C9-EE3B24BD7F19}"/>
                  </a:ext>
                </a:extLst>
              </p:cNvPr>
              <p:cNvSpPr/>
              <p:nvPr/>
            </p:nvSpPr>
            <p:spPr>
              <a:xfrm>
                <a:off x="4058541" y="3048165"/>
                <a:ext cx="77766" cy="75410"/>
              </a:xfrm>
              <a:prstGeom prst="ellipse">
                <a:avLst/>
              </a:prstGeom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26BFD0A-6E28-664B-97B6-EE1E3DB574FF}"/>
                  </a:ext>
                </a:extLst>
              </p:cNvPr>
              <p:cNvSpPr/>
              <p:nvPr/>
            </p:nvSpPr>
            <p:spPr>
              <a:xfrm>
                <a:off x="5011298" y="2751386"/>
                <a:ext cx="77766" cy="75410"/>
              </a:xfrm>
              <a:prstGeom prst="ellipse">
                <a:avLst/>
              </a:prstGeom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A666A39-BEED-AF4D-8004-9D62764C3D0A}"/>
                  </a:ext>
                </a:extLst>
              </p:cNvPr>
              <p:cNvSpPr/>
              <p:nvPr/>
            </p:nvSpPr>
            <p:spPr>
              <a:xfrm>
                <a:off x="4795049" y="3048165"/>
                <a:ext cx="77766" cy="75410"/>
              </a:xfrm>
              <a:prstGeom prst="ellipse">
                <a:avLst/>
              </a:prstGeom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0CD613E-6DEE-C74A-A177-A69134C679FF}"/>
                  </a:ext>
                </a:extLst>
              </p:cNvPr>
              <p:cNvSpPr/>
              <p:nvPr/>
            </p:nvSpPr>
            <p:spPr>
              <a:xfrm>
                <a:off x="4424072" y="3289943"/>
                <a:ext cx="77766" cy="75410"/>
              </a:xfrm>
              <a:prstGeom prst="ellipse">
                <a:avLst/>
              </a:prstGeom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8AD7936-F5AD-C147-AEB7-2B3E4B568E2C}"/>
                  </a:ext>
                </a:extLst>
              </p:cNvPr>
              <p:cNvSpPr/>
              <p:nvPr/>
            </p:nvSpPr>
            <p:spPr>
              <a:xfrm>
                <a:off x="4097424" y="3586722"/>
                <a:ext cx="77766" cy="75410"/>
              </a:xfrm>
              <a:prstGeom prst="ellipse">
                <a:avLst/>
              </a:prstGeom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B476313-832F-1B44-8642-C5387ECA0450}"/>
                  </a:ext>
                </a:extLst>
              </p:cNvPr>
              <p:cNvSpPr/>
              <p:nvPr/>
            </p:nvSpPr>
            <p:spPr>
              <a:xfrm>
                <a:off x="4826884" y="3586722"/>
                <a:ext cx="77766" cy="75410"/>
              </a:xfrm>
              <a:prstGeom prst="ellipse">
                <a:avLst/>
              </a:prstGeom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81A453D-E2DB-E541-BE51-A5180BED63A4}"/>
                  </a:ext>
                </a:extLst>
              </p:cNvPr>
              <p:cNvSpPr/>
              <p:nvPr/>
            </p:nvSpPr>
            <p:spPr>
              <a:xfrm>
                <a:off x="5477525" y="932579"/>
                <a:ext cx="268472" cy="28636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53ECD9D-A3C2-8D4A-B3CB-884EF4E5E25C}"/>
                  </a:ext>
                </a:extLst>
              </p:cNvPr>
              <p:cNvSpPr/>
              <p:nvPr/>
            </p:nvSpPr>
            <p:spPr>
              <a:xfrm>
                <a:off x="3429366" y="3760574"/>
                <a:ext cx="201706" cy="215153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CC0EA6B-9EF7-D145-B986-442E4C4922E7}"/>
                  </a:ext>
                </a:extLst>
              </p:cNvPr>
              <p:cNvCxnSpPr>
                <a:stCxn id="106" idx="6"/>
                <a:endCxn id="125" idx="2"/>
              </p:cNvCxnSpPr>
              <p:nvPr/>
            </p:nvCxnSpPr>
            <p:spPr>
              <a:xfrm>
                <a:off x="5302624" y="1075764"/>
                <a:ext cx="1749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8431A87-9CF8-CC4C-945F-9195702D23D2}"/>
                  </a:ext>
                </a:extLst>
              </p:cNvPr>
              <p:cNvSpPr/>
              <p:nvPr/>
            </p:nvSpPr>
            <p:spPr>
              <a:xfrm>
                <a:off x="5121685" y="988772"/>
                <a:ext cx="180939" cy="170330"/>
              </a:xfrm>
              <a:prstGeom prst="ellipse">
                <a:avLst/>
              </a:prstGeom>
              <a:solidFill>
                <a:srgbClr val="E42589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1154F62-DD12-0F45-8E06-5819444A1DD3}"/>
                  </a:ext>
                </a:extLst>
              </p:cNvPr>
              <p:cNvSpPr/>
              <p:nvPr/>
            </p:nvSpPr>
            <p:spPr>
              <a:xfrm>
                <a:off x="3737026" y="2351780"/>
                <a:ext cx="243811" cy="211156"/>
              </a:xfrm>
              <a:prstGeom prst="ellipse">
                <a:avLst/>
              </a:prstGeom>
              <a:solidFill>
                <a:srgbClr val="E42589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14D75F79-E5BB-9D40-8B1F-B3A85F080A15}"/>
                  </a:ext>
                </a:extLst>
              </p:cNvPr>
              <p:cNvSpPr/>
              <p:nvPr/>
            </p:nvSpPr>
            <p:spPr>
              <a:xfrm>
                <a:off x="5092010" y="3722929"/>
                <a:ext cx="218936" cy="226709"/>
              </a:xfrm>
              <a:prstGeom prst="ellipse">
                <a:avLst/>
              </a:prstGeom>
              <a:solidFill>
                <a:srgbClr val="E42589"/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E0048DB0-5D8B-FD46-AFA6-0DDE38D13C41}"/>
                  </a:ext>
                </a:extLst>
              </p:cNvPr>
              <p:cNvSpPr/>
              <p:nvPr/>
            </p:nvSpPr>
            <p:spPr>
              <a:xfrm>
                <a:off x="5543328" y="1027626"/>
                <a:ext cx="102001" cy="1485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334C176-9093-4F4E-B3E4-02237D04B1C6}"/>
                  </a:ext>
                </a:extLst>
              </p:cNvPr>
              <p:cNvSpPr/>
              <p:nvPr/>
            </p:nvSpPr>
            <p:spPr>
              <a:xfrm>
                <a:off x="3447368" y="3780538"/>
                <a:ext cx="145834" cy="18186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862228BB-FC28-A846-B970-AEA3B161B2A1}"/>
                  </a:ext>
                </a:extLst>
              </p:cNvPr>
              <p:cNvSpPr/>
              <p:nvPr/>
            </p:nvSpPr>
            <p:spPr>
              <a:xfrm>
                <a:off x="5523742" y="958674"/>
                <a:ext cx="194105" cy="2420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B6DB593-F6F4-3349-8529-C64BA3331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6541" y="1073937"/>
                <a:ext cx="1084757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047893EE-32F6-D442-B9B0-4EBD09501B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58541" y="1371002"/>
                <a:ext cx="95275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6561AFE-4698-7046-8375-1659A69E27BF}"/>
                  </a:ext>
                </a:extLst>
              </p:cNvPr>
              <p:cNvCxnSpPr/>
              <p:nvPr/>
            </p:nvCxnSpPr>
            <p:spPr>
              <a:xfrm>
                <a:off x="4136307" y="1674455"/>
                <a:ext cx="475219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AE2995E-9A12-F443-A470-EFE7AED70EB1}"/>
                  </a:ext>
                </a:extLst>
              </p:cNvPr>
              <p:cNvCxnSpPr/>
              <p:nvPr/>
            </p:nvCxnSpPr>
            <p:spPr>
              <a:xfrm>
                <a:off x="4279127" y="2164159"/>
                <a:ext cx="475219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8CFF124-D2DB-3446-B6F3-EA318A9AA23E}"/>
                </a:ext>
              </a:extLst>
            </p:cNvPr>
            <p:cNvSpPr txBox="1"/>
            <p:nvPr/>
          </p:nvSpPr>
          <p:spPr>
            <a:xfrm>
              <a:off x="3545224" y="5039788"/>
              <a:ext cx="2991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E42589"/>
                  </a:solidFill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rPr>
                <a:t>Pipelines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03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931A5DD-D43B-D440-A1C5-2DD6629FC2CB}"/>
              </a:ext>
            </a:extLst>
          </p:cNvPr>
          <p:cNvGrpSpPr/>
          <p:nvPr/>
        </p:nvGrpSpPr>
        <p:grpSpPr>
          <a:xfrm>
            <a:off x="694267" y="880533"/>
            <a:ext cx="10397066" cy="2777067"/>
            <a:chOff x="694267" y="880533"/>
            <a:chExt cx="10397066" cy="277706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5FEC60-9B9D-3749-9393-81B1AF070202}"/>
                </a:ext>
              </a:extLst>
            </p:cNvPr>
            <p:cNvSpPr/>
            <p:nvPr/>
          </p:nvSpPr>
          <p:spPr>
            <a:xfrm>
              <a:off x="694267" y="880533"/>
              <a:ext cx="10397066" cy="2777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D78A793-14CA-1A44-BB4F-326500C9142E}"/>
                </a:ext>
              </a:extLst>
            </p:cNvPr>
            <p:cNvGrpSpPr/>
            <p:nvPr/>
          </p:nvGrpSpPr>
          <p:grpSpPr>
            <a:xfrm>
              <a:off x="942058" y="1257013"/>
              <a:ext cx="9794844" cy="2175968"/>
              <a:chOff x="942058" y="1257013"/>
              <a:chExt cx="9794844" cy="2175968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073F1E-278F-144F-B092-2F7733E5CFA4}"/>
                  </a:ext>
                </a:extLst>
              </p:cNvPr>
              <p:cNvSpPr/>
              <p:nvPr/>
            </p:nvSpPr>
            <p:spPr>
              <a:xfrm>
                <a:off x="942058" y="1269310"/>
                <a:ext cx="1588676" cy="1003628"/>
              </a:xfrm>
              <a:prstGeom prst="roundRect">
                <a:avLst/>
              </a:prstGeom>
              <a:solidFill>
                <a:srgbClr val="7B6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Mapping and QC</a:t>
                </a:r>
              </a:p>
            </p:txBody>
          </p:sp>
          <p:sp>
            <p:nvSpPr>
              <p:cNvPr id="5" name="Right Arrow 4">
                <a:extLst>
                  <a:ext uri="{FF2B5EF4-FFF2-40B4-BE49-F238E27FC236}">
                    <a16:creationId xmlns:a16="http://schemas.microsoft.com/office/drawing/2014/main" id="{BBFFE98E-74DD-A84B-9F92-9EE97EB38EB4}"/>
                  </a:ext>
                </a:extLst>
              </p:cNvPr>
              <p:cNvSpPr/>
              <p:nvPr/>
            </p:nvSpPr>
            <p:spPr>
              <a:xfrm>
                <a:off x="2648301" y="1445468"/>
                <a:ext cx="612413" cy="651312"/>
              </a:xfrm>
              <a:prstGeom prst="rightArrow">
                <a:avLst/>
              </a:prstGeom>
              <a:solidFill>
                <a:srgbClr val="7B6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5AC4A751-B57B-2946-BDA3-A7219126B996}"/>
                  </a:ext>
                </a:extLst>
              </p:cNvPr>
              <p:cNvSpPr/>
              <p:nvPr/>
            </p:nvSpPr>
            <p:spPr>
              <a:xfrm>
                <a:off x="3378283" y="1269310"/>
                <a:ext cx="1685107" cy="990566"/>
              </a:xfrm>
              <a:prstGeom prst="roundRect">
                <a:avLst/>
              </a:prstGeom>
              <a:solidFill>
                <a:srgbClr val="5E5E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Variant calling / Transcript count</a:t>
                </a:r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177BDF0C-9F5E-A342-93B2-288F34503E8A}"/>
                  </a:ext>
                </a:extLst>
              </p:cNvPr>
              <p:cNvSpPr/>
              <p:nvPr/>
            </p:nvSpPr>
            <p:spPr>
              <a:xfrm>
                <a:off x="5298521" y="1396460"/>
                <a:ext cx="690795" cy="736265"/>
              </a:xfrm>
              <a:prstGeom prst="rightArrow">
                <a:avLst/>
              </a:prstGeom>
              <a:solidFill>
                <a:srgbClr val="5E5E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A3F12A2-9E7C-CB4D-A3FC-1052FBCE27DB}"/>
                  </a:ext>
                </a:extLst>
              </p:cNvPr>
              <p:cNvSpPr/>
              <p:nvPr/>
            </p:nvSpPr>
            <p:spPr>
              <a:xfrm>
                <a:off x="6067693" y="1257013"/>
                <a:ext cx="1730832" cy="990566"/>
              </a:xfrm>
              <a:prstGeom prst="roundRect">
                <a:avLst/>
              </a:prstGeom>
              <a:solidFill>
                <a:srgbClr val="536B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Filtering / Diff Expression</a:t>
                </a:r>
              </a:p>
            </p:txBody>
          </p:sp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62E08649-1503-A744-B965-03D91CF7A528}"/>
                  </a:ext>
                </a:extLst>
              </p:cNvPr>
              <p:cNvSpPr/>
              <p:nvPr/>
            </p:nvSpPr>
            <p:spPr>
              <a:xfrm>
                <a:off x="7916090" y="1385256"/>
                <a:ext cx="769172" cy="742518"/>
              </a:xfrm>
              <a:prstGeom prst="rightArrow">
                <a:avLst/>
              </a:prstGeom>
              <a:solidFill>
                <a:srgbClr val="536B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2F1196B-3A54-D440-AB00-F115C3A3CF07}"/>
                  </a:ext>
                </a:extLst>
              </p:cNvPr>
              <p:cNvSpPr/>
              <p:nvPr/>
            </p:nvSpPr>
            <p:spPr>
              <a:xfrm>
                <a:off x="8802828" y="1269310"/>
                <a:ext cx="1730832" cy="990566"/>
              </a:xfrm>
              <a:prstGeom prst="roundRect">
                <a:avLst/>
              </a:prstGeom>
              <a:solidFill>
                <a:srgbClr val="42AD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Functional Analysis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FC3475D-33B1-1944-A923-6043849E7032}"/>
                  </a:ext>
                </a:extLst>
              </p:cNvPr>
              <p:cNvSpPr/>
              <p:nvPr/>
            </p:nvSpPr>
            <p:spPr>
              <a:xfrm>
                <a:off x="981248" y="2182264"/>
                <a:ext cx="1667054" cy="78300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cgpMAP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Alignment statistics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Duplicate removal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B4585B21-C8DB-E44C-8DA5-6AD8C80BEE18}"/>
                  </a:ext>
                </a:extLst>
              </p:cNvPr>
              <p:cNvSpPr/>
              <p:nvPr/>
            </p:nvSpPr>
            <p:spPr>
              <a:xfrm>
                <a:off x="3495851" y="2182264"/>
                <a:ext cx="1852046" cy="60012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Freebayes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VCF filter (QUAL/DP)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DAE7BE9-D07D-2143-9B8C-4B4211343B79}"/>
                  </a:ext>
                </a:extLst>
              </p:cNvPr>
              <p:cNvSpPr/>
              <p:nvPr/>
            </p:nvSpPr>
            <p:spPr>
              <a:xfrm>
                <a:off x="6249129" y="2195327"/>
                <a:ext cx="1852046" cy="60012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gnomAD allele freq.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SIFT / Polyphen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8D5E298-AC33-FC49-AD8D-AEA6D46075A5}"/>
                  </a:ext>
                </a:extLst>
              </p:cNvPr>
              <p:cNvSpPr/>
              <p:nvPr/>
            </p:nvSpPr>
            <p:spPr>
              <a:xfrm>
                <a:off x="8884856" y="2181733"/>
                <a:ext cx="1852046" cy="600656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MAFtools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GO analysis</a:t>
                </a: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6B90C3-0826-104E-B250-54F7B618F48F}"/>
                  </a:ext>
                </a:extLst>
              </p:cNvPr>
              <p:cNvSpPr txBox="1"/>
              <p:nvPr/>
            </p:nvSpPr>
            <p:spPr>
              <a:xfrm>
                <a:off x="2809796" y="3125204"/>
                <a:ext cx="5836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 Hebrew" pitchFamily="2" charset="-79"/>
                    <a:cs typeface="Arial Hebrew" pitchFamily="2" charset="-79"/>
                  </a:rPr>
                  <a:t>Figure 1: General pattern of workflow with variant calling as an example.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511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D65FF97-2D53-6143-B2D7-4896FD9C07F1}"/>
              </a:ext>
            </a:extLst>
          </p:cNvPr>
          <p:cNvGrpSpPr/>
          <p:nvPr/>
        </p:nvGrpSpPr>
        <p:grpSpPr>
          <a:xfrm>
            <a:off x="1704851" y="699438"/>
            <a:ext cx="7958382" cy="4308063"/>
            <a:chOff x="1704851" y="699438"/>
            <a:chExt cx="7958382" cy="430806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455C35C-275D-6842-ABC2-F547FE771760}"/>
                </a:ext>
              </a:extLst>
            </p:cNvPr>
            <p:cNvGrpSpPr/>
            <p:nvPr/>
          </p:nvGrpSpPr>
          <p:grpSpPr>
            <a:xfrm>
              <a:off x="1704851" y="699438"/>
              <a:ext cx="7667749" cy="4308063"/>
              <a:chOff x="1459317" y="394638"/>
              <a:chExt cx="7667749" cy="430806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9EA4573-EF9C-B640-B9A9-7FFDD41A0A70}"/>
                  </a:ext>
                </a:extLst>
              </p:cNvPr>
              <p:cNvSpPr/>
              <p:nvPr/>
            </p:nvSpPr>
            <p:spPr>
              <a:xfrm>
                <a:off x="4807991" y="394638"/>
                <a:ext cx="1788106" cy="52384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TrimGalore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96D928C-F1BB-5F47-AC99-5DC94CA846C1}"/>
                  </a:ext>
                </a:extLst>
              </p:cNvPr>
              <p:cNvSpPr/>
              <p:nvPr/>
            </p:nvSpPr>
            <p:spPr>
              <a:xfrm>
                <a:off x="4807990" y="1344705"/>
                <a:ext cx="1788106" cy="52384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cgpMAP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BF6243F-99E8-C043-A46E-F7FC0A22C99C}"/>
                  </a:ext>
                </a:extLst>
              </p:cNvPr>
              <p:cNvSpPr/>
              <p:nvPr/>
            </p:nvSpPr>
            <p:spPr>
              <a:xfrm>
                <a:off x="4807990" y="2294772"/>
                <a:ext cx="1788106" cy="52384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sort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8C745A-2485-904E-96A6-21FCBC62969C}"/>
                  </a:ext>
                </a:extLst>
              </p:cNvPr>
              <p:cNvSpPr/>
              <p:nvPr/>
            </p:nvSpPr>
            <p:spPr>
              <a:xfrm>
                <a:off x="4807990" y="3291757"/>
                <a:ext cx="1788106" cy="52384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PCR removal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85471D4-B4D9-1A47-8AEA-0EE6EDDA2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2043" y="962927"/>
                <a:ext cx="0" cy="3648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D8230D1-6E39-4C43-A41E-789DEB1A0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0510" y="1921461"/>
                <a:ext cx="0" cy="3648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207C864-45DE-D14E-B066-3CBDD30A1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977" y="2872766"/>
                <a:ext cx="0" cy="3648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15F093F-B6A8-864A-8D19-A162D7455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0534" y="3815604"/>
                <a:ext cx="359578" cy="3179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4C9FB04-A121-5442-8AA7-577BA3F497E8}"/>
                  </a:ext>
                </a:extLst>
              </p:cNvPr>
              <p:cNvSpPr/>
              <p:nvPr/>
            </p:nvSpPr>
            <p:spPr>
              <a:xfrm>
                <a:off x="3262006" y="4133510"/>
                <a:ext cx="1788106" cy="52384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insert size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4E2FFE-F96F-3B40-A1A9-A5A5253B2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3269" y="3815603"/>
                <a:ext cx="362592" cy="3179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74848A1-58DB-224E-9E86-EA3BFCD0CC11}"/>
                  </a:ext>
                </a:extLst>
              </p:cNvPr>
              <p:cNvSpPr/>
              <p:nvPr/>
            </p:nvSpPr>
            <p:spPr>
              <a:xfrm>
                <a:off x="6533034" y="4088164"/>
                <a:ext cx="1788106" cy="61453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alignment stats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E391A71-880B-6F4E-86F0-B19D1C8888DF}"/>
                  </a:ext>
                </a:extLst>
              </p:cNvPr>
              <p:cNvGrpSpPr/>
              <p:nvPr/>
            </p:nvGrpSpPr>
            <p:grpSpPr>
              <a:xfrm>
                <a:off x="1459317" y="1445359"/>
                <a:ext cx="2699776" cy="2222671"/>
                <a:chOff x="1578049" y="1161925"/>
                <a:chExt cx="2699776" cy="2222671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400C9C93-8020-2641-921E-8348AFF21C88}"/>
                    </a:ext>
                  </a:extLst>
                </p:cNvPr>
                <p:cNvSpPr/>
                <p:nvPr/>
              </p:nvSpPr>
              <p:spPr>
                <a:xfrm>
                  <a:off x="2084958" y="2019548"/>
                  <a:ext cx="2192867" cy="127397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6B1433E9-71A8-1C40-B98A-D1B6DCACDAC0}"/>
                    </a:ext>
                  </a:extLst>
                </p:cNvPr>
                <p:cNvSpPr/>
                <p:nvPr/>
              </p:nvSpPr>
              <p:spPr>
                <a:xfrm>
                  <a:off x="2084958" y="1576681"/>
                  <a:ext cx="2192867" cy="124193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2E1C2D-513F-9B40-B8E6-F6113EF07D0E}"/>
                    </a:ext>
                  </a:extLst>
                </p:cNvPr>
                <p:cNvSpPr txBox="1"/>
                <p:nvPr/>
              </p:nvSpPr>
              <p:spPr>
                <a:xfrm>
                  <a:off x="2758007" y="1161925"/>
                  <a:ext cx="73706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i="1" dirty="0"/>
                    <a:t>DNA-seq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20C4526-5DF6-934C-BD2C-D3A19DB56EF5}"/>
                    </a:ext>
                  </a:extLst>
                </p:cNvPr>
                <p:cNvSpPr txBox="1"/>
                <p:nvPr/>
              </p:nvSpPr>
              <p:spPr>
                <a:xfrm>
                  <a:off x="1578049" y="1482425"/>
                  <a:ext cx="56618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i="1" dirty="0"/>
                    <a:t>Exome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4C98C68-7DF4-B348-9E4B-8E6F10C7E78F}"/>
                    </a:ext>
                  </a:extLst>
                </p:cNvPr>
                <p:cNvSpPr txBox="1"/>
                <p:nvPr/>
              </p:nvSpPr>
              <p:spPr>
                <a:xfrm>
                  <a:off x="1690259" y="3122986"/>
                  <a:ext cx="46358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i="1" dirty="0"/>
                    <a:t>WGS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D468CE-FBD7-414B-BB51-95052BA541C8}"/>
                    </a:ext>
                  </a:extLst>
                </p:cNvPr>
                <p:cNvSpPr txBox="1"/>
                <p:nvPr/>
              </p:nvSpPr>
              <p:spPr>
                <a:xfrm>
                  <a:off x="2331352" y="1681240"/>
                  <a:ext cx="15903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Hybridisation statistics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206191-3F69-134F-959C-0846D77AABA3}"/>
                    </a:ext>
                  </a:extLst>
                </p:cNvPr>
                <p:cNvSpPr txBox="1"/>
                <p:nvPr/>
              </p:nvSpPr>
              <p:spPr>
                <a:xfrm>
                  <a:off x="2386205" y="2912875"/>
                  <a:ext cx="15903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Hybridisation statistics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3A5050D-B254-B042-BF5B-0720845B8A0C}"/>
                    </a:ext>
                  </a:extLst>
                </p:cNvPr>
                <p:cNvSpPr txBox="1"/>
                <p:nvPr/>
              </p:nvSpPr>
              <p:spPr>
                <a:xfrm>
                  <a:off x="2637306" y="2087255"/>
                  <a:ext cx="96956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verifyBAMID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A415CD6-3AF3-8A46-B233-B189806BDC0F}"/>
                    </a:ext>
                  </a:extLst>
                </p:cNvPr>
                <p:cNvSpPr txBox="1"/>
                <p:nvPr/>
              </p:nvSpPr>
              <p:spPr>
                <a:xfrm>
                  <a:off x="2082672" y="2405161"/>
                  <a:ext cx="219515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Somalier ancestry &amp; relatedness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55B7129-702D-BD4F-B45A-8CCB1586F5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73149" y="2515301"/>
                <a:ext cx="392853" cy="132387"/>
              </a:xfrm>
              <a:prstGeom prst="straightConnector1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EB57AA1-6F7E-EA49-8000-F43BFEE89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558" y="3350972"/>
                <a:ext cx="430200" cy="132387"/>
              </a:xfrm>
              <a:prstGeom prst="straightConnector1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B72A0B1-AA6C-5B41-821C-8C9A6589AA91}"/>
                  </a:ext>
                </a:extLst>
              </p:cNvPr>
              <p:cNvGrpSpPr/>
              <p:nvPr/>
            </p:nvGrpSpPr>
            <p:grpSpPr>
              <a:xfrm>
                <a:off x="7312371" y="2180583"/>
                <a:ext cx="1814695" cy="692183"/>
                <a:chOff x="7444785" y="1964673"/>
                <a:chExt cx="1814695" cy="692183"/>
              </a:xfrm>
            </p:grpSpPr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5A2E8A19-0CD8-784F-B12E-609F8F45EAF9}"/>
                    </a:ext>
                  </a:extLst>
                </p:cNvPr>
                <p:cNvSpPr/>
                <p:nvPr/>
              </p:nvSpPr>
              <p:spPr>
                <a:xfrm>
                  <a:off x="7444785" y="2344979"/>
                  <a:ext cx="1814695" cy="311877"/>
                </a:xfrm>
                <a:prstGeom prst="roundRect">
                  <a:avLst/>
                </a:prstGeom>
                <a:noFill/>
                <a:ln>
                  <a:solidFill>
                    <a:srgbClr val="E184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0B47440-73DB-8B44-9DCD-B6E9F56A1DB0}"/>
                    </a:ext>
                  </a:extLst>
                </p:cNvPr>
                <p:cNvSpPr txBox="1"/>
                <p:nvPr/>
              </p:nvSpPr>
              <p:spPr>
                <a:xfrm>
                  <a:off x="7829754" y="1964673"/>
                  <a:ext cx="7258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i="1" dirty="0"/>
                    <a:t>RNA-seq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CF86844-3DE3-8143-A8BE-5447691F23ED}"/>
                    </a:ext>
                  </a:extLst>
                </p:cNvPr>
                <p:cNvSpPr txBox="1"/>
                <p:nvPr/>
              </p:nvSpPr>
              <p:spPr>
                <a:xfrm>
                  <a:off x="7510277" y="2344979"/>
                  <a:ext cx="16217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CollectRNASeq Metrics</a:t>
                  </a: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2565F33-28CD-734B-9DF4-8A07A2306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9821" y="2441232"/>
                <a:ext cx="430200" cy="132387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86C6B51-2B3B-6149-BA84-3B8C4E06D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45861" y="2923605"/>
                <a:ext cx="428483" cy="272704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9F7A6F8-D155-8845-9643-58C050947CD2}"/>
                </a:ext>
              </a:extLst>
            </p:cNvPr>
            <p:cNvSpPr/>
            <p:nvPr/>
          </p:nvSpPr>
          <p:spPr>
            <a:xfrm>
              <a:off x="8748833" y="2495288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24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6B5423-259C-7441-A90F-F866AD9B27C3}"/>
              </a:ext>
            </a:extLst>
          </p:cNvPr>
          <p:cNvGrpSpPr/>
          <p:nvPr/>
        </p:nvGrpSpPr>
        <p:grpSpPr>
          <a:xfrm>
            <a:off x="1010194" y="731519"/>
            <a:ext cx="7463246" cy="3317967"/>
            <a:chOff x="1010194" y="731519"/>
            <a:chExt cx="7463246" cy="33179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6975A8-68DC-5249-874A-938A737E9C7A}"/>
                </a:ext>
              </a:extLst>
            </p:cNvPr>
            <p:cNvSpPr txBox="1"/>
            <p:nvPr/>
          </p:nvSpPr>
          <p:spPr>
            <a:xfrm>
              <a:off x="2934789" y="1672045"/>
              <a:ext cx="38363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ndale Mono" panose="020B0509000000000004" pitchFamily="49" charset="0"/>
                  <a:cs typeface="Al Bayan Plain" pitchFamily="2" charset="-78"/>
                </a:rPr>
                <a:t>SSSS-FFFF-LLL-UOI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B0E56A-6C9D-1141-B28E-5169067EB66A}"/>
                </a:ext>
              </a:extLst>
            </p:cNvPr>
            <p:cNvSpPr txBox="1"/>
            <p:nvPr/>
          </p:nvSpPr>
          <p:spPr>
            <a:xfrm>
              <a:off x="2522400" y="2947855"/>
              <a:ext cx="4458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S101-F010-L01-S101F010L01.fq.gz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507C3F-24E5-4440-969C-F7B214B9CF75}"/>
                </a:ext>
              </a:extLst>
            </p:cNvPr>
            <p:cNvSpPr txBox="1"/>
            <p:nvPr/>
          </p:nvSpPr>
          <p:spPr>
            <a:xfrm>
              <a:off x="2736856" y="1347856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name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620E80-4B82-E143-BC61-9EEDA8468D93}"/>
                </a:ext>
              </a:extLst>
            </p:cNvPr>
            <p:cNvSpPr txBox="1"/>
            <p:nvPr/>
          </p:nvSpPr>
          <p:spPr>
            <a:xfrm>
              <a:off x="3656965" y="2256819"/>
              <a:ext cx="167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Family ID /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Tumour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 Normal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363EA6-E0D6-F742-A526-EE170D27698F}"/>
                </a:ext>
              </a:extLst>
            </p:cNvPr>
            <p:cNvSpPr txBox="1"/>
            <p:nvPr/>
          </p:nvSpPr>
          <p:spPr>
            <a:xfrm>
              <a:off x="4852942" y="1347856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Lane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F4D4E-B2DB-714F-9324-C437C9672396}"/>
                </a:ext>
              </a:extLst>
            </p:cNvPr>
            <p:cNvSpPr txBox="1"/>
            <p:nvPr/>
          </p:nvSpPr>
          <p:spPr>
            <a:xfrm>
              <a:off x="5780325" y="2320831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Unique ID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8F16FC-2091-6342-B5E6-41155FF733B7}"/>
                </a:ext>
              </a:extLst>
            </p:cNvPr>
            <p:cNvCxnSpPr/>
            <p:nvPr/>
          </p:nvCxnSpPr>
          <p:spPr>
            <a:xfrm>
              <a:off x="3340547" y="1584959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42F2FD-7BCA-F345-A1B6-A0EABFA0E19E}"/>
                </a:ext>
              </a:extLst>
            </p:cNvPr>
            <p:cNvCxnSpPr/>
            <p:nvPr/>
          </p:nvCxnSpPr>
          <p:spPr>
            <a:xfrm>
              <a:off x="5426256" y="1606727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1F114C-E919-1842-95A8-4CAC7955B269}"/>
                </a:ext>
              </a:extLst>
            </p:cNvPr>
            <p:cNvCxnSpPr/>
            <p:nvPr/>
          </p:nvCxnSpPr>
          <p:spPr>
            <a:xfrm>
              <a:off x="4458256" y="2129951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F0D961-6B5E-D54A-A186-2DF3CEA672CC}"/>
                </a:ext>
              </a:extLst>
            </p:cNvPr>
            <p:cNvCxnSpPr/>
            <p:nvPr/>
          </p:nvCxnSpPr>
          <p:spPr>
            <a:xfrm>
              <a:off x="6303572" y="2129951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37A67E-1024-C04B-9C43-4E7D98744C6D}"/>
                </a:ext>
              </a:extLst>
            </p:cNvPr>
            <p:cNvSpPr txBox="1"/>
            <p:nvPr/>
          </p:nvSpPr>
          <p:spPr>
            <a:xfrm>
              <a:off x="2724791" y="2721251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E.g.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F8B634-7FCC-6B46-AA18-B7C14B09165F}"/>
                </a:ext>
              </a:extLst>
            </p:cNvPr>
            <p:cNvSpPr/>
            <p:nvPr/>
          </p:nvSpPr>
          <p:spPr>
            <a:xfrm>
              <a:off x="2534194" y="1219200"/>
              <a:ext cx="4441372" cy="2264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5F4ADD-82A9-6448-83A2-00C75EE7F25D}"/>
                </a:ext>
              </a:extLst>
            </p:cNvPr>
            <p:cNvSpPr/>
            <p:nvPr/>
          </p:nvSpPr>
          <p:spPr>
            <a:xfrm>
              <a:off x="1010194" y="731519"/>
              <a:ext cx="7463246" cy="3317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DA1433-6647-7840-895F-BEE0E677B0BE}"/>
                </a:ext>
              </a:extLst>
            </p:cNvPr>
            <p:cNvCxnSpPr>
              <a:cxnSpLocks/>
            </p:cNvCxnSpPr>
            <p:nvPr/>
          </p:nvCxnSpPr>
          <p:spPr>
            <a:xfrm>
              <a:off x="2534194" y="2673534"/>
              <a:ext cx="44413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32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E263A5-9FD3-FC45-AAF4-1871E88C591E}"/>
              </a:ext>
            </a:extLst>
          </p:cNvPr>
          <p:cNvGrpSpPr/>
          <p:nvPr/>
        </p:nvGrpSpPr>
        <p:grpSpPr>
          <a:xfrm>
            <a:off x="1704851" y="699438"/>
            <a:ext cx="6861823" cy="4308063"/>
            <a:chOff x="1459317" y="394638"/>
            <a:chExt cx="6861823" cy="43080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CE8868-1A05-6C46-ADB6-5E54AD0B9099}"/>
                </a:ext>
              </a:extLst>
            </p:cNvPr>
            <p:cNvSpPr/>
            <p:nvPr/>
          </p:nvSpPr>
          <p:spPr>
            <a:xfrm>
              <a:off x="4807991" y="394638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TrimGalore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2640FA-0255-1141-9F13-A43A236966A8}"/>
                </a:ext>
              </a:extLst>
            </p:cNvPr>
            <p:cNvSpPr/>
            <p:nvPr/>
          </p:nvSpPr>
          <p:spPr>
            <a:xfrm>
              <a:off x="4807990" y="1344705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cgpMAP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89EA99-3DC9-5D49-8EEF-0E80F7A97AB8}"/>
                </a:ext>
              </a:extLst>
            </p:cNvPr>
            <p:cNvSpPr/>
            <p:nvPr/>
          </p:nvSpPr>
          <p:spPr>
            <a:xfrm>
              <a:off x="4807990" y="2294772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5F6260-F0D7-C045-A948-BEDD552AE531}"/>
                </a:ext>
              </a:extLst>
            </p:cNvPr>
            <p:cNvSpPr/>
            <p:nvPr/>
          </p:nvSpPr>
          <p:spPr>
            <a:xfrm>
              <a:off x="4807990" y="3291757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PCR removal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04A8722-A8C3-1C49-B39A-CB425D669974}"/>
                </a:ext>
              </a:extLst>
            </p:cNvPr>
            <p:cNvCxnSpPr>
              <a:cxnSpLocks/>
            </p:cNvCxnSpPr>
            <p:nvPr/>
          </p:nvCxnSpPr>
          <p:spPr>
            <a:xfrm>
              <a:off x="5702043" y="962927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1ED42A-C035-5941-8AE3-57DC059BEEC8}"/>
                </a:ext>
              </a:extLst>
            </p:cNvPr>
            <p:cNvCxnSpPr>
              <a:cxnSpLocks/>
            </p:cNvCxnSpPr>
            <p:nvPr/>
          </p:nvCxnSpPr>
          <p:spPr>
            <a:xfrm>
              <a:off x="5710510" y="1921461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1C03BC-C143-AD48-83FF-79AECDE39632}"/>
                </a:ext>
              </a:extLst>
            </p:cNvPr>
            <p:cNvCxnSpPr>
              <a:cxnSpLocks/>
            </p:cNvCxnSpPr>
            <p:nvPr/>
          </p:nvCxnSpPr>
          <p:spPr>
            <a:xfrm>
              <a:off x="5718977" y="2872766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A9F4CC5-C95C-9547-9940-BFEA3CF952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0534" y="3815604"/>
              <a:ext cx="359578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1684F8-691F-274A-832A-A77071D100B9}"/>
                </a:ext>
              </a:extLst>
            </p:cNvPr>
            <p:cNvSpPr/>
            <p:nvPr/>
          </p:nvSpPr>
          <p:spPr>
            <a:xfrm>
              <a:off x="3262006" y="4133510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insert size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F589CD-BB3A-F144-BDA6-BF46D030823E}"/>
                </a:ext>
              </a:extLst>
            </p:cNvPr>
            <p:cNvCxnSpPr>
              <a:cxnSpLocks/>
            </p:cNvCxnSpPr>
            <p:nvPr/>
          </p:nvCxnSpPr>
          <p:spPr>
            <a:xfrm>
              <a:off x="6383269" y="3815603"/>
              <a:ext cx="362592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CC57406-2C5B-2847-BAE0-BD8A10ACFDBA}"/>
                </a:ext>
              </a:extLst>
            </p:cNvPr>
            <p:cNvSpPr/>
            <p:nvPr/>
          </p:nvSpPr>
          <p:spPr>
            <a:xfrm>
              <a:off x="6533034" y="4088164"/>
              <a:ext cx="1788106" cy="6145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alignment stats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A763BA-9902-3E41-8701-DBB39C44BFB7}"/>
                </a:ext>
              </a:extLst>
            </p:cNvPr>
            <p:cNvGrpSpPr/>
            <p:nvPr/>
          </p:nvGrpSpPr>
          <p:grpSpPr>
            <a:xfrm>
              <a:off x="1459317" y="1445359"/>
              <a:ext cx="2699776" cy="2038000"/>
              <a:chOff x="1578049" y="1161925"/>
              <a:chExt cx="2699776" cy="2038000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756DE9EC-0D39-A34D-A962-4A1C8460C52E}"/>
                  </a:ext>
                </a:extLst>
              </p:cNvPr>
              <p:cNvSpPr/>
              <p:nvPr/>
            </p:nvSpPr>
            <p:spPr>
              <a:xfrm>
                <a:off x="2084958" y="1576680"/>
                <a:ext cx="2192867" cy="162324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FA755D-6D32-5545-9A78-987BC3974247}"/>
                  </a:ext>
                </a:extLst>
              </p:cNvPr>
              <p:cNvSpPr txBox="1"/>
              <p:nvPr/>
            </p:nvSpPr>
            <p:spPr>
              <a:xfrm>
                <a:off x="2758007" y="1161925"/>
                <a:ext cx="737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DNA-seq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C1B8FD-D4C4-DB44-8601-8C2567C0EED6}"/>
                  </a:ext>
                </a:extLst>
              </p:cNvPr>
              <p:cNvSpPr txBox="1"/>
              <p:nvPr/>
            </p:nvSpPr>
            <p:spPr>
              <a:xfrm>
                <a:off x="1578049" y="1482425"/>
                <a:ext cx="5661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Exome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AF1484-3E09-534C-8E9B-E3E2BC1BEC02}"/>
                  </a:ext>
                </a:extLst>
              </p:cNvPr>
              <p:cNvSpPr txBox="1"/>
              <p:nvPr/>
            </p:nvSpPr>
            <p:spPr>
              <a:xfrm>
                <a:off x="2331352" y="1681240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5F480F-01DB-5E47-B8C7-56FA5871BE0A}"/>
                  </a:ext>
                </a:extLst>
              </p:cNvPr>
              <p:cNvSpPr txBox="1"/>
              <p:nvPr/>
            </p:nvSpPr>
            <p:spPr>
              <a:xfrm>
                <a:off x="2369949" y="2774375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428343-C9D8-F740-AD8C-0CE499BF54AC}"/>
                  </a:ext>
                </a:extLst>
              </p:cNvPr>
              <p:cNvSpPr txBox="1"/>
              <p:nvPr/>
            </p:nvSpPr>
            <p:spPr>
              <a:xfrm>
                <a:off x="2637306" y="2087255"/>
                <a:ext cx="9695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verifyBAMID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BA7A43-F892-B540-AC29-B93216F47C14}"/>
                  </a:ext>
                </a:extLst>
              </p:cNvPr>
              <p:cNvSpPr txBox="1"/>
              <p:nvPr/>
            </p:nvSpPr>
            <p:spPr>
              <a:xfrm>
                <a:off x="2082672" y="2405161"/>
                <a:ext cx="2195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Somalier ancestry &amp; relatedness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AC885B-37ED-674C-A469-BAE4631195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3149" y="2515301"/>
              <a:ext cx="392853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008B37-BF46-EA4A-9E11-0D47912B1E5B}"/>
                </a:ext>
              </a:extLst>
            </p:cNvPr>
            <p:cNvCxnSpPr>
              <a:cxnSpLocks/>
            </p:cNvCxnSpPr>
            <p:nvPr/>
          </p:nvCxnSpPr>
          <p:spPr>
            <a:xfrm>
              <a:off x="4270558" y="3350972"/>
              <a:ext cx="430200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689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6B03ADD-DB34-5543-910F-FA22980D7AC8}"/>
              </a:ext>
            </a:extLst>
          </p:cNvPr>
          <p:cNvGrpSpPr/>
          <p:nvPr/>
        </p:nvGrpSpPr>
        <p:grpSpPr>
          <a:xfrm>
            <a:off x="2387600" y="717550"/>
            <a:ext cx="5715000" cy="4579937"/>
            <a:chOff x="2387600" y="717550"/>
            <a:chExt cx="5715000" cy="45799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A1C7ED-BCDD-094B-8BA9-EDFE5B8D3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8889" b="1906"/>
            <a:stretch/>
          </p:blipFill>
          <p:spPr>
            <a:xfrm>
              <a:off x="2895600" y="717550"/>
              <a:ext cx="5207000" cy="42481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144856-52A0-034D-B0F4-6964B3F2BF5F}"/>
                </a:ext>
              </a:extLst>
            </p:cNvPr>
            <p:cNvSpPr/>
            <p:nvPr/>
          </p:nvSpPr>
          <p:spPr>
            <a:xfrm>
              <a:off x="2387600" y="812800"/>
              <a:ext cx="508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7DF39C-2CAB-AD40-A416-905C8711BE8A}"/>
                </a:ext>
              </a:extLst>
            </p:cNvPr>
            <p:cNvSpPr/>
            <p:nvPr/>
          </p:nvSpPr>
          <p:spPr>
            <a:xfrm>
              <a:off x="3924300" y="844550"/>
              <a:ext cx="26416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84FB4D-816B-5D44-91F1-A334CB109593}"/>
                </a:ext>
              </a:extLst>
            </p:cNvPr>
            <p:cNvSpPr/>
            <p:nvPr/>
          </p:nvSpPr>
          <p:spPr>
            <a:xfrm>
              <a:off x="3733800" y="1889124"/>
              <a:ext cx="3708400" cy="1450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neutral evolution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B1DDA18-3A0E-6B40-ADC5-53B9C2C0F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4300" y="2705100"/>
              <a:ext cx="698500" cy="393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A3A9BE-5CB8-AE4F-9674-5F1BA86B0D3B}"/>
                </a:ext>
              </a:extLst>
            </p:cNvPr>
            <p:cNvSpPr/>
            <p:nvPr/>
          </p:nvSpPr>
          <p:spPr>
            <a:xfrm>
              <a:off x="5397500" y="3200400"/>
              <a:ext cx="736600" cy="66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02B168-9D6D-2443-ADB5-89C0AF1B88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3400" y="3530600"/>
              <a:ext cx="698500" cy="393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B7199-CBFF-4F4E-92FC-986A590FAAA1}"/>
                </a:ext>
              </a:extLst>
            </p:cNvPr>
            <p:cNvSpPr/>
            <p:nvPr/>
          </p:nvSpPr>
          <p:spPr>
            <a:xfrm>
              <a:off x="5549900" y="3175000"/>
              <a:ext cx="2197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clonal peak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D95FEE-73E2-8948-9E68-AF162144B877}"/>
                </a:ext>
              </a:extLst>
            </p:cNvPr>
            <p:cNvSpPr/>
            <p:nvPr/>
          </p:nvSpPr>
          <p:spPr>
            <a:xfrm rot="16200000">
              <a:off x="1543050" y="2901950"/>
              <a:ext cx="2197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No. of Mutations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D32D5D-4D2D-5649-9AC6-44D79709B6D3}"/>
                </a:ext>
              </a:extLst>
            </p:cNvPr>
            <p:cNvSpPr/>
            <p:nvPr/>
          </p:nvSpPr>
          <p:spPr>
            <a:xfrm>
              <a:off x="4622800" y="4941887"/>
              <a:ext cx="2197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Allele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1E85D56-1BB8-EA46-9298-690EEC246348}"/>
              </a:ext>
            </a:extLst>
          </p:cNvPr>
          <p:cNvGrpSpPr/>
          <p:nvPr/>
        </p:nvGrpSpPr>
        <p:grpSpPr>
          <a:xfrm>
            <a:off x="1244600" y="356038"/>
            <a:ext cx="9261704" cy="6070161"/>
            <a:chOff x="1244600" y="356038"/>
            <a:chExt cx="9261704" cy="60701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AC9846-365C-8F45-ADE5-676921A55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4600" y="573526"/>
              <a:ext cx="9261704" cy="585267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C9420B-D6A6-A240-AE6E-CFA0EF1D9320}"/>
                </a:ext>
              </a:extLst>
            </p:cNvPr>
            <p:cNvSpPr/>
            <p:nvPr/>
          </p:nvSpPr>
          <p:spPr>
            <a:xfrm>
              <a:off x="1498600" y="356038"/>
              <a:ext cx="584200" cy="434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321DB0-B77C-EB48-9982-C197DEC4B053}"/>
                </a:ext>
              </a:extLst>
            </p:cNvPr>
            <p:cNvSpPr/>
            <p:nvPr/>
          </p:nvSpPr>
          <p:spPr>
            <a:xfrm>
              <a:off x="8763000" y="4293038"/>
              <a:ext cx="1743304" cy="434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D06ECD-A445-B240-8DE0-0ED5C43DE653}"/>
                </a:ext>
              </a:extLst>
            </p:cNvPr>
            <p:cNvSpPr/>
            <p:nvPr/>
          </p:nvSpPr>
          <p:spPr>
            <a:xfrm>
              <a:off x="2057400" y="5985313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CDB3CC-810B-FF4C-8703-B9B456AB34A0}"/>
                </a:ext>
              </a:extLst>
            </p:cNvPr>
            <p:cNvSpPr/>
            <p:nvPr/>
          </p:nvSpPr>
          <p:spPr>
            <a:xfrm>
              <a:off x="3032760" y="5975153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526E30-0C9D-3B41-BCB0-D578DBA261B2}"/>
                </a:ext>
              </a:extLst>
            </p:cNvPr>
            <p:cNvSpPr/>
            <p:nvPr/>
          </p:nvSpPr>
          <p:spPr>
            <a:xfrm>
              <a:off x="3983318" y="5964992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EC17C9-183F-8D41-AB38-14BC27C1C38C}"/>
                </a:ext>
              </a:extLst>
            </p:cNvPr>
            <p:cNvSpPr/>
            <p:nvPr/>
          </p:nvSpPr>
          <p:spPr>
            <a:xfrm>
              <a:off x="4953000" y="5975153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76C02B-8464-0741-ACB2-16E64C4F57CA}"/>
                </a:ext>
              </a:extLst>
            </p:cNvPr>
            <p:cNvSpPr/>
            <p:nvPr/>
          </p:nvSpPr>
          <p:spPr>
            <a:xfrm>
              <a:off x="5989752" y="5975153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540611-7B09-4F4B-BF93-2662A4EE51CB}"/>
                </a:ext>
              </a:extLst>
            </p:cNvPr>
            <p:cNvSpPr/>
            <p:nvPr/>
          </p:nvSpPr>
          <p:spPr>
            <a:xfrm>
              <a:off x="6873672" y="5975152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3AA998-609E-0047-8B5A-8F56F9C367E9}"/>
                </a:ext>
              </a:extLst>
            </p:cNvPr>
            <p:cNvSpPr/>
            <p:nvPr/>
          </p:nvSpPr>
          <p:spPr>
            <a:xfrm>
              <a:off x="7818552" y="5975152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854D81-AA38-294E-B8F5-0AA9AF2A704E}"/>
                </a:ext>
              </a:extLst>
            </p:cNvPr>
            <p:cNvSpPr/>
            <p:nvPr/>
          </p:nvSpPr>
          <p:spPr>
            <a:xfrm>
              <a:off x="4998936" y="6177279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38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19E3E1-3B86-E542-AC5B-15BC42EB517E}"/>
              </a:ext>
            </a:extLst>
          </p:cNvPr>
          <p:cNvGrpSpPr/>
          <p:nvPr/>
        </p:nvGrpSpPr>
        <p:grpSpPr>
          <a:xfrm>
            <a:off x="3348316" y="1062317"/>
            <a:ext cx="3832413" cy="3639387"/>
            <a:chOff x="3348316" y="1062317"/>
            <a:chExt cx="3832413" cy="36393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97D372-3BBA-C841-BD9F-81F4CDAB8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32" t="10098" r="51377" b="32091"/>
            <a:stretch/>
          </p:blipFill>
          <p:spPr>
            <a:xfrm>
              <a:off x="3348316" y="1062317"/>
              <a:ext cx="3738283" cy="363938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9FA522-49D6-DE46-B234-4C8672609F4B}"/>
                </a:ext>
              </a:extLst>
            </p:cNvPr>
            <p:cNvSpPr/>
            <p:nvPr/>
          </p:nvSpPr>
          <p:spPr>
            <a:xfrm>
              <a:off x="6790764" y="1734671"/>
              <a:ext cx="389965" cy="196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F2B799-CDE1-474C-BD08-D99B636A7EC8}"/>
                </a:ext>
              </a:extLst>
            </p:cNvPr>
            <p:cNvSpPr/>
            <p:nvPr/>
          </p:nvSpPr>
          <p:spPr>
            <a:xfrm rot="5400000">
              <a:off x="4018428" y="1772774"/>
              <a:ext cx="714937" cy="930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C937FE-4DBE-C74E-A851-C417C5D0F9FA}"/>
                </a:ext>
              </a:extLst>
            </p:cNvPr>
            <p:cNvSpPr/>
            <p:nvPr/>
          </p:nvSpPr>
          <p:spPr>
            <a:xfrm rot="5400000">
              <a:off x="5582763" y="1790704"/>
              <a:ext cx="714937" cy="930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141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9199</TotalTime>
  <Words>151</Words>
  <Application>Microsoft Macintosh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Al Bayan Plain</vt:lpstr>
      <vt:lpstr>Andale Mono</vt:lpstr>
      <vt:lpstr>Angsana New</vt:lpstr>
      <vt:lpstr>Apple Color Emoji</vt:lpstr>
      <vt:lpstr>Arial</vt:lpstr>
      <vt:lpstr>Arial Hebrew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Cardenas (MED - Staff)</dc:creator>
  <cp:lastModifiedBy>Ryan Cardenas (MED - Staff)</cp:lastModifiedBy>
  <cp:revision>23</cp:revision>
  <dcterms:created xsi:type="dcterms:W3CDTF">2020-06-23T15:10:20Z</dcterms:created>
  <dcterms:modified xsi:type="dcterms:W3CDTF">2020-08-18T12:37:46Z</dcterms:modified>
</cp:coreProperties>
</file>