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me about any job role specific trends that may exist in the data 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Business Objectives</a:t>
            </a:r>
          </a:p>
          <a:p>
            <a:pPr lvl="1"/>
            <a:r>
              <a:rPr lang="en-US" dirty="0"/>
              <a:t>Data Sourced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57D-742A-E247-8915-287DC6F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24DE-26E8-9345-8B43-FB639EAE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67867"/>
            <a:ext cx="6797468" cy="13472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For every 1 year increase in age for males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 and for every 1 year increase in age for females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77" y="1151070"/>
            <a:ext cx="4201297" cy="30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FDCEC-C955-44EE-B530-C6DE790D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2" y="1165301"/>
            <a:ext cx="4157293" cy="2972463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Business Objectives</vt:lpstr>
      <vt:lpstr>Introduction</vt:lpstr>
      <vt:lpstr>Data Source</vt:lpstr>
      <vt:lpstr>Methodology – Random Forest</vt:lpstr>
      <vt:lpstr>Top 7 Factors of Attrition</vt:lpstr>
      <vt:lpstr>Monthly income and age</vt:lpstr>
      <vt:lpstr>Top Two Factors Attributed to Company’s Attrition</vt:lpstr>
      <vt:lpstr>How to mitigate attrition</vt:lpstr>
      <vt:lpstr>Other findings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Andrew Nguyen</cp:lastModifiedBy>
  <cp:revision>2</cp:revision>
  <dcterms:created xsi:type="dcterms:W3CDTF">2018-08-05T20:31:41Z</dcterms:created>
  <dcterms:modified xsi:type="dcterms:W3CDTF">2018-08-05T20:32:49Z</dcterms:modified>
</cp:coreProperties>
</file>