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3173803" cy="371953"/>
          </a:xfrm>
        </p:spPr>
        <p:txBody>
          <a:bodyPr/>
          <a:lstStyle/>
          <a:p>
            <a:r>
              <a:rPr lang="en-US" dirty="0"/>
              <a:t>Total Observations:  1470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831" y="1546187"/>
            <a:ext cx="31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Total Variables: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" y="2083240"/>
            <a:ext cx="4659985" cy="4553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8034" y="4568719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3322" y="52274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131" y="2708475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ANDY to add more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67734"/>
              </p:ext>
            </p:extLst>
          </p:nvPr>
        </p:nvGraphicFramePr>
        <p:xfrm>
          <a:off x="684213" y="1965960"/>
          <a:ext cx="928419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Over Time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Job Role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Daily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152077-984A-4612-B0E1-251C62EB1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5450BA-2A87-4847-A5A0-E7D960557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6F9ADA-A824-456A-9728-D5BFFE04D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034157-938C-45F5-8DCA-208D22E5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69327A-A6C5-4293-80D1-DECEBA3F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9B76A8-D4D2-428D-84FA-657EEA58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Third and Fourth Factors attributing to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463EDB-0644-4F84-9901-D2434D55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079FA-226E-4AF1-B818-2CA9EF1B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376604-76CD-4D25-B281-35796F36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5A32B1-F178-4FE5-8916-712F46FC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49">
              <a:extLst>
                <a:ext uri="{FF2B5EF4-FFF2-40B4-BE49-F238E27FC236}">
                  <a16:creationId xmlns:a16="http://schemas.microsoft.com/office/drawing/2014/main" id="{DC3339F8-6376-45A3-A77E-5F5C212D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1BBAE-26A1-4BE9-9536-C15B1A87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nip Diagonal Corner Rectangle 12">
            <a:extLst>
              <a:ext uri="{FF2B5EF4-FFF2-40B4-BE49-F238E27FC236}">
                <a16:creationId xmlns:a16="http://schemas.microsoft.com/office/drawing/2014/main" id="{15A54023-E435-4098-A370-AE54A007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3BF36-7A56-44EE-9194-375264E4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1" b="1818"/>
          <a:stretch/>
        </p:blipFill>
        <p:spPr>
          <a:xfrm>
            <a:off x="834935" y="854087"/>
            <a:ext cx="5582963" cy="3280831"/>
          </a:xfrm>
          <a:custGeom>
            <a:avLst/>
            <a:gdLst>
              <a:gd name="connsiteX0" fmla="*/ 402071 w 5582963"/>
              <a:gd name="connsiteY0" fmla="*/ 0 h 3280831"/>
              <a:gd name="connsiteX1" fmla="*/ 5582963 w 5582963"/>
              <a:gd name="connsiteY1" fmla="*/ 0 h 3280831"/>
              <a:gd name="connsiteX2" fmla="*/ 5582963 w 5582963"/>
              <a:gd name="connsiteY2" fmla="*/ 3280831 h 3280831"/>
              <a:gd name="connsiteX3" fmla="*/ 0 w 5582963"/>
              <a:gd name="connsiteY3" fmla="*/ 3280831 h 3280831"/>
              <a:gd name="connsiteX4" fmla="*/ 0 w 5582963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A93BF0-5A7D-4328-90B9-18D948EA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6" r="22336" b="5"/>
          <a:stretch/>
        </p:blipFill>
        <p:spPr>
          <a:xfrm>
            <a:off x="6568222" y="854087"/>
            <a:ext cx="3557016" cy="3280831"/>
          </a:xfrm>
          <a:custGeom>
            <a:avLst/>
            <a:gdLst>
              <a:gd name="connsiteX0" fmla="*/ 0 w 3557016"/>
              <a:gd name="connsiteY0" fmla="*/ 0 h 3280831"/>
              <a:gd name="connsiteX1" fmla="*/ 3557016 w 3557016"/>
              <a:gd name="connsiteY1" fmla="*/ 0 h 3280831"/>
              <a:gd name="connsiteX2" fmla="*/ 3557016 w 3557016"/>
              <a:gd name="connsiteY2" fmla="*/ 2876895 h 3280831"/>
              <a:gd name="connsiteX3" fmla="*/ 3153080 w 3557016"/>
              <a:gd name="connsiteY3" fmla="*/ 3280831 h 3280831"/>
              <a:gd name="connsiteX4" fmla="*/ 0 w 3557016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93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 Reduce Attrition strategy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Third and Fourth Factors attributing to Attrition</vt:lpstr>
      <vt:lpstr>How to mitigate attrition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 Attrition strategy</dc:title>
  <dc:creator>Andrew Nguyen</dc:creator>
  <cp:lastModifiedBy>Andrew Nguyen</cp:lastModifiedBy>
  <cp:revision>2</cp:revision>
  <dcterms:created xsi:type="dcterms:W3CDTF">2018-08-04T22:32:07Z</dcterms:created>
  <dcterms:modified xsi:type="dcterms:W3CDTF">2018-08-04T22:35:49Z</dcterms:modified>
</cp:coreProperties>
</file>